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8.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9.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0.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1.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43.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54.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55.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2" r:id="rId1"/>
  </p:sldMasterIdLst>
  <p:notesMasterIdLst>
    <p:notesMasterId r:id="rId57"/>
  </p:notesMasterIdLst>
  <p:sldIdLst>
    <p:sldId id="256" r:id="rId2"/>
    <p:sldId id="365" r:id="rId3"/>
    <p:sldId id="404" r:id="rId4"/>
    <p:sldId id="366" r:id="rId5"/>
    <p:sldId id="367" r:id="rId6"/>
    <p:sldId id="368" r:id="rId7"/>
    <p:sldId id="369" r:id="rId8"/>
    <p:sldId id="370" r:id="rId9"/>
    <p:sldId id="371" r:id="rId10"/>
    <p:sldId id="387" r:id="rId11"/>
    <p:sldId id="396" r:id="rId12"/>
    <p:sldId id="397" r:id="rId13"/>
    <p:sldId id="380" r:id="rId14"/>
    <p:sldId id="381" r:id="rId15"/>
    <p:sldId id="398" r:id="rId16"/>
    <p:sldId id="399" r:id="rId17"/>
    <p:sldId id="394" r:id="rId18"/>
    <p:sldId id="382" r:id="rId19"/>
    <p:sldId id="383" r:id="rId20"/>
    <p:sldId id="392" r:id="rId21"/>
    <p:sldId id="393" r:id="rId22"/>
    <p:sldId id="395" r:id="rId23"/>
    <p:sldId id="400" r:id="rId24"/>
    <p:sldId id="405" r:id="rId25"/>
    <p:sldId id="332" r:id="rId26"/>
    <p:sldId id="333" r:id="rId27"/>
    <p:sldId id="334" r:id="rId28"/>
    <p:sldId id="331" r:id="rId29"/>
    <p:sldId id="335" r:id="rId30"/>
    <p:sldId id="379" r:id="rId31"/>
    <p:sldId id="409" r:id="rId32"/>
    <p:sldId id="372" r:id="rId33"/>
    <p:sldId id="373" r:id="rId34"/>
    <p:sldId id="374" r:id="rId35"/>
    <p:sldId id="376" r:id="rId36"/>
    <p:sldId id="377" r:id="rId37"/>
    <p:sldId id="403" r:id="rId38"/>
    <p:sldId id="375" r:id="rId39"/>
    <p:sldId id="402" r:id="rId40"/>
    <p:sldId id="406" r:id="rId41"/>
    <p:sldId id="401" r:id="rId42"/>
    <p:sldId id="410" r:id="rId43"/>
    <p:sldId id="411" r:id="rId44"/>
    <p:sldId id="407" r:id="rId45"/>
    <p:sldId id="339" r:id="rId46"/>
    <p:sldId id="337" r:id="rId47"/>
    <p:sldId id="340" r:id="rId48"/>
    <p:sldId id="341" r:id="rId49"/>
    <p:sldId id="342" r:id="rId50"/>
    <p:sldId id="343" r:id="rId51"/>
    <p:sldId id="345" r:id="rId52"/>
    <p:sldId id="408" r:id="rId53"/>
    <p:sldId id="384" r:id="rId54"/>
    <p:sldId id="385" r:id="rId55"/>
    <p:sldId id="386" r:id="rId56"/>
  </p:sldIdLst>
  <p:sldSz cx="9144000" cy="5143500" type="screen16x9"/>
  <p:notesSz cx="6858000" cy="9144000"/>
  <p:embeddedFontLst>
    <p:embeddedFont>
      <p:font typeface="Avenir Book" panose="02000503020000020003" pitchFamily="2" charset="0"/>
      <p:regular r:id="rId58"/>
      <p:italic r:id="rId59"/>
    </p:embeddedFont>
    <p:embeddedFont>
      <p:font typeface="Bebas Neue" panose="020B0606020202050201" pitchFamily="34" charset="77"/>
      <p:regular r:id="rId60"/>
    </p:embeddedFont>
    <p:embeddedFont>
      <p:font typeface="Bellota Text" panose="020F0502020204030204" pitchFamily="34" charset="0"/>
      <p:regular r:id="rId61"/>
      <p:bold r:id="rId62"/>
      <p:italic r:id="rId63"/>
      <p:boldItalic r:id="rId64"/>
    </p:embeddedFont>
    <p:embeddedFont>
      <p:font typeface="Cabin" pitchFamily="2" charset="77"/>
      <p:regular r:id="rId65"/>
      <p:bold r:id="rId66"/>
      <p:italic r:id="rId67"/>
      <p:boldItalic r:id="rId68"/>
    </p:embeddedFont>
    <p:embeddedFont>
      <p:font typeface="Nunito Light" panose="020F0302020204030204" pitchFamily="34" charset="0"/>
      <p:regular r:id="rId69"/>
      <p:italic r:id="rId70"/>
    </p:embeddedFont>
    <p:embeddedFont>
      <p:font typeface="Syne" pitchFamily="2" charset="77"/>
      <p:regular r:id="rId71"/>
      <p:bold r:id="rId7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0744755-E7E8-4ADB-836D-0F50FA62F6D0}">
  <a:tblStyle styleId="{F0744755-E7E8-4ADB-836D-0F50FA62F6D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44524ADE-9928-4511-8DBD-C64FF9CBCB26}"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857"/>
    <p:restoredTop sz="94577"/>
  </p:normalViewPr>
  <p:slideViewPr>
    <p:cSldViewPr snapToGrid="0">
      <p:cViewPr varScale="1">
        <p:scale>
          <a:sx n="148" d="100"/>
          <a:sy n="148" d="100"/>
        </p:scale>
        <p:origin x="184" y="2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6.fntdata"/><Relationship Id="rId68"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1.fntdata"/><Relationship Id="rId66" Type="http://schemas.openxmlformats.org/officeDocument/2006/relationships/font" Target="fonts/font9.fntdata"/><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font" Target="fonts/font4.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7.fntdata"/><Relationship Id="rId69" Type="http://schemas.openxmlformats.org/officeDocument/2006/relationships/font" Target="fonts/font12.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5.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2.fntdata"/><Relationship Id="rId67" Type="http://schemas.openxmlformats.org/officeDocument/2006/relationships/font" Target="fonts/font10.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5.fntdata"/><Relationship Id="rId70" Type="http://schemas.openxmlformats.org/officeDocument/2006/relationships/font" Target="fonts/font13.fntdata"/><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3.fntdata"/><Relationship Id="rId65" Type="http://schemas.openxmlformats.org/officeDocument/2006/relationships/font" Target="fonts/font8.fntdata"/><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font" Target="fonts/font14.fntdata"/></Relationships>
</file>

<file path=ppt/charts/_rels/chart1.xml.rels><?xml version="1.0" encoding="UTF-8" standalone="yes"?>
<Relationships xmlns="http://schemas.openxmlformats.org/package/2006/relationships"><Relationship Id="rId3" Type="http://schemas.openxmlformats.org/officeDocument/2006/relationships/oleObject" Target="file:////Users/kawika/Desktop/FiguresLPSC2023.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Users/kawika/Desktop/FiguresLPSC2023.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Users/kawika/Desktop/FiguresLPSC2023.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Users/kawika/Desktop/FiguresLPSC2023.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Users/kawika/Desktop/FiguresLPSC2023.xlsx" TargetMode="External"/><Relationship Id="rId2" Type="http://schemas.microsoft.com/office/2011/relationships/chartColorStyle" Target="colors13.xml"/><Relationship Id="rId1" Type="http://schemas.microsoft.com/office/2011/relationships/chartStyle" Target="style13.xml"/></Relationships>
</file>

<file path=ppt/charts/_rels/chart2.xml.rels><?xml version="1.0" encoding="UTF-8" standalone="yes"?>
<Relationships xmlns="http://schemas.openxmlformats.org/package/2006/relationships"><Relationship Id="rId3" Type="http://schemas.openxmlformats.org/officeDocument/2006/relationships/oleObject" Target="file:////Users/kawika/Desktop/FiguresLPSC2023.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Users/kawika/Work/mentalhealthsurvey/2023Survey/Analysis/FiguresLPSC2023.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Users/kawika/Desktop/FiguresLPSC2023.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Users/kawika/Desktop/FiguresLPSC2023.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Users/kawika/Work/mentalhealthsurvey/2023Survey/Analysis/FiguresLPSC2023.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Users/kawika/Work/mentalhealthsurvey/2023Survey/Analysis/FiguresLPSC2023.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Users/kawika/Work/mentalhealthsurvey/2023Survey/Analysis/FiguresLPSC2023.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Users/kawika/Desktop/FiguresLPSC2023.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Avenir Book" panose="02000503020000020003" pitchFamily="2" charset="0"/>
                <a:ea typeface="+mn-ea"/>
                <a:cs typeface="+mn-cs"/>
              </a:defRPr>
            </a:pPr>
            <a:r>
              <a:rPr lang="en-US"/>
              <a:t>Clinically Significant Anxiety in Planetary Science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Avenir Book" panose="02000503020000020003" pitchFamily="2" charset="0"/>
              <a:ea typeface="+mn-ea"/>
              <a:cs typeface="+mn-cs"/>
            </a:defRPr>
          </a:pPr>
          <a:endParaRPr lang="en-US"/>
        </a:p>
      </c:txPr>
    </c:title>
    <c:autoTitleDeleted val="0"/>
    <c:plotArea>
      <c:layout/>
      <c:barChart>
        <c:barDir val="col"/>
        <c:grouping val="clustered"/>
        <c:varyColors val="0"/>
        <c:ser>
          <c:idx val="0"/>
          <c:order val="0"/>
          <c:tx>
            <c:strRef>
              <c:f>Sheet1!$B$1</c:f>
              <c:strCache>
                <c:ptCount val="1"/>
                <c:pt idx="0">
                  <c:v>2022</c:v>
                </c:pt>
              </c:strCache>
            </c:strRef>
          </c:tx>
          <c:spPr>
            <a:solidFill>
              <a:srgbClr val="7030A0"/>
            </a:solidFill>
            <a:ln>
              <a:noFill/>
            </a:ln>
            <a:effectLst/>
          </c:spPr>
          <c:invertIfNegative val="0"/>
          <c:cat>
            <c:strRef>
              <c:f>Sheet1!$A$2:$A$13</c:f>
              <c:strCache>
                <c:ptCount val="12"/>
                <c:pt idx="0">
                  <c:v>Everyone</c:v>
                </c:pt>
                <c:pt idx="1">
                  <c:v>Man</c:v>
                </c:pt>
                <c:pt idx="2">
                  <c:v>Woman</c:v>
                </c:pt>
                <c:pt idx="3">
                  <c:v>White</c:v>
                </c:pt>
                <c:pt idx="4">
                  <c:v>POC/Mixed</c:v>
                </c:pt>
                <c:pt idx="5">
                  <c:v>LGBTQ+</c:v>
                </c:pt>
                <c:pt idx="6">
                  <c:v>Non-LGBTQ+</c:v>
                </c:pt>
                <c:pt idx="7">
                  <c:v>Grad Student</c:v>
                </c:pt>
                <c:pt idx="8">
                  <c:v>Postdoc</c:v>
                </c:pt>
                <c:pt idx="9">
                  <c:v>Govt</c:v>
                </c:pt>
                <c:pt idx="10">
                  <c:v>Soft Money</c:v>
                </c:pt>
                <c:pt idx="11">
                  <c:v>Tenure-Track</c:v>
                </c:pt>
              </c:strCache>
            </c:strRef>
          </c:cat>
          <c:val>
            <c:numRef>
              <c:f>Sheet1!$B$2:$B$13</c:f>
              <c:numCache>
                <c:formatCode>General</c:formatCode>
                <c:ptCount val="12"/>
                <c:pt idx="0">
                  <c:v>36.5</c:v>
                </c:pt>
                <c:pt idx="1">
                  <c:v>25.5</c:v>
                </c:pt>
                <c:pt idx="2">
                  <c:v>42.9</c:v>
                </c:pt>
                <c:pt idx="3">
                  <c:v>33.5</c:v>
                </c:pt>
                <c:pt idx="4">
                  <c:v>46.8</c:v>
                </c:pt>
                <c:pt idx="5">
                  <c:v>45.8</c:v>
                </c:pt>
                <c:pt idx="6">
                  <c:v>31.3</c:v>
                </c:pt>
                <c:pt idx="7">
                  <c:v>55.1</c:v>
                </c:pt>
                <c:pt idx="8">
                  <c:v>48.1</c:v>
                </c:pt>
                <c:pt idx="9">
                  <c:v>19.399999999999999</c:v>
                </c:pt>
                <c:pt idx="10">
                  <c:v>23.4</c:v>
                </c:pt>
                <c:pt idx="11">
                  <c:v>32.5</c:v>
                </c:pt>
              </c:numCache>
            </c:numRef>
          </c:val>
          <c:extLst>
            <c:ext xmlns:c16="http://schemas.microsoft.com/office/drawing/2014/chart" uri="{C3380CC4-5D6E-409C-BE32-E72D297353CC}">
              <c16:uniqueId val="{00000000-BEED-9A41-9436-39746A729AC7}"/>
            </c:ext>
          </c:extLst>
        </c:ser>
        <c:ser>
          <c:idx val="1"/>
          <c:order val="1"/>
          <c:tx>
            <c:strRef>
              <c:f>Sheet1!$C$1</c:f>
              <c:strCache>
                <c:ptCount val="1"/>
                <c:pt idx="0">
                  <c:v>2023</c:v>
                </c:pt>
              </c:strCache>
            </c:strRef>
          </c:tx>
          <c:spPr>
            <a:solidFill>
              <a:srgbClr val="00B0F0"/>
            </a:solidFill>
            <a:ln>
              <a:noFill/>
            </a:ln>
            <a:effectLst/>
          </c:spPr>
          <c:invertIfNegative val="0"/>
          <c:cat>
            <c:strRef>
              <c:f>Sheet1!$A$2:$A$13</c:f>
              <c:strCache>
                <c:ptCount val="12"/>
                <c:pt idx="0">
                  <c:v>Everyone</c:v>
                </c:pt>
                <c:pt idx="1">
                  <c:v>Man</c:v>
                </c:pt>
                <c:pt idx="2">
                  <c:v>Woman</c:v>
                </c:pt>
                <c:pt idx="3">
                  <c:v>White</c:v>
                </c:pt>
                <c:pt idx="4">
                  <c:v>POC/Mixed</c:v>
                </c:pt>
                <c:pt idx="5">
                  <c:v>LGBTQ+</c:v>
                </c:pt>
                <c:pt idx="6">
                  <c:v>Non-LGBTQ+</c:v>
                </c:pt>
                <c:pt idx="7">
                  <c:v>Grad Student</c:v>
                </c:pt>
                <c:pt idx="8">
                  <c:v>Postdoc</c:v>
                </c:pt>
                <c:pt idx="9">
                  <c:v>Govt</c:v>
                </c:pt>
                <c:pt idx="10">
                  <c:v>Soft Money</c:v>
                </c:pt>
                <c:pt idx="11">
                  <c:v>Tenure-Track</c:v>
                </c:pt>
              </c:strCache>
            </c:strRef>
          </c:cat>
          <c:val>
            <c:numRef>
              <c:f>Sheet1!$C$2:$C$13</c:f>
              <c:numCache>
                <c:formatCode>General</c:formatCode>
                <c:ptCount val="12"/>
                <c:pt idx="0">
                  <c:v>23.1</c:v>
                </c:pt>
                <c:pt idx="1">
                  <c:v>19.600000000000001</c:v>
                </c:pt>
                <c:pt idx="2">
                  <c:v>23.8</c:v>
                </c:pt>
                <c:pt idx="3">
                  <c:v>20.8</c:v>
                </c:pt>
                <c:pt idx="4">
                  <c:v>36.6</c:v>
                </c:pt>
                <c:pt idx="5">
                  <c:v>40.6</c:v>
                </c:pt>
                <c:pt idx="6">
                  <c:v>16.2</c:v>
                </c:pt>
                <c:pt idx="7">
                  <c:v>46.5</c:v>
                </c:pt>
                <c:pt idx="8">
                  <c:v>30.8</c:v>
                </c:pt>
                <c:pt idx="9">
                  <c:v>8.3000000000000007</c:v>
                </c:pt>
                <c:pt idx="10">
                  <c:v>18.5</c:v>
                </c:pt>
                <c:pt idx="11">
                  <c:v>12.8</c:v>
                </c:pt>
              </c:numCache>
            </c:numRef>
          </c:val>
          <c:extLst>
            <c:ext xmlns:c16="http://schemas.microsoft.com/office/drawing/2014/chart" uri="{C3380CC4-5D6E-409C-BE32-E72D297353CC}">
              <c16:uniqueId val="{00000001-BEED-9A41-9436-39746A729AC7}"/>
            </c:ext>
          </c:extLst>
        </c:ser>
        <c:dLbls>
          <c:showLegendKey val="0"/>
          <c:showVal val="0"/>
          <c:showCatName val="0"/>
          <c:showSerName val="0"/>
          <c:showPercent val="0"/>
          <c:showBubbleSize val="0"/>
        </c:dLbls>
        <c:gapWidth val="219"/>
        <c:overlap val="-27"/>
        <c:axId val="257070575"/>
        <c:axId val="690101103"/>
      </c:barChart>
      <c:lineChart>
        <c:grouping val="standard"/>
        <c:varyColors val="0"/>
        <c:ser>
          <c:idx val="2"/>
          <c:order val="2"/>
          <c:tx>
            <c:strRef>
              <c:f>Sheet1!$D$1</c:f>
              <c:strCache>
                <c:ptCount val="1"/>
                <c:pt idx="0">
                  <c:v>General U.S. Pop. Peak-COVID</c:v>
                </c:pt>
              </c:strCache>
            </c:strRef>
          </c:tx>
          <c:spPr>
            <a:ln w="28575" cap="rnd">
              <a:solidFill>
                <a:srgbClr val="C00000"/>
              </a:solidFill>
              <a:round/>
            </a:ln>
            <a:effectLst/>
          </c:spPr>
          <c:marker>
            <c:symbol val="none"/>
          </c:marker>
          <c:cat>
            <c:strRef>
              <c:f>Sheet1!$A$2:$A$13</c:f>
              <c:strCache>
                <c:ptCount val="12"/>
                <c:pt idx="0">
                  <c:v>Everyone</c:v>
                </c:pt>
                <c:pt idx="1">
                  <c:v>Man</c:v>
                </c:pt>
                <c:pt idx="2">
                  <c:v>Woman</c:v>
                </c:pt>
                <c:pt idx="3">
                  <c:v>White</c:v>
                </c:pt>
                <c:pt idx="4">
                  <c:v>POC/Mixed</c:v>
                </c:pt>
                <c:pt idx="5">
                  <c:v>LGBTQ+</c:v>
                </c:pt>
                <c:pt idx="6">
                  <c:v>Non-LGBTQ+</c:v>
                </c:pt>
                <c:pt idx="7">
                  <c:v>Grad Student</c:v>
                </c:pt>
                <c:pt idx="8">
                  <c:v>Postdoc</c:v>
                </c:pt>
                <c:pt idx="9">
                  <c:v>Govt</c:v>
                </c:pt>
                <c:pt idx="10">
                  <c:v>Soft Money</c:v>
                </c:pt>
                <c:pt idx="11">
                  <c:v>Tenure-Track</c:v>
                </c:pt>
              </c:strCache>
            </c:strRef>
          </c:cat>
          <c:val>
            <c:numRef>
              <c:f>Sheet1!$D$2:$D$13</c:f>
              <c:numCache>
                <c:formatCode>General</c:formatCode>
                <c:ptCount val="12"/>
                <c:pt idx="0">
                  <c:v>14</c:v>
                </c:pt>
                <c:pt idx="1">
                  <c:v>14</c:v>
                </c:pt>
                <c:pt idx="2">
                  <c:v>14</c:v>
                </c:pt>
                <c:pt idx="3">
                  <c:v>14</c:v>
                </c:pt>
                <c:pt idx="4">
                  <c:v>14</c:v>
                </c:pt>
                <c:pt idx="5">
                  <c:v>14</c:v>
                </c:pt>
                <c:pt idx="6">
                  <c:v>14</c:v>
                </c:pt>
                <c:pt idx="7">
                  <c:v>14</c:v>
                </c:pt>
                <c:pt idx="8">
                  <c:v>14</c:v>
                </c:pt>
                <c:pt idx="9">
                  <c:v>14</c:v>
                </c:pt>
                <c:pt idx="10">
                  <c:v>14</c:v>
                </c:pt>
                <c:pt idx="11">
                  <c:v>14</c:v>
                </c:pt>
              </c:numCache>
            </c:numRef>
          </c:val>
          <c:smooth val="0"/>
          <c:extLst>
            <c:ext xmlns:c16="http://schemas.microsoft.com/office/drawing/2014/chart" uri="{C3380CC4-5D6E-409C-BE32-E72D297353CC}">
              <c16:uniqueId val="{00000002-BEED-9A41-9436-39746A729AC7}"/>
            </c:ext>
          </c:extLst>
        </c:ser>
        <c:ser>
          <c:idx val="3"/>
          <c:order val="3"/>
          <c:tx>
            <c:strRef>
              <c:f>Sheet1!$E$1</c:f>
              <c:strCache>
                <c:ptCount val="1"/>
                <c:pt idx="0">
                  <c:v>General U.S. Pop. Pre-COVID</c:v>
                </c:pt>
              </c:strCache>
            </c:strRef>
          </c:tx>
          <c:spPr>
            <a:ln w="28575" cap="rnd">
              <a:solidFill>
                <a:srgbClr val="92D050"/>
              </a:solidFill>
              <a:round/>
            </a:ln>
            <a:effectLst/>
          </c:spPr>
          <c:marker>
            <c:symbol val="none"/>
          </c:marker>
          <c:cat>
            <c:strRef>
              <c:f>Sheet1!$A$2:$A$13</c:f>
              <c:strCache>
                <c:ptCount val="12"/>
                <c:pt idx="0">
                  <c:v>Everyone</c:v>
                </c:pt>
                <c:pt idx="1">
                  <c:v>Man</c:v>
                </c:pt>
                <c:pt idx="2">
                  <c:v>Woman</c:v>
                </c:pt>
                <c:pt idx="3">
                  <c:v>White</c:v>
                </c:pt>
                <c:pt idx="4">
                  <c:v>POC/Mixed</c:v>
                </c:pt>
                <c:pt idx="5">
                  <c:v>LGBTQ+</c:v>
                </c:pt>
                <c:pt idx="6">
                  <c:v>Non-LGBTQ+</c:v>
                </c:pt>
                <c:pt idx="7">
                  <c:v>Grad Student</c:v>
                </c:pt>
                <c:pt idx="8">
                  <c:v>Postdoc</c:v>
                </c:pt>
                <c:pt idx="9">
                  <c:v>Govt</c:v>
                </c:pt>
                <c:pt idx="10">
                  <c:v>Soft Money</c:v>
                </c:pt>
                <c:pt idx="11">
                  <c:v>Tenure-Track</c:v>
                </c:pt>
              </c:strCache>
            </c:strRef>
          </c:cat>
          <c:val>
            <c:numRef>
              <c:f>Sheet1!$E$2:$E$13</c:f>
              <c:numCache>
                <c:formatCode>General</c:formatCode>
                <c:ptCount val="12"/>
                <c:pt idx="0">
                  <c:v>6</c:v>
                </c:pt>
                <c:pt idx="1">
                  <c:v>6</c:v>
                </c:pt>
                <c:pt idx="2">
                  <c:v>6</c:v>
                </c:pt>
                <c:pt idx="3">
                  <c:v>6</c:v>
                </c:pt>
                <c:pt idx="4">
                  <c:v>6</c:v>
                </c:pt>
                <c:pt idx="5">
                  <c:v>6</c:v>
                </c:pt>
                <c:pt idx="6">
                  <c:v>6</c:v>
                </c:pt>
                <c:pt idx="7">
                  <c:v>6</c:v>
                </c:pt>
                <c:pt idx="8">
                  <c:v>6</c:v>
                </c:pt>
                <c:pt idx="9">
                  <c:v>6</c:v>
                </c:pt>
                <c:pt idx="10">
                  <c:v>6</c:v>
                </c:pt>
                <c:pt idx="11">
                  <c:v>6</c:v>
                </c:pt>
              </c:numCache>
            </c:numRef>
          </c:val>
          <c:smooth val="0"/>
          <c:extLst>
            <c:ext xmlns:c16="http://schemas.microsoft.com/office/drawing/2014/chart" uri="{C3380CC4-5D6E-409C-BE32-E72D297353CC}">
              <c16:uniqueId val="{00000003-BEED-9A41-9436-39746A729AC7}"/>
            </c:ext>
          </c:extLst>
        </c:ser>
        <c:dLbls>
          <c:showLegendKey val="0"/>
          <c:showVal val="0"/>
          <c:showCatName val="0"/>
          <c:showSerName val="0"/>
          <c:showPercent val="0"/>
          <c:showBubbleSize val="0"/>
        </c:dLbls>
        <c:marker val="1"/>
        <c:smooth val="0"/>
        <c:axId val="257070575"/>
        <c:axId val="690101103"/>
      </c:lineChart>
      <c:catAx>
        <c:axId val="257070575"/>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solidFill>
                    <a:latin typeface="Avenir Book" panose="02000503020000020003" pitchFamily="2" charset="0"/>
                    <a:ea typeface="+mn-ea"/>
                    <a:cs typeface="+mn-cs"/>
                  </a:defRPr>
                </a:pPr>
                <a:r>
                  <a:rPr lang="en-US"/>
                  <a:t>Groups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venir Book" panose="02000503020000020003" pitchFamily="2" charset="0"/>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venir Book" panose="02000503020000020003" pitchFamily="2" charset="0"/>
                <a:ea typeface="+mn-ea"/>
                <a:cs typeface="+mn-cs"/>
              </a:defRPr>
            </a:pPr>
            <a:endParaRPr lang="en-US"/>
          </a:p>
        </c:txPr>
        <c:crossAx val="690101103"/>
        <c:crosses val="autoZero"/>
        <c:auto val="1"/>
        <c:lblAlgn val="ctr"/>
        <c:lblOffset val="100"/>
        <c:noMultiLvlLbl val="0"/>
      </c:catAx>
      <c:valAx>
        <c:axId val="69010110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Avenir Book" panose="02000503020000020003" pitchFamily="2" charset="0"/>
                    <a:ea typeface="+mn-ea"/>
                    <a:cs typeface="+mn-cs"/>
                  </a:defRPr>
                </a:pPr>
                <a:r>
                  <a:rPr lang="en-US"/>
                  <a:t>Prevalence [%]</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Avenir Book" panose="02000503020000020003" pitchFamily="2" charset="0"/>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Avenir Book" panose="02000503020000020003" pitchFamily="2" charset="0"/>
                <a:ea typeface="+mn-ea"/>
                <a:cs typeface="+mn-cs"/>
              </a:defRPr>
            </a:pPr>
            <a:endParaRPr lang="en-US"/>
          </a:p>
        </c:txPr>
        <c:crossAx val="2570705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Avenir Book" panose="02000503020000020003"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latin typeface="Avenir Book" panose="02000503020000020003" pitchFamily="2" charset="0"/>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Avenir Book" panose="02000503020000020003" pitchFamily="2" charset="0"/>
                <a:ea typeface="+mn-ea"/>
                <a:cs typeface="+mn-cs"/>
              </a:defRPr>
            </a:pPr>
            <a:r>
              <a:rPr lang="en-US"/>
              <a:t>Which Potential Contributors has the Highest Prevalence of Clincially Signficant Depression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Avenir Book" panose="02000503020000020003" pitchFamily="2" charset="0"/>
              <a:ea typeface="+mn-ea"/>
              <a:cs typeface="+mn-cs"/>
            </a:defRPr>
          </a:pPr>
          <a:endParaRPr lang="en-US"/>
        </a:p>
      </c:txPr>
    </c:title>
    <c:autoTitleDeleted val="0"/>
    <c:plotArea>
      <c:layout/>
      <c:barChart>
        <c:barDir val="bar"/>
        <c:grouping val="clustered"/>
        <c:varyColors val="0"/>
        <c:ser>
          <c:idx val="4"/>
          <c:order val="0"/>
          <c:spPr>
            <a:solidFill>
              <a:srgbClr val="92D050"/>
            </a:solidFill>
            <a:ln>
              <a:noFill/>
            </a:ln>
            <a:effectLst/>
          </c:spPr>
          <c:invertIfNegative val="0"/>
          <c:cat>
            <c:strRef>
              <c:f>Sheet2!$A$8:$A$13</c:f>
              <c:strCache>
                <c:ptCount val="6"/>
                <c:pt idx="0">
                  <c:v>Hostile work environment</c:v>
                </c:pt>
                <c:pt idx="1">
                  <c:v>Job Instability/Constantly Moving</c:v>
                </c:pt>
                <c:pt idx="2">
                  <c:v>Lack of resources/support</c:v>
                </c:pt>
                <c:pt idx="3">
                  <c:v>Underpaid or unjustified pay for workload</c:v>
                </c:pt>
                <c:pt idx="4">
                  <c:v>Feeling of not good enough or belonging</c:v>
                </c:pt>
                <c:pt idx="5">
                  <c:v>Not feeling valued/appreciated by community</c:v>
                </c:pt>
              </c:strCache>
            </c:strRef>
          </c:cat>
          <c:val>
            <c:numRef>
              <c:f>Sheet2!$F$8:$F$13</c:f>
              <c:numCache>
                <c:formatCode>General</c:formatCode>
                <c:ptCount val="6"/>
                <c:pt idx="0">
                  <c:v>50</c:v>
                </c:pt>
                <c:pt idx="1">
                  <c:v>50.7</c:v>
                </c:pt>
                <c:pt idx="2">
                  <c:v>51.9</c:v>
                </c:pt>
                <c:pt idx="3">
                  <c:v>55.7</c:v>
                </c:pt>
                <c:pt idx="4">
                  <c:v>64.2</c:v>
                </c:pt>
                <c:pt idx="5">
                  <c:v>64.5</c:v>
                </c:pt>
              </c:numCache>
            </c:numRef>
          </c:val>
          <c:extLst>
            <c:ext xmlns:c16="http://schemas.microsoft.com/office/drawing/2014/chart" uri="{C3380CC4-5D6E-409C-BE32-E72D297353CC}">
              <c16:uniqueId val="{00000000-6B01-4740-A968-38CCCD77B773}"/>
            </c:ext>
          </c:extLst>
        </c:ser>
        <c:dLbls>
          <c:showLegendKey val="0"/>
          <c:showVal val="0"/>
          <c:showCatName val="0"/>
          <c:showSerName val="0"/>
          <c:showPercent val="0"/>
          <c:showBubbleSize val="0"/>
        </c:dLbls>
        <c:gapWidth val="182"/>
        <c:axId val="1974101232"/>
        <c:axId val="1781896144"/>
      </c:barChart>
      <c:catAx>
        <c:axId val="19741012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venir Book" panose="02000503020000020003" pitchFamily="2" charset="0"/>
                <a:ea typeface="+mn-ea"/>
                <a:cs typeface="+mn-cs"/>
              </a:defRPr>
            </a:pPr>
            <a:endParaRPr lang="en-US"/>
          </a:p>
        </c:txPr>
        <c:crossAx val="1781896144"/>
        <c:crosses val="autoZero"/>
        <c:auto val="1"/>
        <c:lblAlgn val="ctr"/>
        <c:lblOffset val="100"/>
        <c:noMultiLvlLbl val="0"/>
      </c:catAx>
      <c:valAx>
        <c:axId val="178189614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solidFill>
                    <a:latin typeface="Avenir Book" panose="02000503020000020003" pitchFamily="2" charset="0"/>
                    <a:ea typeface="+mn-ea"/>
                    <a:cs typeface="+mn-cs"/>
                  </a:defRPr>
                </a:pPr>
                <a:r>
                  <a:rPr lang="en-US"/>
                  <a:t>Prevalence [%]</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venir Book" panose="02000503020000020003" pitchFamily="2" charset="0"/>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Avenir Book" panose="02000503020000020003" pitchFamily="2" charset="0"/>
                <a:ea typeface="+mn-ea"/>
                <a:cs typeface="+mn-cs"/>
              </a:defRPr>
            </a:pPr>
            <a:endParaRPr lang="en-US"/>
          </a:p>
        </c:txPr>
        <c:crossAx val="19741012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latin typeface="Avenir Book" panose="02000503020000020003" pitchFamily="2" charset="0"/>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rgbClr val="00B0F0"/>
            </a:solidFill>
            <a:ln>
              <a:noFill/>
            </a:ln>
            <a:effectLst/>
          </c:spPr>
          <c:invertIfNegative val="0"/>
          <c:cat>
            <c:strRef>
              <c:f>Sheet3!$A$12:$A$16</c:f>
              <c:strCache>
                <c:ptCount val="5"/>
                <c:pt idx="0">
                  <c:v>Feeling pressured in working long/off hours</c:v>
                </c:pt>
                <c:pt idx="1">
                  <c:v>Not feeling valued/appreciated by community</c:v>
                </c:pt>
                <c:pt idx="2">
                  <c:v>Underpaid or unjustified pay for workload</c:v>
                </c:pt>
                <c:pt idx="3">
                  <c:v>Feeling of not good enough or belonging</c:v>
                </c:pt>
                <c:pt idx="4">
                  <c:v>Job Instability/Constantly Moving</c:v>
                </c:pt>
              </c:strCache>
            </c:strRef>
          </c:cat>
          <c:val>
            <c:numRef>
              <c:f>Sheet3!$B$12:$B$16</c:f>
              <c:numCache>
                <c:formatCode>0.0</c:formatCode>
                <c:ptCount val="5"/>
                <c:pt idx="0">
                  <c:v>54.166666666666664</c:v>
                </c:pt>
                <c:pt idx="1">
                  <c:v>54.166666666666664</c:v>
                </c:pt>
                <c:pt idx="2">
                  <c:v>62.5</c:v>
                </c:pt>
                <c:pt idx="3">
                  <c:v>73.076923076923066</c:v>
                </c:pt>
                <c:pt idx="4">
                  <c:v>75</c:v>
                </c:pt>
              </c:numCache>
            </c:numRef>
          </c:val>
          <c:extLst>
            <c:ext xmlns:c16="http://schemas.microsoft.com/office/drawing/2014/chart" uri="{C3380CC4-5D6E-409C-BE32-E72D297353CC}">
              <c16:uniqueId val="{00000000-093E-904E-B241-9FC5E07B456A}"/>
            </c:ext>
          </c:extLst>
        </c:ser>
        <c:dLbls>
          <c:showLegendKey val="0"/>
          <c:showVal val="0"/>
          <c:showCatName val="0"/>
          <c:showSerName val="0"/>
          <c:showPercent val="0"/>
          <c:showBubbleSize val="0"/>
        </c:dLbls>
        <c:gapWidth val="182"/>
        <c:axId val="690371455"/>
        <c:axId val="1686810912"/>
      </c:barChart>
      <c:catAx>
        <c:axId val="69037145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venir Book" panose="02000503020000020003" pitchFamily="2" charset="0"/>
                <a:ea typeface="+mn-ea"/>
                <a:cs typeface="+mn-cs"/>
              </a:defRPr>
            </a:pPr>
            <a:endParaRPr lang="en-US"/>
          </a:p>
        </c:txPr>
        <c:crossAx val="1686810912"/>
        <c:crosses val="autoZero"/>
        <c:auto val="1"/>
        <c:lblAlgn val="ctr"/>
        <c:lblOffset val="100"/>
        <c:noMultiLvlLbl val="0"/>
      </c:catAx>
      <c:valAx>
        <c:axId val="1686810912"/>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solidFill>
                    <a:latin typeface="Avenir Book" panose="02000503020000020003" pitchFamily="2" charset="0"/>
                    <a:ea typeface="+mn-ea"/>
                    <a:cs typeface="+mn-cs"/>
                  </a:defRPr>
                </a:pPr>
                <a:r>
                  <a:rPr lang="en-US"/>
                  <a:t>Reported as Major Contributor [%]</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venir Book" panose="02000503020000020003" pitchFamily="2" charset="0"/>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Avenir Book" panose="02000503020000020003" pitchFamily="2" charset="0"/>
                <a:ea typeface="+mn-ea"/>
                <a:cs typeface="+mn-cs"/>
              </a:defRPr>
            </a:pPr>
            <a:endParaRPr lang="en-US"/>
          </a:p>
        </c:txPr>
        <c:crossAx val="69037145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latin typeface="Avenir Book" panose="02000503020000020003" pitchFamily="2" charset="0"/>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rgbClr val="00B0F0"/>
            </a:solidFill>
            <a:ln>
              <a:noFill/>
            </a:ln>
            <a:effectLst/>
          </c:spPr>
          <c:invertIfNegative val="0"/>
          <c:cat>
            <c:strRef>
              <c:f>Sheet3!$D$12:$D$16</c:f>
              <c:strCache>
                <c:ptCount val="5"/>
                <c:pt idx="0">
                  <c:v>Feeling pressured in working long/off hours</c:v>
                </c:pt>
                <c:pt idx="1">
                  <c:v>Underpaid or unjustified pay for workload</c:v>
                </c:pt>
                <c:pt idx="2">
                  <c:v>Personal Reasons</c:v>
                </c:pt>
                <c:pt idx="3">
                  <c:v>Job Instability/Constantly Moving</c:v>
                </c:pt>
                <c:pt idx="4">
                  <c:v>Feeling of not good enough or belonging</c:v>
                </c:pt>
              </c:strCache>
            </c:strRef>
          </c:cat>
          <c:val>
            <c:numRef>
              <c:f>Sheet3!$E$12:$E$16</c:f>
              <c:numCache>
                <c:formatCode>0.0</c:formatCode>
                <c:ptCount val="5"/>
                <c:pt idx="0">
                  <c:v>41.17647058823529</c:v>
                </c:pt>
                <c:pt idx="1">
                  <c:v>52.941176470588239</c:v>
                </c:pt>
                <c:pt idx="2">
                  <c:v>55.555555555555557</c:v>
                </c:pt>
                <c:pt idx="3">
                  <c:v>57.894736842105267</c:v>
                </c:pt>
                <c:pt idx="4">
                  <c:v>63.157894736842103</c:v>
                </c:pt>
              </c:numCache>
            </c:numRef>
          </c:val>
          <c:extLst>
            <c:ext xmlns:c16="http://schemas.microsoft.com/office/drawing/2014/chart" uri="{C3380CC4-5D6E-409C-BE32-E72D297353CC}">
              <c16:uniqueId val="{00000000-50BF-4C43-A1B2-96249C15B6E7}"/>
            </c:ext>
          </c:extLst>
        </c:ser>
        <c:dLbls>
          <c:showLegendKey val="0"/>
          <c:showVal val="0"/>
          <c:showCatName val="0"/>
          <c:showSerName val="0"/>
          <c:showPercent val="0"/>
          <c:showBubbleSize val="0"/>
        </c:dLbls>
        <c:gapWidth val="182"/>
        <c:axId val="1973616384"/>
        <c:axId val="1750999136"/>
      </c:barChart>
      <c:catAx>
        <c:axId val="197361638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venir Book" panose="02000503020000020003" pitchFamily="2" charset="0"/>
                <a:ea typeface="+mn-ea"/>
                <a:cs typeface="+mn-cs"/>
              </a:defRPr>
            </a:pPr>
            <a:endParaRPr lang="en-US"/>
          </a:p>
        </c:txPr>
        <c:crossAx val="1750999136"/>
        <c:crosses val="autoZero"/>
        <c:auto val="1"/>
        <c:lblAlgn val="ctr"/>
        <c:lblOffset val="100"/>
        <c:noMultiLvlLbl val="0"/>
      </c:catAx>
      <c:valAx>
        <c:axId val="1750999136"/>
        <c:scaling>
          <c:orientation val="minMax"/>
          <c:max val="8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solidFill>
                    <a:latin typeface="Avenir Book" panose="02000503020000020003" pitchFamily="2" charset="0"/>
                    <a:ea typeface="+mn-ea"/>
                    <a:cs typeface="+mn-cs"/>
                  </a:defRPr>
                </a:pPr>
                <a:r>
                  <a:rPr lang="en-US"/>
                  <a:t>Reported as Major Contributor [%]</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venir Book" panose="02000503020000020003" pitchFamily="2" charset="0"/>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Avenir Book" panose="02000503020000020003" pitchFamily="2" charset="0"/>
                <a:ea typeface="+mn-ea"/>
                <a:cs typeface="+mn-cs"/>
              </a:defRPr>
            </a:pPr>
            <a:endParaRPr lang="en-US"/>
          </a:p>
        </c:txPr>
        <c:crossAx val="19736163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latin typeface="Avenir Book" panose="02000503020000020003" pitchFamily="2" charset="0"/>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rgbClr val="00B0F0"/>
            </a:solidFill>
            <a:ln>
              <a:noFill/>
            </a:ln>
            <a:effectLst/>
          </c:spPr>
          <c:invertIfNegative val="0"/>
          <c:cat>
            <c:strRef>
              <c:f>Sheet3!$G$12:$G$16</c:f>
              <c:strCache>
                <c:ptCount val="5"/>
                <c:pt idx="0">
                  <c:v>Not feeling valued/appreciated by community</c:v>
                </c:pt>
                <c:pt idx="1">
                  <c:v>Job Instability/Constantly Moving</c:v>
                </c:pt>
                <c:pt idx="2">
                  <c:v>Research related work</c:v>
                </c:pt>
                <c:pt idx="3">
                  <c:v>Feeling of not good enough or belonging</c:v>
                </c:pt>
                <c:pt idx="4">
                  <c:v>Proposal writing/Attempts to secure funding</c:v>
                </c:pt>
              </c:strCache>
            </c:strRef>
          </c:cat>
          <c:val>
            <c:numRef>
              <c:f>Sheet3!$H$12:$H$16</c:f>
              <c:numCache>
                <c:formatCode>0.0</c:formatCode>
                <c:ptCount val="5"/>
                <c:pt idx="0">
                  <c:v>45</c:v>
                </c:pt>
                <c:pt idx="1">
                  <c:v>46.666666666666664</c:v>
                </c:pt>
                <c:pt idx="2">
                  <c:v>47.619047619047613</c:v>
                </c:pt>
                <c:pt idx="3">
                  <c:v>55.000000000000007</c:v>
                </c:pt>
                <c:pt idx="4">
                  <c:v>65</c:v>
                </c:pt>
              </c:numCache>
            </c:numRef>
          </c:val>
          <c:extLst>
            <c:ext xmlns:c16="http://schemas.microsoft.com/office/drawing/2014/chart" uri="{C3380CC4-5D6E-409C-BE32-E72D297353CC}">
              <c16:uniqueId val="{00000000-25EA-AB44-88A9-C5E44D8BBD45}"/>
            </c:ext>
          </c:extLst>
        </c:ser>
        <c:dLbls>
          <c:showLegendKey val="0"/>
          <c:showVal val="0"/>
          <c:showCatName val="0"/>
          <c:showSerName val="0"/>
          <c:showPercent val="0"/>
          <c:showBubbleSize val="0"/>
        </c:dLbls>
        <c:gapWidth val="182"/>
        <c:axId val="1690281344"/>
        <c:axId val="1791921888"/>
      </c:barChart>
      <c:catAx>
        <c:axId val="16902813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venir Book" panose="02000503020000020003" pitchFamily="2" charset="0"/>
                <a:ea typeface="+mn-ea"/>
                <a:cs typeface="+mn-cs"/>
              </a:defRPr>
            </a:pPr>
            <a:endParaRPr lang="en-US"/>
          </a:p>
        </c:txPr>
        <c:crossAx val="1791921888"/>
        <c:crosses val="autoZero"/>
        <c:auto val="1"/>
        <c:lblAlgn val="ctr"/>
        <c:lblOffset val="100"/>
        <c:noMultiLvlLbl val="0"/>
      </c:catAx>
      <c:valAx>
        <c:axId val="1791921888"/>
        <c:scaling>
          <c:orientation val="minMax"/>
          <c:max val="8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solidFill>
                    <a:latin typeface="Avenir Book" panose="02000503020000020003" pitchFamily="2" charset="0"/>
                    <a:ea typeface="+mn-ea"/>
                    <a:cs typeface="+mn-cs"/>
                  </a:defRPr>
                </a:pPr>
                <a:r>
                  <a:rPr lang="en-US"/>
                  <a:t>Reported as Major Contributor [%]</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venir Book" panose="02000503020000020003" pitchFamily="2" charset="0"/>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Avenir Book" panose="02000503020000020003" pitchFamily="2" charset="0"/>
                <a:ea typeface="+mn-ea"/>
                <a:cs typeface="+mn-cs"/>
              </a:defRPr>
            </a:pPr>
            <a:endParaRPr lang="en-US"/>
          </a:p>
        </c:txPr>
        <c:crossAx val="16902813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latin typeface="Avenir Book" panose="02000503020000020003" pitchFamily="2"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Avenir Book" panose="02000503020000020003" pitchFamily="2" charset="0"/>
                <a:ea typeface="+mn-ea"/>
                <a:cs typeface="+mn-cs"/>
              </a:defRPr>
            </a:pPr>
            <a:r>
              <a:rPr lang="en-US"/>
              <a:t>Clinically Significant Depression in Planetary Science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Avenir Book" panose="02000503020000020003" pitchFamily="2" charset="0"/>
              <a:ea typeface="+mn-ea"/>
              <a:cs typeface="+mn-cs"/>
            </a:defRPr>
          </a:pPr>
          <a:endParaRPr lang="en-US"/>
        </a:p>
      </c:txPr>
    </c:title>
    <c:autoTitleDeleted val="0"/>
    <c:plotArea>
      <c:layout/>
      <c:barChart>
        <c:barDir val="col"/>
        <c:grouping val="clustered"/>
        <c:varyColors val="0"/>
        <c:ser>
          <c:idx val="0"/>
          <c:order val="0"/>
          <c:tx>
            <c:strRef>
              <c:f>Sheet1!$B$21</c:f>
              <c:strCache>
                <c:ptCount val="1"/>
                <c:pt idx="0">
                  <c:v>2022</c:v>
                </c:pt>
              </c:strCache>
            </c:strRef>
          </c:tx>
          <c:spPr>
            <a:solidFill>
              <a:srgbClr val="7030A0"/>
            </a:solidFill>
            <a:ln>
              <a:noFill/>
            </a:ln>
            <a:effectLst/>
          </c:spPr>
          <c:invertIfNegative val="0"/>
          <c:cat>
            <c:strRef>
              <c:f>Sheet1!$A$22:$A$33</c:f>
              <c:strCache>
                <c:ptCount val="12"/>
                <c:pt idx="0">
                  <c:v>Everyone</c:v>
                </c:pt>
                <c:pt idx="1">
                  <c:v>Man</c:v>
                </c:pt>
                <c:pt idx="2">
                  <c:v>Woman</c:v>
                </c:pt>
                <c:pt idx="3">
                  <c:v>White</c:v>
                </c:pt>
                <c:pt idx="4">
                  <c:v>POC/Mixed</c:v>
                </c:pt>
                <c:pt idx="5">
                  <c:v>LGBTQ+</c:v>
                </c:pt>
                <c:pt idx="6">
                  <c:v>Non-LGBTQ+</c:v>
                </c:pt>
                <c:pt idx="7">
                  <c:v>Grad Student</c:v>
                </c:pt>
                <c:pt idx="8">
                  <c:v>Postdoc</c:v>
                </c:pt>
                <c:pt idx="9">
                  <c:v>Govt</c:v>
                </c:pt>
                <c:pt idx="10">
                  <c:v>Soft Money</c:v>
                </c:pt>
                <c:pt idx="11">
                  <c:v>Tenure-Track</c:v>
                </c:pt>
              </c:strCache>
            </c:strRef>
          </c:cat>
          <c:val>
            <c:numRef>
              <c:f>Sheet1!$B$22:$B$33</c:f>
              <c:numCache>
                <c:formatCode>General</c:formatCode>
                <c:ptCount val="12"/>
                <c:pt idx="0">
                  <c:v>42.5</c:v>
                </c:pt>
                <c:pt idx="1">
                  <c:v>41.1</c:v>
                </c:pt>
                <c:pt idx="2">
                  <c:v>43.6</c:v>
                </c:pt>
                <c:pt idx="3">
                  <c:v>42.8</c:v>
                </c:pt>
                <c:pt idx="4">
                  <c:v>43.5</c:v>
                </c:pt>
                <c:pt idx="5">
                  <c:v>47.9</c:v>
                </c:pt>
                <c:pt idx="6">
                  <c:v>40</c:v>
                </c:pt>
                <c:pt idx="7">
                  <c:v>57.9</c:v>
                </c:pt>
                <c:pt idx="8">
                  <c:v>50</c:v>
                </c:pt>
                <c:pt idx="9">
                  <c:v>36.1</c:v>
                </c:pt>
                <c:pt idx="10">
                  <c:v>30.8</c:v>
                </c:pt>
                <c:pt idx="11">
                  <c:v>38.5</c:v>
                </c:pt>
              </c:numCache>
            </c:numRef>
          </c:val>
          <c:extLst>
            <c:ext xmlns:c16="http://schemas.microsoft.com/office/drawing/2014/chart" uri="{C3380CC4-5D6E-409C-BE32-E72D297353CC}">
              <c16:uniqueId val="{00000000-D4F2-7D4B-85A2-96DCCA4958F6}"/>
            </c:ext>
          </c:extLst>
        </c:ser>
        <c:ser>
          <c:idx val="1"/>
          <c:order val="1"/>
          <c:tx>
            <c:strRef>
              <c:f>Sheet1!$C$21</c:f>
              <c:strCache>
                <c:ptCount val="1"/>
                <c:pt idx="0">
                  <c:v>2023</c:v>
                </c:pt>
              </c:strCache>
            </c:strRef>
          </c:tx>
          <c:spPr>
            <a:solidFill>
              <a:srgbClr val="00B0F0"/>
            </a:solidFill>
            <a:ln>
              <a:noFill/>
            </a:ln>
            <a:effectLst/>
          </c:spPr>
          <c:invertIfNegative val="0"/>
          <c:cat>
            <c:strRef>
              <c:f>Sheet1!$A$22:$A$33</c:f>
              <c:strCache>
                <c:ptCount val="12"/>
                <c:pt idx="0">
                  <c:v>Everyone</c:v>
                </c:pt>
                <c:pt idx="1">
                  <c:v>Man</c:v>
                </c:pt>
                <c:pt idx="2">
                  <c:v>Woman</c:v>
                </c:pt>
                <c:pt idx="3">
                  <c:v>White</c:v>
                </c:pt>
                <c:pt idx="4">
                  <c:v>POC/Mixed</c:v>
                </c:pt>
                <c:pt idx="5">
                  <c:v>LGBTQ+</c:v>
                </c:pt>
                <c:pt idx="6">
                  <c:v>Non-LGBTQ+</c:v>
                </c:pt>
                <c:pt idx="7">
                  <c:v>Grad Student</c:v>
                </c:pt>
                <c:pt idx="8">
                  <c:v>Postdoc</c:v>
                </c:pt>
                <c:pt idx="9">
                  <c:v>Govt</c:v>
                </c:pt>
                <c:pt idx="10">
                  <c:v>Soft Money</c:v>
                </c:pt>
                <c:pt idx="11">
                  <c:v>Tenure-Track</c:v>
                </c:pt>
              </c:strCache>
            </c:strRef>
          </c:cat>
          <c:val>
            <c:numRef>
              <c:f>Sheet1!$C$22:$C$33</c:f>
              <c:numCache>
                <c:formatCode>General</c:formatCode>
                <c:ptCount val="12"/>
                <c:pt idx="0">
                  <c:v>31.3</c:v>
                </c:pt>
                <c:pt idx="1">
                  <c:v>27.2</c:v>
                </c:pt>
                <c:pt idx="2">
                  <c:v>33.1</c:v>
                </c:pt>
                <c:pt idx="3">
                  <c:v>27.6</c:v>
                </c:pt>
                <c:pt idx="4">
                  <c:v>38.1</c:v>
                </c:pt>
                <c:pt idx="5">
                  <c:v>50.7</c:v>
                </c:pt>
                <c:pt idx="6">
                  <c:v>25.1</c:v>
                </c:pt>
                <c:pt idx="7">
                  <c:v>55.8</c:v>
                </c:pt>
                <c:pt idx="8">
                  <c:v>45</c:v>
                </c:pt>
                <c:pt idx="9">
                  <c:v>18.399999999999999</c:v>
                </c:pt>
                <c:pt idx="10">
                  <c:v>28.4</c:v>
                </c:pt>
                <c:pt idx="11">
                  <c:v>15.4</c:v>
                </c:pt>
              </c:numCache>
            </c:numRef>
          </c:val>
          <c:extLst>
            <c:ext xmlns:c16="http://schemas.microsoft.com/office/drawing/2014/chart" uri="{C3380CC4-5D6E-409C-BE32-E72D297353CC}">
              <c16:uniqueId val="{00000001-D4F2-7D4B-85A2-96DCCA4958F6}"/>
            </c:ext>
          </c:extLst>
        </c:ser>
        <c:dLbls>
          <c:showLegendKey val="0"/>
          <c:showVal val="0"/>
          <c:showCatName val="0"/>
          <c:showSerName val="0"/>
          <c:showPercent val="0"/>
          <c:showBubbleSize val="0"/>
        </c:dLbls>
        <c:gapWidth val="219"/>
        <c:overlap val="-27"/>
        <c:axId val="257070575"/>
        <c:axId val="690101103"/>
      </c:barChart>
      <c:lineChart>
        <c:grouping val="standard"/>
        <c:varyColors val="0"/>
        <c:ser>
          <c:idx val="2"/>
          <c:order val="2"/>
          <c:tx>
            <c:strRef>
              <c:f>Sheet1!$D$21</c:f>
              <c:strCache>
                <c:ptCount val="1"/>
                <c:pt idx="0">
                  <c:v>General U.S. Pop. Peak-COVID</c:v>
                </c:pt>
              </c:strCache>
            </c:strRef>
          </c:tx>
          <c:spPr>
            <a:ln w="28575" cap="rnd">
              <a:solidFill>
                <a:srgbClr val="C00000"/>
              </a:solidFill>
              <a:round/>
            </a:ln>
            <a:effectLst/>
          </c:spPr>
          <c:marker>
            <c:symbol val="none"/>
          </c:marker>
          <c:cat>
            <c:strRef>
              <c:f>Sheet1!$A$22:$A$33</c:f>
              <c:strCache>
                <c:ptCount val="12"/>
                <c:pt idx="0">
                  <c:v>Everyone</c:v>
                </c:pt>
                <c:pt idx="1">
                  <c:v>Man</c:v>
                </c:pt>
                <c:pt idx="2">
                  <c:v>Woman</c:v>
                </c:pt>
                <c:pt idx="3">
                  <c:v>White</c:v>
                </c:pt>
                <c:pt idx="4">
                  <c:v>POC/Mixed</c:v>
                </c:pt>
                <c:pt idx="5">
                  <c:v>LGBTQ+</c:v>
                </c:pt>
                <c:pt idx="6">
                  <c:v>Non-LGBTQ+</c:v>
                </c:pt>
                <c:pt idx="7">
                  <c:v>Grad Student</c:v>
                </c:pt>
                <c:pt idx="8">
                  <c:v>Postdoc</c:v>
                </c:pt>
                <c:pt idx="9">
                  <c:v>Govt</c:v>
                </c:pt>
                <c:pt idx="10">
                  <c:v>Soft Money</c:v>
                </c:pt>
                <c:pt idx="11">
                  <c:v>Tenure-Track</c:v>
                </c:pt>
              </c:strCache>
            </c:strRef>
          </c:cat>
          <c:val>
            <c:numRef>
              <c:f>Sheet1!$D$22:$D$33</c:f>
              <c:numCache>
                <c:formatCode>General</c:formatCode>
                <c:ptCount val="12"/>
                <c:pt idx="0">
                  <c:v>28</c:v>
                </c:pt>
                <c:pt idx="1">
                  <c:v>28</c:v>
                </c:pt>
                <c:pt idx="2">
                  <c:v>28</c:v>
                </c:pt>
                <c:pt idx="3">
                  <c:v>28</c:v>
                </c:pt>
                <c:pt idx="4">
                  <c:v>28</c:v>
                </c:pt>
                <c:pt idx="5">
                  <c:v>28</c:v>
                </c:pt>
                <c:pt idx="6">
                  <c:v>28</c:v>
                </c:pt>
                <c:pt idx="7">
                  <c:v>28</c:v>
                </c:pt>
                <c:pt idx="8">
                  <c:v>28</c:v>
                </c:pt>
                <c:pt idx="9">
                  <c:v>28</c:v>
                </c:pt>
                <c:pt idx="10">
                  <c:v>28</c:v>
                </c:pt>
                <c:pt idx="11">
                  <c:v>28</c:v>
                </c:pt>
              </c:numCache>
            </c:numRef>
          </c:val>
          <c:smooth val="0"/>
          <c:extLst>
            <c:ext xmlns:c16="http://schemas.microsoft.com/office/drawing/2014/chart" uri="{C3380CC4-5D6E-409C-BE32-E72D297353CC}">
              <c16:uniqueId val="{00000002-D4F2-7D4B-85A2-96DCCA4958F6}"/>
            </c:ext>
          </c:extLst>
        </c:ser>
        <c:ser>
          <c:idx val="3"/>
          <c:order val="3"/>
          <c:tx>
            <c:strRef>
              <c:f>Sheet1!$E$21</c:f>
              <c:strCache>
                <c:ptCount val="1"/>
                <c:pt idx="0">
                  <c:v>General U.S. Pop. Pre-COVID</c:v>
                </c:pt>
              </c:strCache>
            </c:strRef>
          </c:tx>
          <c:spPr>
            <a:ln w="28575" cap="rnd">
              <a:solidFill>
                <a:srgbClr val="92D050"/>
              </a:solidFill>
              <a:round/>
            </a:ln>
            <a:effectLst/>
          </c:spPr>
          <c:marker>
            <c:symbol val="none"/>
          </c:marker>
          <c:cat>
            <c:strRef>
              <c:f>Sheet1!$A$22:$A$33</c:f>
              <c:strCache>
                <c:ptCount val="12"/>
                <c:pt idx="0">
                  <c:v>Everyone</c:v>
                </c:pt>
                <c:pt idx="1">
                  <c:v>Man</c:v>
                </c:pt>
                <c:pt idx="2">
                  <c:v>Woman</c:v>
                </c:pt>
                <c:pt idx="3">
                  <c:v>White</c:v>
                </c:pt>
                <c:pt idx="4">
                  <c:v>POC/Mixed</c:v>
                </c:pt>
                <c:pt idx="5">
                  <c:v>LGBTQ+</c:v>
                </c:pt>
                <c:pt idx="6">
                  <c:v>Non-LGBTQ+</c:v>
                </c:pt>
                <c:pt idx="7">
                  <c:v>Grad Student</c:v>
                </c:pt>
                <c:pt idx="8">
                  <c:v>Postdoc</c:v>
                </c:pt>
                <c:pt idx="9">
                  <c:v>Govt</c:v>
                </c:pt>
                <c:pt idx="10">
                  <c:v>Soft Money</c:v>
                </c:pt>
                <c:pt idx="11">
                  <c:v>Tenure-Track</c:v>
                </c:pt>
              </c:strCache>
            </c:strRef>
          </c:cat>
          <c:val>
            <c:numRef>
              <c:f>Sheet1!$E$22:$E$33</c:f>
              <c:numCache>
                <c:formatCode>General</c:formatCode>
                <c:ptCount val="12"/>
                <c:pt idx="0">
                  <c:v>6</c:v>
                </c:pt>
                <c:pt idx="1">
                  <c:v>6</c:v>
                </c:pt>
                <c:pt idx="2">
                  <c:v>6</c:v>
                </c:pt>
                <c:pt idx="3">
                  <c:v>6</c:v>
                </c:pt>
                <c:pt idx="4">
                  <c:v>6</c:v>
                </c:pt>
                <c:pt idx="5">
                  <c:v>6</c:v>
                </c:pt>
                <c:pt idx="6">
                  <c:v>6</c:v>
                </c:pt>
                <c:pt idx="7">
                  <c:v>6</c:v>
                </c:pt>
                <c:pt idx="8">
                  <c:v>6</c:v>
                </c:pt>
                <c:pt idx="9">
                  <c:v>6</c:v>
                </c:pt>
                <c:pt idx="10">
                  <c:v>6</c:v>
                </c:pt>
                <c:pt idx="11">
                  <c:v>6</c:v>
                </c:pt>
              </c:numCache>
            </c:numRef>
          </c:val>
          <c:smooth val="0"/>
          <c:extLst>
            <c:ext xmlns:c16="http://schemas.microsoft.com/office/drawing/2014/chart" uri="{C3380CC4-5D6E-409C-BE32-E72D297353CC}">
              <c16:uniqueId val="{00000003-D4F2-7D4B-85A2-96DCCA4958F6}"/>
            </c:ext>
          </c:extLst>
        </c:ser>
        <c:dLbls>
          <c:showLegendKey val="0"/>
          <c:showVal val="0"/>
          <c:showCatName val="0"/>
          <c:showSerName val="0"/>
          <c:showPercent val="0"/>
          <c:showBubbleSize val="0"/>
        </c:dLbls>
        <c:marker val="1"/>
        <c:smooth val="0"/>
        <c:axId val="257070575"/>
        <c:axId val="690101103"/>
      </c:lineChart>
      <c:catAx>
        <c:axId val="257070575"/>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solidFill>
                    <a:latin typeface="Avenir Book" panose="02000503020000020003" pitchFamily="2" charset="0"/>
                    <a:ea typeface="+mn-ea"/>
                    <a:cs typeface="+mn-cs"/>
                  </a:defRPr>
                </a:pPr>
                <a:r>
                  <a:rPr lang="en-US"/>
                  <a:t>Groups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venir Book" panose="02000503020000020003" pitchFamily="2" charset="0"/>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venir Book" panose="02000503020000020003" pitchFamily="2" charset="0"/>
                <a:ea typeface="+mn-ea"/>
                <a:cs typeface="+mn-cs"/>
              </a:defRPr>
            </a:pPr>
            <a:endParaRPr lang="en-US"/>
          </a:p>
        </c:txPr>
        <c:crossAx val="690101103"/>
        <c:crosses val="autoZero"/>
        <c:auto val="1"/>
        <c:lblAlgn val="ctr"/>
        <c:lblOffset val="100"/>
        <c:noMultiLvlLbl val="0"/>
      </c:catAx>
      <c:valAx>
        <c:axId val="690101103"/>
        <c:scaling>
          <c:orientation val="minMax"/>
          <c:max val="6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Avenir Book" panose="02000503020000020003" pitchFamily="2" charset="0"/>
                    <a:ea typeface="+mn-ea"/>
                    <a:cs typeface="+mn-cs"/>
                  </a:defRPr>
                </a:pPr>
                <a:r>
                  <a:rPr lang="en-US"/>
                  <a:t>Prevalence [%]</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Avenir Book" panose="02000503020000020003" pitchFamily="2" charset="0"/>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Avenir Book" panose="02000503020000020003" pitchFamily="2" charset="0"/>
                <a:ea typeface="+mn-ea"/>
                <a:cs typeface="+mn-cs"/>
              </a:defRPr>
            </a:pPr>
            <a:endParaRPr lang="en-US"/>
          </a:p>
        </c:txPr>
        <c:crossAx val="2570705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Avenir Book" panose="02000503020000020003"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latin typeface="Avenir Book" panose="02000503020000020003" pitchFamily="2"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Avenir Book" panose="02000503020000020003" pitchFamily="2" charset="0"/>
                <a:ea typeface="+mn-ea"/>
                <a:cs typeface="+mn-cs"/>
              </a:defRPr>
            </a:pPr>
            <a:r>
              <a:rPr lang="en-US"/>
              <a:t>Comparing Clinically Significant Anxiety and Depression among Mission Participants and Non-Participants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Avenir Book" panose="02000503020000020003" pitchFamily="2" charset="0"/>
              <a:ea typeface="+mn-ea"/>
              <a:cs typeface="+mn-cs"/>
            </a:defRPr>
          </a:pPr>
          <a:endParaRPr lang="en-US"/>
        </a:p>
      </c:txPr>
    </c:title>
    <c:autoTitleDeleted val="0"/>
    <c:plotArea>
      <c:layout/>
      <c:barChart>
        <c:barDir val="col"/>
        <c:grouping val="clustered"/>
        <c:varyColors val="0"/>
        <c:ser>
          <c:idx val="0"/>
          <c:order val="0"/>
          <c:tx>
            <c:strRef>
              <c:f>Mission!$B$1</c:f>
              <c:strCache>
                <c:ptCount val="1"/>
                <c:pt idx="0">
                  <c:v>Participant</c:v>
                </c:pt>
              </c:strCache>
            </c:strRef>
          </c:tx>
          <c:spPr>
            <a:solidFill>
              <a:srgbClr val="7030A0"/>
            </a:solidFill>
            <a:ln>
              <a:noFill/>
            </a:ln>
            <a:effectLst/>
          </c:spPr>
          <c:invertIfNegative val="0"/>
          <c:cat>
            <c:strRef>
              <c:f>Mission!$A$2:$A$7</c:f>
              <c:strCache>
                <c:ptCount val="6"/>
                <c:pt idx="0">
                  <c:v>Anxiety (All)</c:v>
                </c:pt>
                <c:pt idx="1">
                  <c:v>Depression (All)</c:v>
                </c:pt>
                <c:pt idx="2">
                  <c:v>Anxiety (Grad/Postdoc)</c:v>
                </c:pt>
                <c:pt idx="3">
                  <c:v>Depression (Grad/Postdoc)</c:v>
                </c:pt>
                <c:pt idx="4">
                  <c:v>Anxiety (Full Professional)</c:v>
                </c:pt>
                <c:pt idx="5">
                  <c:v>Depression (Full Professional)</c:v>
                </c:pt>
              </c:strCache>
            </c:strRef>
          </c:cat>
          <c:val>
            <c:numRef>
              <c:f>Mission!$B$2:$B$7</c:f>
              <c:numCache>
                <c:formatCode>General</c:formatCode>
                <c:ptCount val="6"/>
                <c:pt idx="0">
                  <c:v>21.6</c:v>
                </c:pt>
                <c:pt idx="1">
                  <c:v>27.7</c:v>
                </c:pt>
                <c:pt idx="2">
                  <c:v>33.299999999999997</c:v>
                </c:pt>
                <c:pt idx="3">
                  <c:v>42.5</c:v>
                </c:pt>
                <c:pt idx="4">
                  <c:v>15.6</c:v>
                </c:pt>
                <c:pt idx="5">
                  <c:v>21.4</c:v>
                </c:pt>
              </c:numCache>
            </c:numRef>
          </c:val>
          <c:extLst>
            <c:ext xmlns:c16="http://schemas.microsoft.com/office/drawing/2014/chart" uri="{C3380CC4-5D6E-409C-BE32-E72D297353CC}">
              <c16:uniqueId val="{00000000-C0C7-A348-8E3A-75EFE8499325}"/>
            </c:ext>
          </c:extLst>
        </c:ser>
        <c:ser>
          <c:idx val="1"/>
          <c:order val="1"/>
          <c:tx>
            <c:strRef>
              <c:f>Mission!$C$1</c:f>
              <c:strCache>
                <c:ptCount val="1"/>
                <c:pt idx="0">
                  <c:v>Non-Participant</c:v>
                </c:pt>
              </c:strCache>
            </c:strRef>
          </c:tx>
          <c:spPr>
            <a:solidFill>
              <a:srgbClr val="00B0F0"/>
            </a:solidFill>
            <a:ln>
              <a:noFill/>
            </a:ln>
            <a:effectLst/>
          </c:spPr>
          <c:invertIfNegative val="0"/>
          <c:cat>
            <c:strRef>
              <c:f>Mission!$A$2:$A$7</c:f>
              <c:strCache>
                <c:ptCount val="6"/>
                <c:pt idx="0">
                  <c:v>Anxiety (All)</c:v>
                </c:pt>
                <c:pt idx="1">
                  <c:v>Depression (All)</c:v>
                </c:pt>
                <c:pt idx="2">
                  <c:v>Anxiety (Grad/Postdoc)</c:v>
                </c:pt>
                <c:pt idx="3">
                  <c:v>Depression (Grad/Postdoc)</c:v>
                </c:pt>
                <c:pt idx="4">
                  <c:v>Anxiety (Full Professional)</c:v>
                </c:pt>
                <c:pt idx="5">
                  <c:v>Depression (Full Professional)</c:v>
                </c:pt>
              </c:strCache>
            </c:strRef>
          </c:cat>
          <c:val>
            <c:numRef>
              <c:f>Mission!$C$2:$C$7</c:f>
              <c:numCache>
                <c:formatCode>General</c:formatCode>
                <c:ptCount val="6"/>
                <c:pt idx="0">
                  <c:v>26.3</c:v>
                </c:pt>
                <c:pt idx="1">
                  <c:v>38.4</c:v>
                </c:pt>
                <c:pt idx="2">
                  <c:v>44.2</c:v>
                </c:pt>
                <c:pt idx="3">
                  <c:v>58.1</c:v>
                </c:pt>
                <c:pt idx="4">
                  <c:v>12.8</c:v>
                </c:pt>
                <c:pt idx="5">
                  <c:v>23.4</c:v>
                </c:pt>
              </c:numCache>
            </c:numRef>
          </c:val>
          <c:extLst>
            <c:ext xmlns:c16="http://schemas.microsoft.com/office/drawing/2014/chart" uri="{C3380CC4-5D6E-409C-BE32-E72D297353CC}">
              <c16:uniqueId val="{00000001-C0C7-A348-8E3A-75EFE8499325}"/>
            </c:ext>
          </c:extLst>
        </c:ser>
        <c:dLbls>
          <c:showLegendKey val="0"/>
          <c:showVal val="0"/>
          <c:showCatName val="0"/>
          <c:showSerName val="0"/>
          <c:showPercent val="0"/>
          <c:showBubbleSize val="0"/>
        </c:dLbls>
        <c:gapWidth val="219"/>
        <c:overlap val="-27"/>
        <c:axId val="320974991"/>
        <c:axId val="342236959"/>
      </c:barChart>
      <c:catAx>
        <c:axId val="320974991"/>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solidFill>
                    <a:latin typeface="Avenir Book" panose="02000503020000020003" pitchFamily="2" charset="0"/>
                    <a:ea typeface="+mn-ea"/>
                    <a:cs typeface="+mn-cs"/>
                  </a:defRPr>
                </a:pPr>
                <a:r>
                  <a:rPr lang="en-US"/>
                  <a:t>Anxiety and Depression Among Different Groups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venir Book" panose="02000503020000020003" pitchFamily="2" charset="0"/>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venir Book" panose="02000503020000020003" pitchFamily="2" charset="0"/>
                <a:ea typeface="+mn-ea"/>
                <a:cs typeface="+mn-cs"/>
              </a:defRPr>
            </a:pPr>
            <a:endParaRPr lang="en-US"/>
          </a:p>
        </c:txPr>
        <c:crossAx val="342236959"/>
        <c:crosses val="autoZero"/>
        <c:auto val="1"/>
        <c:lblAlgn val="ctr"/>
        <c:lblOffset val="100"/>
        <c:noMultiLvlLbl val="0"/>
      </c:catAx>
      <c:valAx>
        <c:axId val="34223695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Avenir Book" panose="02000503020000020003" pitchFamily="2" charset="0"/>
                    <a:ea typeface="+mn-ea"/>
                    <a:cs typeface="+mn-cs"/>
                  </a:defRPr>
                </a:pPr>
                <a:r>
                  <a:rPr lang="en-US"/>
                  <a:t>Prevalence [%]</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Avenir Book" panose="02000503020000020003" pitchFamily="2" charset="0"/>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Avenir Book" panose="02000503020000020003" pitchFamily="2" charset="0"/>
                <a:ea typeface="+mn-ea"/>
                <a:cs typeface="+mn-cs"/>
              </a:defRPr>
            </a:pPr>
            <a:endParaRPr lang="en-US"/>
          </a:p>
        </c:txPr>
        <c:crossAx val="32097499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Avenir Book" panose="02000503020000020003"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latin typeface="Avenir Book" panose="02000503020000020003" pitchFamily="2"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Avenir Book" panose="02000503020000020003" pitchFamily="2" charset="0"/>
                <a:ea typeface="+mn-ea"/>
                <a:cs typeface="+mn-cs"/>
              </a:defRPr>
            </a:pPr>
            <a:r>
              <a:rPr lang="en-US"/>
              <a:t>Which Potential Contributors has the Highest Prevalence of Clincially Signficant Anxiety</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Avenir Book" panose="02000503020000020003" pitchFamily="2" charset="0"/>
              <a:ea typeface="+mn-ea"/>
              <a:cs typeface="+mn-cs"/>
            </a:defRPr>
          </a:pPr>
          <a:endParaRPr lang="en-US"/>
        </a:p>
      </c:txPr>
    </c:title>
    <c:autoTitleDeleted val="0"/>
    <c:plotArea>
      <c:layout/>
      <c:barChart>
        <c:barDir val="bar"/>
        <c:grouping val="clustered"/>
        <c:varyColors val="0"/>
        <c:ser>
          <c:idx val="3"/>
          <c:order val="0"/>
          <c:spPr>
            <a:solidFill>
              <a:srgbClr val="92D050"/>
            </a:solidFill>
            <a:ln>
              <a:noFill/>
            </a:ln>
            <a:effectLst/>
          </c:spPr>
          <c:invertIfNegative val="0"/>
          <c:cat>
            <c:strRef>
              <c:f>Sheet2!$A$47:$A$52</c:f>
              <c:strCache>
                <c:ptCount val="6"/>
                <c:pt idx="0">
                  <c:v>Underpaid or unjustified pay for workload</c:v>
                </c:pt>
                <c:pt idx="1">
                  <c:v>Hostile work environment</c:v>
                </c:pt>
                <c:pt idx="2">
                  <c:v>Travel/Meetings for research related work</c:v>
                </c:pt>
                <c:pt idx="3">
                  <c:v>Not feeling valued/appreciated by community</c:v>
                </c:pt>
                <c:pt idx="4">
                  <c:v>Research related work</c:v>
                </c:pt>
                <c:pt idx="5">
                  <c:v>Feeling of not good enough or belonging</c:v>
                </c:pt>
              </c:strCache>
            </c:strRef>
          </c:cat>
          <c:val>
            <c:numRef>
              <c:f>Sheet2!$E$47:$E$52</c:f>
              <c:numCache>
                <c:formatCode>General</c:formatCode>
                <c:ptCount val="6"/>
                <c:pt idx="0">
                  <c:v>40</c:v>
                </c:pt>
                <c:pt idx="1">
                  <c:v>41.2</c:v>
                </c:pt>
                <c:pt idx="2">
                  <c:v>45.1</c:v>
                </c:pt>
                <c:pt idx="3">
                  <c:v>45.9</c:v>
                </c:pt>
                <c:pt idx="4">
                  <c:v>46.6</c:v>
                </c:pt>
                <c:pt idx="5">
                  <c:v>50</c:v>
                </c:pt>
              </c:numCache>
            </c:numRef>
          </c:val>
          <c:extLst>
            <c:ext xmlns:c16="http://schemas.microsoft.com/office/drawing/2014/chart" uri="{C3380CC4-5D6E-409C-BE32-E72D297353CC}">
              <c16:uniqueId val="{00000000-D44F-0741-A3F9-A1A84DB90D91}"/>
            </c:ext>
          </c:extLst>
        </c:ser>
        <c:dLbls>
          <c:showLegendKey val="0"/>
          <c:showVal val="0"/>
          <c:showCatName val="0"/>
          <c:showSerName val="0"/>
          <c:showPercent val="0"/>
          <c:showBubbleSize val="0"/>
        </c:dLbls>
        <c:gapWidth val="182"/>
        <c:axId val="1686837600"/>
        <c:axId val="1686687248"/>
      </c:barChart>
      <c:catAx>
        <c:axId val="168683760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venir Book" panose="02000503020000020003" pitchFamily="2" charset="0"/>
                <a:ea typeface="+mn-ea"/>
                <a:cs typeface="+mn-cs"/>
              </a:defRPr>
            </a:pPr>
            <a:endParaRPr lang="en-US"/>
          </a:p>
        </c:txPr>
        <c:crossAx val="1686687248"/>
        <c:crosses val="autoZero"/>
        <c:auto val="1"/>
        <c:lblAlgn val="ctr"/>
        <c:lblOffset val="100"/>
        <c:noMultiLvlLbl val="0"/>
      </c:catAx>
      <c:valAx>
        <c:axId val="1686687248"/>
        <c:scaling>
          <c:orientation val="minMax"/>
          <c:max val="7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solidFill>
                    <a:latin typeface="Avenir Book" panose="02000503020000020003" pitchFamily="2" charset="0"/>
                    <a:ea typeface="+mn-ea"/>
                    <a:cs typeface="+mn-cs"/>
                  </a:defRPr>
                </a:pPr>
                <a:r>
                  <a:rPr lang="en-US"/>
                  <a:t>Prevalence [%]</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venir Book" panose="02000503020000020003" pitchFamily="2" charset="0"/>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Avenir Book" panose="02000503020000020003" pitchFamily="2" charset="0"/>
                <a:ea typeface="+mn-ea"/>
                <a:cs typeface="+mn-cs"/>
              </a:defRPr>
            </a:pPr>
            <a:endParaRPr lang="en-US"/>
          </a:p>
        </c:txPr>
        <c:crossAx val="16868376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latin typeface="Avenir Book" panose="02000503020000020003" pitchFamily="2"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Avenir Book" panose="02000503020000020003" pitchFamily="2" charset="0"/>
                <a:ea typeface="+mn-ea"/>
                <a:cs typeface="+mn-cs"/>
              </a:defRPr>
            </a:pPr>
            <a:r>
              <a:rPr lang="en-US"/>
              <a:t>Which Potential Contributors has the Highest Prevalence of Clincially Signficant Depression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Avenir Book" panose="02000503020000020003" pitchFamily="2" charset="0"/>
              <a:ea typeface="+mn-ea"/>
              <a:cs typeface="+mn-cs"/>
            </a:defRPr>
          </a:pPr>
          <a:endParaRPr lang="en-US"/>
        </a:p>
      </c:txPr>
    </c:title>
    <c:autoTitleDeleted val="0"/>
    <c:plotArea>
      <c:layout/>
      <c:barChart>
        <c:barDir val="bar"/>
        <c:grouping val="clustered"/>
        <c:varyColors val="0"/>
        <c:ser>
          <c:idx val="4"/>
          <c:order val="0"/>
          <c:spPr>
            <a:solidFill>
              <a:srgbClr val="92D050"/>
            </a:solidFill>
            <a:ln>
              <a:noFill/>
            </a:ln>
            <a:effectLst/>
          </c:spPr>
          <c:invertIfNegative val="0"/>
          <c:cat>
            <c:strRef>
              <c:f>Sheet2!$A$8:$A$13</c:f>
              <c:strCache>
                <c:ptCount val="6"/>
                <c:pt idx="0">
                  <c:v>Hostile work environment</c:v>
                </c:pt>
                <c:pt idx="1">
                  <c:v>Job Instability/Constantly Moving</c:v>
                </c:pt>
                <c:pt idx="2">
                  <c:v>Lack of resources/support</c:v>
                </c:pt>
                <c:pt idx="3">
                  <c:v>Underpaid or unjustified pay for workload</c:v>
                </c:pt>
                <c:pt idx="4">
                  <c:v>Feeling of not good enough or belonging</c:v>
                </c:pt>
                <c:pt idx="5">
                  <c:v>Not feeling valued/appreciated by community</c:v>
                </c:pt>
              </c:strCache>
            </c:strRef>
          </c:cat>
          <c:val>
            <c:numRef>
              <c:f>Sheet2!$F$8:$F$13</c:f>
              <c:numCache>
                <c:formatCode>General</c:formatCode>
                <c:ptCount val="6"/>
                <c:pt idx="0">
                  <c:v>50</c:v>
                </c:pt>
                <c:pt idx="1">
                  <c:v>50.7</c:v>
                </c:pt>
                <c:pt idx="2">
                  <c:v>51.9</c:v>
                </c:pt>
                <c:pt idx="3">
                  <c:v>55.7</c:v>
                </c:pt>
                <c:pt idx="4">
                  <c:v>64.2</c:v>
                </c:pt>
                <c:pt idx="5">
                  <c:v>64.5</c:v>
                </c:pt>
              </c:numCache>
            </c:numRef>
          </c:val>
          <c:extLst>
            <c:ext xmlns:c16="http://schemas.microsoft.com/office/drawing/2014/chart" uri="{C3380CC4-5D6E-409C-BE32-E72D297353CC}">
              <c16:uniqueId val="{00000000-6B01-4740-A968-38CCCD77B773}"/>
            </c:ext>
          </c:extLst>
        </c:ser>
        <c:dLbls>
          <c:showLegendKey val="0"/>
          <c:showVal val="0"/>
          <c:showCatName val="0"/>
          <c:showSerName val="0"/>
          <c:showPercent val="0"/>
          <c:showBubbleSize val="0"/>
        </c:dLbls>
        <c:gapWidth val="182"/>
        <c:axId val="1974101232"/>
        <c:axId val="1781896144"/>
      </c:barChart>
      <c:catAx>
        <c:axId val="19741012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venir Book" panose="02000503020000020003" pitchFamily="2" charset="0"/>
                <a:ea typeface="+mn-ea"/>
                <a:cs typeface="+mn-cs"/>
              </a:defRPr>
            </a:pPr>
            <a:endParaRPr lang="en-US"/>
          </a:p>
        </c:txPr>
        <c:crossAx val="1781896144"/>
        <c:crosses val="autoZero"/>
        <c:auto val="1"/>
        <c:lblAlgn val="ctr"/>
        <c:lblOffset val="100"/>
        <c:noMultiLvlLbl val="0"/>
      </c:catAx>
      <c:valAx>
        <c:axId val="178189614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solidFill>
                    <a:latin typeface="Avenir Book" panose="02000503020000020003" pitchFamily="2" charset="0"/>
                    <a:ea typeface="+mn-ea"/>
                    <a:cs typeface="+mn-cs"/>
                  </a:defRPr>
                </a:pPr>
                <a:r>
                  <a:rPr lang="en-US"/>
                  <a:t>Prevalence [%]</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venir Book" panose="02000503020000020003" pitchFamily="2" charset="0"/>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Avenir Book" panose="02000503020000020003" pitchFamily="2" charset="0"/>
                <a:ea typeface="+mn-ea"/>
                <a:cs typeface="+mn-cs"/>
              </a:defRPr>
            </a:pPr>
            <a:endParaRPr lang="en-US"/>
          </a:p>
        </c:txPr>
        <c:crossAx val="19741012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latin typeface="Avenir Book" panose="02000503020000020003" pitchFamily="2"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Avenir Book" panose="02000503020000020003" pitchFamily="2" charset="0"/>
                <a:ea typeface="+mn-ea"/>
                <a:cs typeface="+mn-cs"/>
              </a:defRPr>
            </a:pPr>
            <a:r>
              <a:rPr lang="en-US"/>
              <a:t>Gender Differences in Potential Factors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Avenir Book" panose="02000503020000020003" pitchFamily="2" charset="0"/>
              <a:ea typeface="+mn-ea"/>
              <a:cs typeface="+mn-cs"/>
            </a:defRPr>
          </a:pPr>
          <a:endParaRPr lang="en-US"/>
        </a:p>
      </c:txPr>
    </c:title>
    <c:autoTitleDeleted val="0"/>
    <c:plotArea>
      <c:layout/>
      <c:barChart>
        <c:barDir val="col"/>
        <c:grouping val="clustered"/>
        <c:varyColors val="0"/>
        <c:ser>
          <c:idx val="0"/>
          <c:order val="0"/>
          <c:tx>
            <c:strRef>
              <c:f>'factors wrt gender-lgbtq+'!$B$1</c:f>
              <c:strCache>
                <c:ptCount val="1"/>
                <c:pt idx="0">
                  <c:v>Women</c:v>
                </c:pt>
              </c:strCache>
            </c:strRef>
          </c:tx>
          <c:spPr>
            <a:solidFill>
              <a:srgbClr val="7030A0"/>
            </a:solidFill>
            <a:ln>
              <a:noFill/>
            </a:ln>
            <a:effectLst/>
          </c:spPr>
          <c:invertIfNegative val="0"/>
          <c:cat>
            <c:strRef>
              <c:f>'factors wrt gender-lgbtq+'!$A$2:$A$8</c:f>
              <c:strCache>
                <c:ptCount val="7"/>
                <c:pt idx="0">
                  <c:v>Not feeling valued/appreciated by community</c:v>
                </c:pt>
                <c:pt idx="1">
                  <c:v>Feeling pressured in working long/off hours</c:v>
                </c:pt>
                <c:pt idx="2">
                  <c:v>Underpaid or unjustified pay for workload</c:v>
                </c:pt>
                <c:pt idx="3">
                  <c:v>Feeling of not good enough or belonging</c:v>
                </c:pt>
                <c:pt idx="4">
                  <c:v>Hostile work environment</c:v>
                </c:pt>
                <c:pt idx="5">
                  <c:v>Lack of resources/support</c:v>
                </c:pt>
                <c:pt idx="6">
                  <c:v>Personal Reasons</c:v>
                </c:pt>
              </c:strCache>
            </c:strRef>
          </c:cat>
          <c:val>
            <c:numRef>
              <c:f>'factors wrt gender-lgbtq+'!$B$2:$B$8</c:f>
              <c:numCache>
                <c:formatCode>General</c:formatCode>
                <c:ptCount val="7"/>
                <c:pt idx="0">
                  <c:v>50.9</c:v>
                </c:pt>
                <c:pt idx="1">
                  <c:v>52</c:v>
                </c:pt>
                <c:pt idx="2">
                  <c:v>50</c:v>
                </c:pt>
                <c:pt idx="3">
                  <c:v>59.3</c:v>
                </c:pt>
                <c:pt idx="4">
                  <c:v>29.3</c:v>
                </c:pt>
                <c:pt idx="5">
                  <c:v>35.4</c:v>
                </c:pt>
                <c:pt idx="6">
                  <c:v>48</c:v>
                </c:pt>
              </c:numCache>
            </c:numRef>
          </c:val>
          <c:extLst>
            <c:ext xmlns:c16="http://schemas.microsoft.com/office/drawing/2014/chart" uri="{C3380CC4-5D6E-409C-BE32-E72D297353CC}">
              <c16:uniqueId val="{00000000-21FE-E448-A764-3CAECD7D2716}"/>
            </c:ext>
          </c:extLst>
        </c:ser>
        <c:ser>
          <c:idx val="1"/>
          <c:order val="1"/>
          <c:tx>
            <c:strRef>
              <c:f>'factors wrt gender-lgbtq+'!$C$1</c:f>
              <c:strCache>
                <c:ptCount val="1"/>
                <c:pt idx="0">
                  <c:v>Men</c:v>
                </c:pt>
              </c:strCache>
            </c:strRef>
          </c:tx>
          <c:spPr>
            <a:solidFill>
              <a:srgbClr val="00B0F0"/>
            </a:solidFill>
            <a:ln>
              <a:noFill/>
            </a:ln>
            <a:effectLst/>
          </c:spPr>
          <c:invertIfNegative val="0"/>
          <c:cat>
            <c:strRef>
              <c:f>'factors wrt gender-lgbtq+'!$A$2:$A$8</c:f>
              <c:strCache>
                <c:ptCount val="7"/>
                <c:pt idx="0">
                  <c:v>Not feeling valued/appreciated by community</c:v>
                </c:pt>
                <c:pt idx="1">
                  <c:v>Feeling pressured in working long/off hours</c:v>
                </c:pt>
                <c:pt idx="2">
                  <c:v>Underpaid or unjustified pay for workload</c:v>
                </c:pt>
                <c:pt idx="3">
                  <c:v>Feeling of not good enough or belonging</c:v>
                </c:pt>
                <c:pt idx="4">
                  <c:v>Hostile work environment</c:v>
                </c:pt>
                <c:pt idx="5">
                  <c:v>Lack of resources/support</c:v>
                </c:pt>
                <c:pt idx="6">
                  <c:v>Personal Reasons</c:v>
                </c:pt>
              </c:strCache>
            </c:strRef>
          </c:cat>
          <c:val>
            <c:numRef>
              <c:f>'factors wrt gender-lgbtq+'!$C$2:$C$8</c:f>
              <c:numCache>
                <c:formatCode>General</c:formatCode>
                <c:ptCount val="7"/>
                <c:pt idx="0">
                  <c:v>25.9</c:v>
                </c:pt>
                <c:pt idx="1">
                  <c:v>34.6</c:v>
                </c:pt>
                <c:pt idx="2">
                  <c:v>36</c:v>
                </c:pt>
                <c:pt idx="3">
                  <c:v>48.1</c:v>
                </c:pt>
                <c:pt idx="4">
                  <c:v>21.7</c:v>
                </c:pt>
                <c:pt idx="5">
                  <c:v>29.6</c:v>
                </c:pt>
                <c:pt idx="6">
                  <c:v>42.3</c:v>
                </c:pt>
              </c:numCache>
            </c:numRef>
          </c:val>
          <c:extLst>
            <c:ext xmlns:c16="http://schemas.microsoft.com/office/drawing/2014/chart" uri="{C3380CC4-5D6E-409C-BE32-E72D297353CC}">
              <c16:uniqueId val="{00000001-21FE-E448-A764-3CAECD7D2716}"/>
            </c:ext>
          </c:extLst>
        </c:ser>
        <c:dLbls>
          <c:showLegendKey val="0"/>
          <c:showVal val="0"/>
          <c:showCatName val="0"/>
          <c:showSerName val="0"/>
          <c:showPercent val="0"/>
          <c:showBubbleSize val="0"/>
        </c:dLbls>
        <c:gapWidth val="219"/>
        <c:overlap val="-27"/>
        <c:axId val="188902735"/>
        <c:axId val="188804623"/>
      </c:barChart>
      <c:catAx>
        <c:axId val="188902735"/>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solidFill>
                    <a:latin typeface="Avenir Book" panose="02000503020000020003" pitchFamily="2" charset="0"/>
                    <a:ea typeface="+mn-ea"/>
                    <a:cs typeface="+mn-cs"/>
                  </a:defRPr>
                </a:pPr>
                <a:r>
                  <a:rPr lang="en-US"/>
                  <a:t>Potential Factors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venir Book" panose="02000503020000020003" pitchFamily="2" charset="0"/>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venir Book" panose="02000503020000020003" pitchFamily="2" charset="0"/>
                <a:ea typeface="+mn-ea"/>
                <a:cs typeface="+mn-cs"/>
              </a:defRPr>
            </a:pPr>
            <a:endParaRPr lang="en-US"/>
          </a:p>
        </c:txPr>
        <c:crossAx val="188804623"/>
        <c:crosses val="autoZero"/>
        <c:auto val="1"/>
        <c:lblAlgn val="ctr"/>
        <c:lblOffset val="100"/>
        <c:noMultiLvlLbl val="0"/>
      </c:catAx>
      <c:valAx>
        <c:axId val="18880462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Avenir Book" panose="02000503020000020003" pitchFamily="2" charset="0"/>
                    <a:ea typeface="+mn-ea"/>
                    <a:cs typeface="+mn-cs"/>
                  </a:defRPr>
                </a:pPr>
                <a:r>
                  <a:rPr lang="en-US"/>
                  <a:t>Reported as Major Stressor [%]</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Avenir Book" panose="02000503020000020003" pitchFamily="2" charset="0"/>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Avenir Book" panose="02000503020000020003" pitchFamily="2" charset="0"/>
                <a:ea typeface="+mn-ea"/>
                <a:cs typeface="+mn-cs"/>
              </a:defRPr>
            </a:pPr>
            <a:endParaRPr lang="en-US"/>
          </a:p>
        </c:txPr>
        <c:crossAx val="18890273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Avenir Book" panose="02000503020000020003"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latin typeface="Avenir Book" panose="02000503020000020003" pitchFamily="2"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Avenir Book" panose="02000503020000020003" pitchFamily="2" charset="0"/>
                <a:ea typeface="+mn-ea"/>
                <a:cs typeface="+mn-cs"/>
              </a:defRPr>
            </a:pPr>
            <a:r>
              <a:rPr lang="en-US"/>
              <a:t>Sexual/Gender Orientation Differences in Potential Factors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Avenir Book" panose="02000503020000020003" pitchFamily="2" charset="0"/>
              <a:ea typeface="+mn-ea"/>
              <a:cs typeface="+mn-cs"/>
            </a:defRPr>
          </a:pPr>
          <a:endParaRPr lang="en-US"/>
        </a:p>
      </c:txPr>
    </c:title>
    <c:autoTitleDeleted val="0"/>
    <c:plotArea>
      <c:layout/>
      <c:barChart>
        <c:barDir val="col"/>
        <c:grouping val="clustered"/>
        <c:varyColors val="0"/>
        <c:ser>
          <c:idx val="0"/>
          <c:order val="0"/>
          <c:tx>
            <c:strRef>
              <c:f>'factors wrt gender-lgbtq+'!$B$12</c:f>
              <c:strCache>
                <c:ptCount val="1"/>
                <c:pt idx="0">
                  <c:v>LGBTQ+</c:v>
                </c:pt>
              </c:strCache>
            </c:strRef>
          </c:tx>
          <c:spPr>
            <a:solidFill>
              <a:srgbClr val="7030A0"/>
            </a:solidFill>
            <a:ln>
              <a:noFill/>
            </a:ln>
            <a:effectLst/>
          </c:spPr>
          <c:invertIfNegative val="0"/>
          <c:cat>
            <c:strRef>
              <c:f>'factors wrt gender-lgbtq+'!$A$13:$A$19</c:f>
              <c:strCache>
                <c:ptCount val="7"/>
                <c:pt idx="0">
                  <c:v>Feeling of not good enough or belonging</c:v>
                </c:pt>
                <c:pt idx="1">
                  <c:v>Not feeling valued/appreciated by community</c:v>
                </c:pt>
                <c:pt idx="2">
                  <c:v>Lack of resources/support</c:v>
                </c:pt>
                <c:pt idx="3">
                  <c:v>Underpaid or unjustified pay for workload</c:v>
                </c:pt>
                <c:pt idx="4">
                  <c:v>Hostile work environment</c:v>
                </c:pt>
                <c:pt idx="5">
                  <c:v>Personal Reasons</c:v>
                </c:pt>
                <c:pt idx="6">
                  <c:v>Feeling pressured in working long/off hours</c:v>
                </c:pt>
              </c:strCache>
            </c:strRef>
          </c:cat>
          <c:val>
            <c:numRef>
              <c:f>'factors wrt gender-lgbtq+'!$B$13:$B$19</c:f>
              <c:numCache>
                <c:formatCode>General</c:formatCode>
                <c:ptCount val="7"/>
                <c:pt idx="0">
                  <c:v>75.7</c:v>
                </c:pt>
                <c:pt idx="1">
                  <c:v>51.4</c:v>
                </c:pt>
                <c:pt idx="2">
                  <c:v>41.9</c:v>
                </c:pt>
                <c:pt idx="3">
                  <c:v>45.5</c:v>
                </c:pt>
                <c:pt idx="4">
                  <c:v>28</c:v>
                </c:pt>
                <c:pt idx="5">
                  <c:v>42.4</c:v>
                </c:pt>
                <c:pt idx="6">
                  <c:v>42.9</c:v>
                </c:pt>
              </c:numCache>
            </c:numRef>
          </c:val>
          <c:extLst>
            <c:ext xmlns:c16="http://schemas.microsoft.com/office/drawing/2014/chart" uri="{C3380CC4-5D6E-409C-BE32-E72D297353CC}">
              <c16:uniqueId val="{00000000-2275-604D-97B9-29C97432AAAE}"/>
            </c:ext>
          </c:extLst>
        </c:ser>
        <c:ser>
          <c:idx val="1"/>
          <c:order val="1"/>
          <c:tx>
            <c:strRef>
              <c:f>'factors wrt gender-lgbtq+'!$C$12</c:f>
              <c:strCache>
                <c:ptCount val="1"/>
                <c:pt idx="0">
                  <c:v>Non-LGBTQ+</c:v>
                </c:pt>
              </c:strCache>
            </c:strRef>
          </c:tx>
          <c:spPr>
            <a:solidFill>
              <a:srgbClr val="00B0F0"/>
            </a:solidFill>
            <a:ln>
              <a:noFill/>
            </a:ln>
            <a:effectLst/>
          </c:spPr>
          <c:invertIfNegative val="0"/>
          <c:cat>
            <c:strRef>
              <c:f>'factors wrt gender-lgbtq+'!$A$13:$A$19</c:f>
              <c:strCache>
                <c:ptCount val="7"/>
                <c:pt idx="0">
                  <c:v>Feeling of not good enough or belonging</c:v>
                </c:pt>
                <c:pt idx="1">
                  <c:v>Not feeling valued/appreciated by community</c:v>
                </c:pt>
                <c:pt idx="2">
                  <c:v>Lack of resources/support</c:v>
                </c:pt>
                <c:pt idx="3">
                  <c:v>Underpaid or unjustified pay for workload</c:v>
                </c:pt>
                <c:pt idx="4">
                  <c:v>Hostile work environment</c:v>
                </c:pt>
                <c:pt idx="5">
                  <c:v>Personal Reasons</c:v>
                </c:pt>
                <c:pt idx="6">
                  <c:v>Feeling pressured in working long/off hours</c:v>
                </c:pt>
              </c:strCache>
            </c:strRef>
          </c:cat>
          <c:val>
            <c:numRef>
              <c:f>'factors wrt gender-lgbtq+'!$C$13:$C$19</c:f>
              <c:numCache>
                <c:formatCode>General</c:formatCode>
                <c:ptCount val="7"/>
                <c:pt idx="0">
                  <c:v>50.9</c:v>
                </c:pt>
                <c:pt idx="1">
                  <c:v>41.8</c:v>
                </c:pt>
                <c:pt idx="2">
                  <c:v>34</c:v>
                </c:pt>
                <c:pt idx="3">
                  <c:v>42</c:v>
                </c:pt>
                <c:pt idx="4">
                  <c:v>26.1</c:v>
                </c:pt>
                <c:pt idx="5">
                  <c:v>40.700000000000003</c:v>
                </c:pt>
                <c:pt idx="6">
                  <c:v>50</c:v>
                </c:pt>
              </c:numCache>
            </c:numRef>
          </c:val>
          <c:extLst>
            <c:ext xmlns:c16="http://schemas.microsoft.com/office/drawing/2014/chart" uri="{C3380CC4-5D6E-409C-BE32-E72D297353CC}">
              <c16:uniqueId val="{00000001-2275-604D-97B9-29C97432AAAE}"/>
            </c:ext>
          </c:extLst>
        </c:ser>
        <c:dLbls>
          <c:showLegendKey val="0"/>
          <c:showVal val="0"/>
          <c:showCatName val="0"/>
          <c:showSerName val="0"/>
          <c:showPercent val="0"/>
          <c:showBubbleSize val="0"/>
        </c:dLbls>
        <c:gapWidth val="219"/>
        <c:overlap val="-27"/>
        <c:axId val="275899183"/>
        <c:axId val="275900895"/>
      </c:barChart>
      <c:catAx>
        <c:axId val="275899183"/>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solidFill>
                    <a:latin typeface="Avenir Book" panose="02000503020000020003" pitchFamily="2" charset="0"/>
                    <a:ea typeface="+mn-ea"/>
                    <a:cs typeface="+mn-cs"/>
                  </a:defRPr>
                </a:pPr>
                <a:r>
                  <a:rPr lang="en-US"/>
                  <a:t>Potential Factors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venir Book" panose="02000503020000020003" pitchFamily="2" charset="0"/>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venir Book" panose="02000503020000020003" pitchFamily="2" charset="0"/>
                <a:ea typeface="+mn-ea"/>
                <a:cs typeface="+mn-cs"/>
              </a:defRPr>
            </a:pPr>
            <a:endParaRPr lang="en-US"/>
          </a:p>
        </c:txPr>
        <c:crossAx val="275900895"/>
        <c:crosses val="autoZero"/>
        <c:auto val="1"/>
        <c:lblAlgn val="ctr"/>
        <c:lblOffset val="100"/>
        <c:noMultiLvlLbl val="0"/>
      </c:catAx>
      <c:valAx>
        <c:axId val="27590089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Avenir Book" panose="02000503020000020003" pitchFamily="2" charset="0"/>
                    <a:ea typeface="+mn-ea"/>
                    <a:cs typeface="+mn-cs"/>
                  </a:defRPr>
                </a:pPr>
                <a:r>
                  <a:rPr lang="en-US"/>
                  <a:t>Reported as Major Stressor [%}</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Avenir Book" panose="02000503020000020003" pitchFamily="2" charset="0"/>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Avenir Book" panose="02000503020000020003" pitchFamily="2" charset="0"/>
                <a:ea typeface="+mn-ea"/>
                <a:cs typeface="+mn-cs"/>
              </a:defRPr>
            </a:pPr>
            <a:endParaRPr lang="en-US"/>
          </a:p>
        </c:txPr>
        <c:crossAx val="27589918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Avenir Book" panose="02000503020000020003"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latin typeface="Avenir Book" panose="02000503020000020003" pitchFamily="2"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Avenir Book" panose="02000503020000020003" pitchFamily="2" charset="0"/>
                <a:ea typeface="+mn-ea"/>
                <a:cs typeface="+mn-cs"/>
              </a:defRPr>
            </a:pPr>
            <a:r>
              <a:rPr lang="en-US"/>
              <a:t>Comparing Clinically Significant Anxiety and Depression among Mission Participants and Non-Participants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Avenir Book" panose="02000503020000020003" pitchFamily="2" charset="0"/>
              <a:ea typeface="+mn-ea"/>
              <a:cs typeface="+mn-cs"/>
            </a:defRPr>
          </a:pPr>
          <a:endParaRPr lang="en-US"/>
        </a:p>
      </c:txPr>
    </c:title>
    <c:autoTitleDeleted val="0"/>
    <c:plotArea>
      <c:layout/>
      <c:barChart>
        <c:barDir val="col"/>
        <c:grouping val="clustered"/>
        <c:varyColors val="0"/>
        <c:ser>
          <c:idx val="0"/>
          <c:order val="0"/>
          <c:tx>
            <c:strRef>
              <c:f>Mission!$B$1</c:f>
              <c:strCache>
                <c:ptCount val="1"/>
                <c:pt idx="0">
                  <c:v>Participant</c:v>
                </c:pt>
              </c:strCache>
            </c:strRef>
          </c:tx>
          <c:spPr>
            <a:solidFill>
              <a:srgbClr val="7030A0"/>
            </a:solidFill>
            <a:ln>
              <a:noFill/>
            </a:ln>
            <a:effectLst/>
          </c:spPr>
          <c:invertIfNegative val="0"/>
          <c:cat>
            <c:strRef>
              <c:f>Mission!$A$2:$A$7</c:f>
              <c:strCache>
                <c:ptCount val="6"/>
                <c:pt idx="0">
                  <c:v>Anxiety (All)</c:v>
                </c:pt>
                <c:pt idx="1">
                  <c:v>Depression (All)</c:v>
                </c:pt>
                <c:pt idx="2">
                  <c:v>Anxiety (Grad/Postdoc)</c:v>
                </c:pt>
                <c:pt idx="3">
                  <c:v>Depression (Grad/Postdoc)</c:v>
                </c:pt>
                <c:pt idx="4">
                  <c:v>Anxiety (Full Professional)</c:v>
                </c:pt>
                <c:pt idx="5">
                  <c:v>Depression (Full Professional)</c:v>
                </c:pt>
              </c:strCache>
            </c:strRef>
          </c:cat>
          <c:val>
            <c:numRef>
              <c:f>Mission!$B$2:$B$7</c:f>
              <c:numCache>
                <c:formatCode>General</c:formatCode>
                <c:ptCount val="6"/>
                <c:pt idx="0">
                  <c:v>21.6</c:v>
                </c:pt>
                <c:pt idx="1">
                  <c:v>27.7</c:v>
                </c:pt>
                <c:pt idx="2">
                  <c:v>33.299999999999997</c:v>
                </c:pt>
                <c:pt idx="3">
                  <c:v>42.5</c:v>
                </c:pt>
                <c:pt idx="4">
                  <c:v>15.6</c:v>
                </c:pt>
                <c:pt idx="5">
                  <c:v>21.4</c:v>
                </c:pt>
              </c:numCache>
            </c:numRef>
          </c:val>
          <c:extLst>
            <c:ext xmlns:c16="http://schemas.microsoft.com/office/drawing/2014/chart" uri="{C3380CC4-5D6E-409C-BE32-E72D297353CC}">
              <c16:uniqueId val="{00000000-C0C7-A348-8E3A-75EFE8499325}"/>
            </c:ext>
          </c:extLst>
        </c:ser>
        <c:ser>
          <c:idx val="1"/>
          <c:order val="1"/>
          <c:tx>
            <c:strRef>
              <c:f>Mission!$C$1</c:f>
              <c:strCache>
                <c:ptCount val="1"/>
                <c:pt idx="0">
                  <c:v>Non-Participant</c:v>
                </c:pt>
              </c:strCache>
            </c:strRef>
          </c:tx>
          <c:spPr>
            <a:solidFill>
              <a:srgbClr val="00B0F0"/>
            </a:solidFill>
            <a:ln>
              <a:noFill/>
            </a:ln>
            <a:effectLst/>
          </c:spPr>
          <c:invertIfNegative val="0"/>
          <c:cat>
            <c:strRef>
              <c:f>Mission!$A$2:$A$7</c:f>
              <c:strCache>
                <c:ptCount val="6"/>
                <c:pt idx="0">
                  <c:v>Anxiety (All)</c:v>
                </c:pt>
                <c:pt idx="1">
                  <c:v>Depression (All)</c:v>
                </c:pt>
                <c:pt idx="2">
                  <c:v>Anxiety (Grad/Postdoc)</c:v>
                </c:pt>
                <c:pt idx="3">
                  <c:v>Depression (Grad/Postdoc)</c:v>
                </c:pt>
                <c:pt idx="4">
                  <c:v>Anxiety (Full Professional)</c:v>
                </c:pt>
                <c:pt idx="5">
                  <c:v>Depression (Full Professional)</c:v>
                </c:pt>
              </c:strCache>
            </c:strRef>
          </c:cat>
          <c:val>
            <c:numRef>
              <c:f>Mission!$C$2:$C$7</c:f>
              <c:numCache>
                <c:formatCode>General</c:formatCode>
                <c:ptCount val="6"/>
                <c:pt idx="0">
                  <c:v>26.3</c:v>
                </c:pt>
                <c:pt idx="1">
                  <c:v>38.4</c:v>
                </c:pt>
                <c:pt idx="2">
                  <c:v>44.2</c:v>
                </c:pt>
                <c:pt idx="3">
                  <c:v>58.1</c:v>
                </c:pt>
                <c:pt idx="4">
                  <c:v>12.8</c:v>
                </c:pt>
                <c:pt idx="5">
                  <c:v>23.4</c:v>
                </c:pt>
              </c:numCache>
            </c:numRef>
          </c:val>
          <c:extLst>
            <c:ext xmlns:c16="http://schemas.microsoft.com/office/drawing/2014/chart" uri="{C3380CC4-5D6E-409C-BE32-E72D297353CC}">
              <c16:uniqueId val="{00000001-C0C7-A348-8E3A-75EFE8499325}"/>
            </c:ext>
          </c:extLst>
        </c:ser>
        <c:dLbls>
          <c:showLegendKey val="0"/>
          <c:showVal val="0"/>
          <c:showCatName val="0"/>
          <c:showSerName val="0"/>
          <c:showPercent val="0"/>
          <c:showBubbleSize val="0"/>
        </c:dLbls>
        <c:gapWidth val="219"/>
        <c:overlap val="-27"/>
        <c:axId val="320974991"/>
        <c:axId val="342236959"/>
      </c:barChart>
      <c:catAx>
        <c:axId val="320974991"/>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solidFill>
                    <a:latin typeface="Avenir Book" panose="02000503020000020003" pitchFamily="2" charset="0"/>
                    <a:ea typeface="+mn-ea"/>
                    <a:cs typeface="+mn-cs"/>
                  </a:defRPr>
                </a:pPr>
                <a:r>
                  <a:rPr lang="en-US"/>
                  <a:t>Anxiety and Depression Among Different Groups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venir Book" panose="02000503020000020003" pitchFamily="2" charset="0"/>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venir Book" panose="02000503020000020003" pitchFamily="2" charset="0"/>
                <a:ea typeface="+mn-ea"/>
                <a:cs typeface="+mn-cs"/>
              </a:defRPr>
            </a:pPr>
            <a:endParaRPr lang="en-US"/>
          </a:p>
        </c:txPr>
        <c:crossAx val="342236959"/>
        <c:crosses val="autoZero"/>
        <c:auto val="1"/>
        <c:lblAlgn val="ctr"/>
        <c:lblOffset val="100"/>
        <c:noMultiLvlLbl val="0"/>
      </c:catAx>
      <c:valAx>
        <c:axId val="34223695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Avenir Book" panose="02000503020000020003" pitchFamily="2" charset="0"/>
                    <a:ea typeface="+mn-ea"/>
                    <a:cs typeface="+mn-cs"/>
                  </a:defRPr>
                </a:pPr>
                <a:r>
                  <a:rPr lang="en-US"/>
                  <a:t>Prevalence [%]</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Avenir Book" panose="02000503020000020003" pitchFamily="2" charset="0"/>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Avenir Book" panose="02000503020000020003" pitchFamily="2" charset="0"/>
                <a:ea typeface="+mn-ea"/>
                <a:cs typeface="+mn-cs"/>
              </a:defRPr>
            </a:pPr>
            <a:endParaRPr lang="en-US"/>
          </a:p>
        </c:txPr>
        <c:crossAx val="32097499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Avenir Book" panose="02000503020000020003"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latin typeface="Avenir Book" panose="02000503020000020003" pitchFamily="2"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Avenir Book" panose="02000503020000020003" pitchFamily="2" charset="0"/>
                <a:ea typeface="+mn-ea"/>
                <a:cs typeface="+mn-cs"/>
              </a:defRPr>
            </a:pPr>
            <a:r>
              <a:rPr lang="en-US"/>
              <a:t>Which Potential Contributors has the Highest Prevalence of Clincially Signficant Anxiety</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Avenir Book" panose="02000503020000020003" pitchFamily="2" charset="0"/>
              <a:ea typeface="+mn-ea"/>
              <a:cs typeface="+mn-cs"/>
            </a:defRPr>
          </a:pPr>
          <a:endParaRPr lang="en-US"/>
        </a:p>
      </c:txPr>
    </c:title>
    <c:autoTitleDeleted val="0"/>
    <c:plotArea>
      <c:layout/>
      <c:barChart>
        <c:barDir val="bar"/>
        <c:grouping val="clustered"/>
        <c:varyColors val="0"/>
        <c:ser>
          <c:idx val="3"/>
          <c:order val="0"/>
          <c:spPr>
            <a:solidFill>
              <a:srgbClr val="92D050"/>
            </a:solidFill>
            <a:ln>
              <a:noFill/>
            </a:ln>
            <a:effectLst/>
          </c:spPr>
          <c:invertIfNegative val="0"/>
          <c:cat>
            <c:strRef>
              <c:f>Sheet2!$A$47:$A$52</c:f>
              <c:strCache>
                <c:ptCount val="6"/>
                <c:pt idx="0">
                  <c:v>Underpaid or unjustified pay for workload</c:v>
                </c:pt>
                <c:pt idx="1">
                  <c:v>Hostile work environment</c:v>
                </c:pt>
                <c:pt idx="2">
                  <c:v>Travel/Meetings for research related work</c:v>
                </c:pt>
                <c:pt idx="3">
                  <c:v>Not feeling valued/appreciated by community</c:v>
                </c:pt>
                <c:pt idx="4">
                  <c:v>Research related work</c:v>
                </c:pt>
                <c:pt idx="5">
                  <c:v>Feeling of not good enough or belonging</c:v>
                </c:pt>
              </c:strCache>
            </c:strRef>
          </c:cat>
          <c:val>
            <c:numRef>
              <c:f>Sheet2!$E$47:$E$52</c:f>
              <c:numCache>
                <c:formatCode>General</c:formatCode>
                <c:ptCount val="6"/>
                <c:pt idx="0">
                  <c:v>40</c:v>
                </c:pt>
                <c:pt idx="1">
                  <c:v>41.2</c:v>
                </c:pt>
                <c:pt idx="2">
                  <c:v>45.1</c:v>
                </c:pt>
                <c:pt idx="3">
                  <c:v>45.9</c:v>
                </c:pt>
                <c:pt idx="4">
                  <c:v>46.6</c:v>
                </c:pt>
                <c:pt idx="5">
                  <c:v>50</c:v>
                </c:pt>
              </c:numCache>
            </c:numRef>
          </c:val>
          <c:extLst>
            <c:ext xmlns:c16="http://schemas.microsoft.com/office/drawing/2014/chart" uri="{C3380CC4-5D6E-409C-BE32-E72D297353CC}">
              <c16:uniqueId val="{00000000-D44F-0741-A3F9-A1A84DB90D91}"/>
            </c:ext>
          </c:extLst>
        </c:ser>
        <c:dLbls>
          <c:showLegendKey val="0"/>
          <c:showVal val="0"/>
          <c:showCatName val="0"/>
          <c:showSerName val="0"/>
          <c:showPercent val="0"/>
          <c:showBubbleSize val="0"/>
        </c:dLbls>
        <c:gapWidth val="182"/>
        <c:axId val="1686837600"/>
        <c:axId val="1686687248"/>
      </c:barChart>
      <c:catAx>
        <c:axId val="168683760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venir Book" panose="02000503020000020003" pitchFamily="2" charset="0"/>
                <a:ea typeface="+mn-ea"/>
                <a:cs typeface="+mn-cs"/>
              </a:defRPr>
            </a:pPr>
            <a:endParaRPr lang="en-US"/>
          </a:p>
        </c:txPr>
        <c:crossAx val="1686687248"/>
        <c:crosses val="autoZero"/>
        <c:auto val="1"/>
        <c:lblAlgn val="ctr"/>
        <c:lblOffset val="100"/>
        <c:noMultiLvlLbl val="0"/>
      </c:catAx>
      <c:valAx>
        <c:axId val="1686687248"/>
        <c:scaling>
          <c:orientation val="minMax"/>
          <c:max val="7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solidFill>
                    <a:latin typeface="Avenir Book" panose="02000503020000020003" pitchFamily="2" charset="0"/>
                    <a:ea typeface="+mn-ea"/>
                    <a:cs typeface="+mn-cs"/>
                  </a:defRPr>
                </a:pPr>
                <a:r>
                  <a:rPr lang="en-US"/>
                  <a:t>Prevalence [%]</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venir Book" panose="02000503020000020003" pitchFamily="2" charset="0"/>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Avenir Book" panose="02000503020000020003" pitchFamily="2" charset="0"/>
                <a:ea typeface="+mn-ea"/>
                <a:cs typeface="+mn-cs"/>
              </a:defRPr>
            </a:pPr>
            <a:endParaRPr lang="en-US"/>
          </a:p>
        </c:txPr>
        <c:crossAx val="16868376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latin typeface="Avenir Book" panose="02000503020000020003" pitchFamily="2"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36"/>
        <p:cNvGrpSpPr/>
        <p:nvPr/>
      </p:nvGrpSpPr>
      <p:grpSpPr>
        <a:xfrm>
          <a:off x="0" y="0"/>
          <a:ext cx="0" cy="0"/>
          <a:chOff x="0" y="0"/>
          <a:chExt cx="0" cy="0"/>
        </a:xfrm>
      </p:grpSpPr>
      <p:sp>
        <p:nvSpPr>
          <p:cNvPr id="6037" name="Google Shape;6037;g25bae2645d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38" name="Google Shape;6038;g25bae2645d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7"/>
        <p:cNvGrpSpPr/>
        <p:nvPr/>
      </p:nvGrpSpPr>
      <p:grpSpPr>
        <a:xfrm>
          <a:off x="0" y="0"/>
          <a:ext cx="0" cy="0"/>
          <a:chOff x="0" y="0"/>
          <a:chExt cx="0" cy="0"/>
        </a:xfrm>
      </p:grpSpPr>
      <p:sp>
        <p:nvSpPr>
          <p:cNvPr id="6378" name="Google Shape;6378;g28d6a1d505e_2_11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79" name="Google Shape;6379;g28d6a1d505e_2_11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025771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50"/>
        <p:cNvGrpSpPr/>
        <p:nvPr/>
      </p:nvGrpSpPr>
      <p:grpSpPr>
        <a:xfrm>
          <a:off x="0" y="0"/>
          <a:ext cx="0" cy="0"/>
          <a:chOff x="0" y="0"/>
          <a:chExt cx="0" cy="0"/>
        </a:xfrm>
      </p:grpSpPr>
      <p:sp>
        <p:nvSpPr>
          <p:cNvPr id="6151" name="Google Shape;6151;g28d6a1d505e_2_10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52" name="Google Shape;6152;g28d6a1d505e_2_10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160504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50"/>
        <p:cNvGrpSpPr/>
        <p:nvPr/>
      </p:nvGrpSpPr>
      <p:grpSpPr>
        <a:xfrm>
          <a:off x="0" y="0"/>
          <a:ext cx="0" cy="0"/>
          <a:chOff x="0" y="0"/>
          <a:chExt cx="0" cy="0"/>
        </a:xfrm>
      </p:grpSpPr>
      <p:sp>
        <p:nvSpPr>
          <p:cNvPr id="6151" name="Google Shape;6151;g28d6a1d505e_2_10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52" name="Google Shape;6152;g28d6a1d505e_2_10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694019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50"/>
        <p:cNvGrpSpPr/>
        <p:nvPr/>
      </p:nvGrpSpPr>
      <p:grpSpPr>
        <a:xfrm>
          <a:off x="0" y="0"/>
          <a:ext cx="0" cy="0"/>
          <a:chOff x="0" y="0"/>
          <a:chExt cx="0" cy="0"/>
        </a:xfrm>
      </p:grpSpPr>
      <p:sp>
        <p:nvSpPr>
          <p:cNvPr id="6151" name="Google Shape;6151;g28d6a1d505e_2_10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52" name="Google Shape;6152;g28d6a1d505e_2_10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765645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50"/>
        <p:cNvGrpSpPr/>
        <p:nvPr/>
      </p:nvGrpSpPr>
      <p:grpSpPr>
        <a:xfrm>
          <a:off x="0" y="0"/>
          <a:ext cx="0" cy="0"/>
          <a:chOff x="0" y="0"/>
          <a:chExt cx="0" cy="0"/>
        </a:xfrm>
      </p:grpSpPr>
      <p:sp>
        <p:nvSpPr>
          <p:cNvPr id="6151" name="Google Shape;6151;g28d6a1d505e_2_10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52" name="Google Shape;6152;g28d6a1d505e_2_10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855111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50"/>
        <p:cNvGrpSpPr/>
        <p:nvPr/>
      </p:nvGrpSpPr>
      <p:grpSpPr>
        <a:xfrm>
          <a:off x="0" y="0"/>
          <a:ext cx="0" cy="0"/>
          <a:chOff x="0" y="0"/>
          <a:chExt cx="0" cy="0"/>
        </a:xfrm>
      </p:grpSpPr>
      <p:sp>
        <p:nvSpPr>
          <p:cNvPr id="6151" name="Google Shape;6151;g28d6a1d505e_2_10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52" name="Google Shape;6152;g28d6a1d505e_2_10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010156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50"/>
        <p:cNvGrpSpPr/>
        <p:nvPr/>
      </p:nvGrpSpPr>
      <p:grpSpPr>
        <a:xfrm>
          <a:off x="0" y="0"/>
          <a:ext cx="0" cy="0"/>
          <a:chOff x="0" y="0"/>
          <a:chExt cx="0" cy="0"/>
        </a:xfrm>
      </p:grpSpPr>
      <p:sp>
        <p:nvSpPr>
          <p:cNvPr id="6151" name="Google Shape;6151;g28d6a1d505e_2_10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52" name="Google Shape;6152;g28d6a1d505e_2_10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550863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50"/>
        <p:cNvGrpSpPr/>
        <p:nvPr/>
      </p:nvGrpSpPr>
      <p:grpSpPr>
        <a:xfrm>
          <a:off x="0" y="0"/>
          <a:ext cx="0" cy="0"/>
          <a:chOff x="0" y="0"/>
          <a:chExt cx="0" cy="0"/>
        </a:xfrm>
      </p:grpSpPr>
      <p:sp>
        <p:nvSpPr>
          <p:cNvPr id="6151" name="Google Shape;6151;g28d6a1d505e_2_10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52" name="Google Shape;6152;g28d6a1d505e_2_10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375695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50"/>
        <p:cNvGrpSpPr/>
        <p:nvPr/>
      </p:nvGrpSpPr>
      <p:grpSpPr>
        <a:xfrm>
          <a:off x="0" y="0"/>
          <a:ext cx="0" cy="0"/>
          <a:chOff x="0" y="0"/>
          <a:chExt cx="0" cy="0"/>
        </a:xfrm>
      </p:grpSpPr>
      <p:sp>
        <p:nvSpPr>
          <p:cNvPr id="6151" name="Google Shape;6151;g28d6a1d505e_2_10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52" name="Google Shape;6152;g28d6a1d505e_2_10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200132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50"/>
        <p:cNvGrpSpPr/>
        <p:nvPr/>
      </p:nvGrpSpPr>
      <p:grpSpPr>
        <a:xfrm>
          <a:off x="0" y="0"/>
          <a:ext cx="0" cy="0"/>
          <a:chOff x="0" y="0"/>
          <a:chExt cx="0" cy="0"/>
        </a:xfrm>
      </p:grpSpPr>
      <p:sp>
        <p:nvSpPr>
          <p:cNvPr id="6151" name="Google Shape;6151;g28d6a1d505e_2_10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52" name="Google Shape;6152;g28d6a1d505e_2_10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22820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7"/>
        <p:cNvGrpSpPr/>
        <p:nvPr/>
      </p:nvGrpSpPr>
      <p:grpSpPr>
        <a:xfrm>
          <a:off x="0" y="0"/>
          <a:ext cx="0" cy="0"/>
          <a:chOff x="0" y="0"/>
          <a:chExt cx="0" cy="0"/>
        </a:xfrm>
      </p:grpSpPr>
      <p:sp>
        <p:nvSpPr>
          <p:cNvPr id="6378" name="Google Shape;6378;g28d6a1d505e_2_11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79" name="Google Shape;6379;g28d6a1d505e_2_11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077823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50"/>
        <p:cNvGrpSpPr/>
        <p:nvPr/>
      </p:nvGrpSpPr>
      <p:grpSpPr>
        <a:xfrm>
          <a:off x="0" y="0"/>
          <a:ext cx="0" cy="0"/>
          <a:chOff x="0" y="0"/>
          <a:chExt cx="0" cy="0"/>
        </a:xfrm>
      </p:grpSpPr>
      <p:sp>
        <p:nvSpPr>
          <p:cNvPr id="6151" name="Google Shape;6151;g28d6a1d505e_2_10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52" name="Google Shape;6152;g28d6a1d505e_2_10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803403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50"/>
        <p:cNvGrpSpPr/>
        <p:nvPr/>
      </p:nvGrpSpPr>
      <p:grpSpPr>
        <a:xfrm>
          <a:off x="0" y="0"/>
          <a:ext cx="0" cy="0"/>
          <a:chOff x="0" y="0"/>
          <a:chExt cx="0" cy="0"/>
        </a:xfrm>
      </p:grpSpPr>
      <p:sp>
        <p:nvSpPr>
          <p:cNvPr id="6151" name="Google Shape;6151;g28d6a1d505e_2_10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52" name="Google Shape;6152;g28d6a1d505e_2_10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947154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50"/>
        <p:cNvGrpSpPr/>
        <p:nvPr/>
      </p:nvGrpSpPr>
      <p:grpSpPr>
        <a:xfrm>
          <a:off x="0" y="0"/>
          <a:ext cx="0" cy="0"/>
          <a:chOff x="0" y="0"/>
          <a:chExt cx="0" cy="0"/>
        </a:xfrm>
      </p:grpSpPr>
      <p:sp>
        <p:nvSpPr>
          <p:cNvPr id="6151" name="Google Shape;6151;g28d6a1d505e_2_10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52" name="Google Shape;6152;g28d6a1d505e_2_10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677659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50"/>
        <p:cNvGrpSpPr/>
        <p:nvPr/>
      </p:nvGrpSpPr>
      <p:grpSpPr>
        <a:xfrm>
          <a:off x="0" y="0"/>
          <a:ext cx="0" cy="0"/>
          <a:chOff x="0" y="0"/>
          <a:chExt cx="0" cy="0"/>
        </a:xfrm>
      </p:grpSpPr>
      <p:sp>
        <p:nvSpPr>
          <p:cNvPr id="6151" name="Google Shape;6151;g28d6a1d505e_2_10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52" name="Google Shape;6152;g28d6a1d505e_2_10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817059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7"/>
        <p:cNvGrpSpPr/>
        <p:nvPr/>
      </p:nvGrpSpPr>
      <p:grpSpPr>
        <a:xfrm>
          <a:off x="0" y="0"/>
          <a:ext cx="0" cy="0"/>
          <a:chOff x="0" y="0"/>
          <a:chExt cx="0" cy="0"/>
        </a:xfrm>
      </p:grpSpPr>
      <p:sp>
        <p:nvSpPr>
          <p:cNvPr id="6378" name="Google Shape;6378;g28d6a1d505e_2_11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79" name="Google Shape;6379;g28d6a1d505e_2_11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718736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74"/>
        <p:cNvGrpSpPr/>
        <p:nvPr/>
      </p:nvGrpSpPr>
      <p:grpSpPr>
        <a:xfrm>
          <a:off x="0" y="0"/>
          <a:ext cx="0" cy="0"/>
          <a:chOff x="0" y="0"/>
          <a:chExt cx="0" cy="0"/>
        </a:xfrm>
      </p:grpSpPr>
      <p:sp>
        <p:nvSpPr>
          <p:cNvPr id="6175" name="Google Shape;6175;g28d6a1d505e_2_10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76" name="Google Shape;6176;g28d6a1d505e_2_10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625178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74"/>
        <p:cNvGrpSpPr/>
        <p:nvPr/>
      </p:nvGrpSpPr>
      <p:grpSpPr>
        <a:xfrm>
          <a:off x="0" y="0"/>
          <a:ext cx="0" cy="0"/>
          <a:chOff x="0" y="0"/>
          <a:chExt cx="0" cy="0"/>
        </a:xfrm>
      </p:grpSpPr>
      <p:sp>
        <p:nvSpPr>
          <p:cNvPr id="6175" name="Google Shape;6175;g28d6a1d505e_2_10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76" name="Google Shape;6176;g28d6a1d505e_2_10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955732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74"/>
        <p:cNvGrpSpPr/>
        <p:nvPr/>
      </p:nvGrpSpPr>
      <p:grpSpPr>
        <a:xfrm>
          <a:off x="0" y="0"/>
          <a:ext cx="0" cy="0"/>
          <a:chOff x="0" y="0"/>
          <a:chExt cx="0" cy="0"/>
        </a:xfrm>
      </p:grpSpPr>
      <p:sp>
        <p:nvSpPr>
          <p:cNvPr id="6175" name="Google Shape;6175;g28d6a1d505e_2_10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76" name="Google Shape;6176;g28d6a1d505e_2_10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464945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74"/>
        <p:cNvGrpSpPr/>
        <p:nvPr/>
      </p:nvGrpSpPr>
      <p:grpSpPr>
        <a:xfrm>
          <a:off x="0" y="0"/>
          <a:ext cx="0" cy="0"/>
          <a:chOff x="0" y="0"/>
          <a:chExt cx="0" cy="0"/>
        </a:xfrm>
      </p:grpSpPr>
      <p:sp>
        <p:nvSpPr>
          <p:cNvPr id="6175" name="Google Shape;6175;g28d6a1d505e_2_10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76" name="Google Shape;6176;g28d6a1d505e_2_10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39639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74"/>
        <p:cNvGrpSpPr/>
        <p:nvPr/>
      </p:nvGrpSpPr>
      <p:grpSpPr>
        <a:xfrm>
          <a:off x="0" y="0"/>
          <a:ext cx="0" cy="0"/>
          <a:chOff x="0" y="0"/>
          <a:chExt cx="0" cy="0"/>
        </a:xfrm>
      </p:grpSpPr>
      <p:sp>
        <p:nvSpPr>
          <p:cNvPr id="6175" name="Google Shape;6175;g28d6a1d505e_2_10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76" name="Google Shape;6176;g28d6a1d505e_2_10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855582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7"/>
        <p:cNvGrpSpPr/>
        <p:nvPr/>
      </p:nvGrpSpPr>
      <p:grpSpPr>
        <a:xfrm>
          <a:off x="0" y="0"/>
          <a:ext cx="0" cy="0"/>
          <a:chOff x="0" y="0"/>
          <a:chExt cx="0" cy="0"/>
        </a:xfrm>
      </p:grpSpPr>
      <p:sp>
        <p:nvSpPr>
          <p:cNvPr id="6378" name="Google Shape;6378;g28d6a1d505e_2_11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79" name="Google Shape;6379;g28d6a1d505e_2_11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26694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7"/>
        <p:cNvGrpSpPr/>
        <p:nvPr/>
      </p:nvGrpSpPr>
      <p:grpSpPr>
        <a:xfrm>
          <a:off x="0" y="0"/>
          <a:ext cx="0" cy="0"/>
          <a:chOff x="0" y="0"/>
          <a:chExt cx="0" cy="0"/>
        </a:xfrm>
      </p:grpSpPr>
      <p:sp>
        <p:nvSpPr>
          <p:cNvPr id="6378" name="Google Shape;6378;g28d6a1d505e_2_11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79" name="Google Shape;6379;g28d6a1d505e_2_11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436663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50"/>
        <p:cNvGrpSpPr/>
        <p:nvPr/>
      </p:nvGrpSpPr>
      <p:grpSpPr>
        <a:xfrm>
          <a:off x="0" y="0"/>
          <a:ext cx="0" cy="0"/>
          <a:chOff x="0" y="0"/>
          <a:chExt cx="0" cy="0"/>
        </a:xfrm>
      </p:grpSpPr>
      <p:sp>
        <p:nvSpPr>
          <p:cNvPr id="6151" name="Google Shape;6151;g28d6a1d505e_2_10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52" name="Google Shape;6152;g28d6a1d505e_2_10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157390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30"/>
        <p:cNvGrpSpPr/>
        <p:nvPr/>
      </p:nvGrpSpPr>
      <p:grpSpPr>
        <a:xfrm>
          <a:off x="0" y="0"/>
          <a:ext cx="0" cy="0"/>
          <a:chOff x="0" y="0"/>
          <a:chExt cx="0" cy="0"/>
        </a:xfrm>
      </p:grpSpPr>
      <p:sp>
        <p:nvSpPr>
          <p:cNvPr id="6131" name="Google Shape;6131;g25bae2645dc_0_5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32" name="Google Shape;6132;g25bae2645dc_0_5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126525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30"/>
        <p:cNvGrpSpPr/>
        <p:nvPr/>
      </p:nvGrpSpPr>
      <p:grpSpPr>
        <a:xfrm>
          <a:off x="0" y="0"/>
          <a:ext cx="0" cy="0"/>
          <a:chOff x="0" y="0"/>
          <a:chExt cx="0" cy="0"/>
        </a:xfrm>
      </p:grpSpPr>
      <p:sp>
        <p:nvSpPr>
          <p:cNvPr id="6131" name="Google Shape;6131;g25bae2645dc_0_5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32" name="Google Shape;6132;g25bae2645dc_0_5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92014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30"/>
        <p:cNvGrpSpPr/>
        <p:nvPr/>
      </p:nvGrpSpPr>
      <p:grpSpPr>
        <a:xfrm>
          <a:off x="0" y="0"/>
          <a:ext cx="0" cy="0"/>
          <a:chOff x="0" y="0"/>
          <a:chExt cx="0" cy="0"/>
        </a:xfrm>
      </p:grpSpPr>
      <p:sp>
        <p:nvSpPr>
          <p:cNvPr id="6131" name="Google Shape;6131;g25bae2645dc_0_5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32" name="Google Shape;6132;g25bae2645dc_0_5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219674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30"/>
        <p:cNvGrpSpPr/>
        <p:nvPr/>
      </p:nvGrpSpPr>
      <p:grpSpPr>
        <a:xfrm>
          <a:off x="0" y="0"/>
          <a:ext cx="0" cy="0"/>
          <a:chOff x="0" y="0"/>
          <a:chExt cx="0" cy="0"/>
        </a:xfrm>
      </p:grpSpPr>
      <p:sp>
        <p:nvSpPr>
          <p:cNvPr id="6131" name="Google Shape;6131;g25bae2645dc_0_5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32" name="Google Shape;6132;g25bae2645dc_0_5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4786618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30"/>
        <p:cNvGrpSpPr/>
        <p:nvPr/>
      </p:nvGrpSpPr>
      <p:grpSpPr>
        <a:xfrm>
          <a:off x="0" y="0"/>
          <a:ext cx="0" cy="0"/>
          <a:chOff x="0" y="0"/>
          <a:chExt cx="0" cy="0"/>
        </a:xfrm>
      </p:grpSpPr>
      <p:sp>
        <p:nvSpPr>
          <p:cNvPr id="6131" name="Google Shape;6131;g25bae2645dc_0_5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32" name="Google Shape;6132;g25bae2645dc_0_5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7701826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30"/>
        <p:cNvGrpSpPr/>
        <p:nvPr/>
      </p:nvGrpSpPr>
      <p:grpSpPr>
        <a:xfrm>
          <a:off x="0" y="0"/>
          <a:ext cx="0" cy="0"/>
          <a:chOff x="0" y="0"/>
          <a:chExt cx="0" cy="0"/>
        </a:xfrm>
      </p:grpSpPr>
      <p:sp>
        <p:nvSpPr>
          <p:cNvPr id="6131" name="Google Shape;6131;g25bae2645dc_0_5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32" name="Google Shape;6132;g25bae2645dc_0_5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2687318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30"/>
        <p:cNvGrpSpPr/>
        <p:nvPr/>
      </p:nvGrpSpPr>
      <p:grpSpPr>
        <a:xfrm>
          <a:off x="0" y="0"/>
          <a:ext cx="0" cy="0"/>
          <a:chOff x="0" y="0"/>
          <a:chExt cx="0" cy="0"/>
        </a:xfrm>
      </p:grpSpPr>
      <p:sp>
        <p:nvSpPr>
          <p:cNvPr id="6131" name="Google Shape;6131;g25bae2645dc_0_5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32" name="Google Shape;6132;g25bae2645dc_0_5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131852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30"/>
        <p:cNvGrpSpPr/>
        <p:nvPr/>
      </p:nvGrpSpPr>
      <p:grpSpPr>
        <a:xfrm>
          <a:off x="0" y="0"/>
          <a:ext cx="0" cy="0"/>
          <a:chOff x="0" y="0"/>
          <a:chExt cx="0" cy="0"/>
        </a:xfrm>
      </p:grpSpPr>
      <p:sp>
        <p:nvSpPr>
          <p:cNvPr id="6131" name="Google Shape;6131;g25bae2645dc_0_5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32" name="Google Shape;6132;g25bae2645dc_0_5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594664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7"/>
        <p:cNvGrpSpPr/>
        <p:nvPr/>
      </p:nvGrpSpPr>
      <p:grpSpPr>
        <a:xfrm>
          <a:off x="0" y="0"/>
          <a:ext cx="0" cy="0"/>
          <a:chOff x="0" y="0"/>
          <a:chExt cx="0" cy="0"/>
        </a:xfrm>
      </p:grpSpPr>
      <p:sp>
        <p:nvSpPr>
          <p:cNvPr id="6378" name="Google Shape;6378;g28d6a1d505e_2_11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79" name="Google Shape;6379;g28d6a1d505e_2_11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1034813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7"/>
        <p:cNvGrpSpPr/>
        <p:nvPr/>
      </p:nvGrpSpPr>
      <p:grpSpPr>
        <a:xfrm>
          <a:off x="0" y="0"/>
          <a:ext cx="0" cy="0"/>
          <a:chOff x="0" y="0"/>
          <a:chExt cx="0" cy="0"/>
        </a:xfrm>
      </p:grpSpPr>
      <p:sp>
        <p:nvSpPr>
          <p:cNvPr id="6378" name="Google Shape;6378;g28d6a1d505e_2_11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79" name="Google Shape;6379;g28d6a1d505e_2_11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282116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4"/>
        <p:cNvGrpSpPr/>
        <p:nvPr/>
      </p:nvGrpSpPr>
      <p:grpSpPr>
        <a:xfrm>
          <a:off x="0" y="0"/>
          <a:ext cx="0" cy="0"/>
          <a:chOff x="0" y="0"/>
          <a:chExt cx="0" cy="0"/>
        </a:xfrm>
      </p:grpSpPr>
      <p:sp>
        <p:nvSpPr>
          <p:cNvPr id="6055" name="Google Shape;6055;g25bae2645dc_0_7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56" name="Google Shape;6056;g25bae2645dc_0_7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4894399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50"/>
        <p:cNvGrpSpPr/>
        <p:nvPr/>
      </p:nvGrpSpPr>
      <p:grpSpPr>
        <a:xfrm>
          <a:off x="0" y="0"/>
          <a:ext cx="0" cy="0"/>
          <a:chOff x="0" y="0"/>
          <a:chExt cx="0" cy="0"/>
        </a:xfrm>
      </p:grpSpPr>
      <p:sp>
        <p:nvSpPr>
          <p:cNvPr id="6151" name="Google Shape;6151;g28d6a1d505e_2_10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52" name="Google Shape;6152;g28d6a1d505e_2_10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2719254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50"/>
        <p:cNvGrpSpPr/>
        <p:nvPr/>
      </p:nvGrpSpPr>
      <p:grpSpPr>
        <a:xfrm>
          <a:off x="0" y="0"/>
          <a:ext cx="0" cy="0"/>
          <a:chOff x="0" y="0"/>
          <a:chExt cx="0" cy="0"/>
        </a:xfrm>
      </p:grpSpPr>
      <p:sp>
        <p:nvSpPr>
          <p:cNvPr id="6151" name="Google Shape;6151;g28d6a1d505e_2_10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52" name="Google Shape;6152;g28d6a1d505e_2_10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90023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7"/>
        <p:cNvGrpSpPr/>
        <p:nvPr/>
      </p:nvGrpSpPr>
      <p:grpSpPr>
        <a:xfrm>
          <a:off x="0" y="0"/>
          <a:ext cx="0" cy="0"/>
          <a:chOff x="0" y="0"/>
          <a:chExt cx="0" cy="0"/>
        </a:xfrm>
      </p:grpSpPr>
      <p:sp>
        <p:nvSpPr>
          <p:cNvPr id="6108" name="Google Shape;6108;g25bae2645dc_0_5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09" name="Google Shape;6109;g25bae2645dc_0_5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0603760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7"/>
        <p:cNvGrpSpPr/>
        <p:nvPr/>
      </p:nvGrpSpPr>
      <p:grpSpPr>
        <a:xfrm>
          <a:off x="0" y="0"/>
          <a:ext cx="0" cy="0"/>
          <a:chOff x="0" y="0"/>
          <a:chExt cx="0" cy="0"/>
        </a:xfrm>
      </p:grpSpPr>
      <p:sp>
        <p:nvSpPr>
          <p:cNvPr id="6108" name="Google Shape;6108;g25bae2645dc_0_5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09" name="Google Shape;6109;g25bae2645dc_0_5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858876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7"/>
        <p:cNvGrpSpPr/>
        <p:nvPr/>
      </p:nvGrpSpPr>
      <p:grpSpPr>
        <a:xfrm>
          <a:off x="0" y="0"/>
          <a:ext cx="0" cy="0"/>
          <a:chOff x="0" y="0"/>
          <a:chExt cx="0" cy="0"/>
        </a:xfrm>
      </p:grpSpPr>
      <p:sp>
        <p:nvSpPr>
          <p:cNvPr id="6108" name="Google Shape;6108;g25bae2645dc_0_5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09" name="Google Shape;6109;g25bae2645dc_0_5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6925125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7"/>
        <p:cNvGrpSpPr/>
        <p:nvPr/>
      </p:nvGrpSpPr>
      <p:grpSpPr>
        <a:xfrm>
          <a:off x="0" y="0"/>
          <a:ext cx="0" cy="0"/>
          <a:chOff x="0" y="0"/>
          <a:chExt cx="0" cy="0"/>
        </a:xfrm>
      </p:grpSpPr>
      <p:sp>
        <p:nvSpPr>
          <p:cNvPr id="6108" name="Google Shape;6108;g25bae2645dc_0_5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09" name="Google Shape;6109;g25bae2645dc_0_5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6246795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7"/>
        <p:cNvGrpSpPr/>
        <p:nvPr/>
      </p:nvGrpSpPr>
      <p:grpSpPr>
        <a:xfrm>
          <a:off x="0" y="0"/>
          <a:ext cx="0" cy="0"/>
          <a:chOff x="0" y="0"/>
          <a:chExt cx="0" cy="0"/>
        </a:xfrm>
      </p:grpSpPr>
      <p:sp>
        <p:nvSpPr>
          <p:cNvPr id="6108" name="Google Shape;6108;g25bae2645dc_0_5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09" name="Google Shape;6109;g25bae2645dc_0_5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9070324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7"/>
        <p:cNvGrpSpPr/>
        <p:nvPr/>
      </p:nvGrpSpPr>
      <p:grpSpPr>
        <a:xfrm>
          <a:off x="0" y="0"/>
          <a:ext cx="0" cy="0"/>
          <a:chOff x="0" y="0"/>
          <a:chExt cx="0" cy="0"/>
        </a:xfrm>
      </p:grpSpPr>
      <p:sp>
        <p:nvSpPr>
          <p:cNvPr id="6108" name="Google Shape;6108;g25bae2645dc_0_5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09" name="Google Shape;6109;g25bae2645dc_0_5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219827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7"/>
        <p:cNvGrpSpPr/>
        <p:nvPr/>
      </p:nvGrpSpPr>
      <p:grpSpPr>
        <a:xfrm>
          <a:off x="0" y="0"/>
          <a:ext cx="0" cy="0"/>
          <a:chOff x="0" y="0"/>
          <a:chExt cx="0" cy="0"/>
        </a:xfrm>
      </p:grpSpPr>
      <p:sp>
        <p:nvSpPr>
          <p:cNvPr id="6378" name="Google Shape;6378;g28d6a1d505e_2_11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79" name="Google Shape;6379;g28d6a1d505e_2_11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7565301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7"/>
        <p:cNvGrpSpPr/>
        <p:nvPr/>
      </p:nvGrpSpPr>
      <p:grpSpPr>
        <a:xfrm>
          <a:off x="0" y="0"/>
          <a:ext cx="0" cy="0"/>
          <a:chOff x="0" y="0"/>
          <a:chExt cx="0" cy="0"/>
        </a:xfrm>
      </p:grpSpPr>
      <p:sp>
        <p:nvSpPr>
          <p:cNvPr id="6108" name="Google Shape;6108;g25bae2645dc_0_5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09" name="Google Shape;6109;g25bae2645dc_0_5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1062718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74"/>
        <p:cNvGrpSpPr/>
        <p:nvPr/>
      </p:nvGrpSpPr>
      <p:grpSpPr>
        <a:xfrm>
          <a:off x="0" y="0"/>
          <a:ext cx="0" cy="0"/>
          <a:chOff x="0" y="0"/>
          <a:chExt cx="0" cy="0"/>
        </a:xfrm>
      </p:grpSpPr>
      <p:sp>
        <p:nvSpPr>
          <p:cNvPr id="6175" name="Google Shape;6175;g28d6a1d505e_2_10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76" name="Google Shape;6176;g28d6a1d505e_2_10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6007606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7"/>
        <p:cNvGrpSpPr/>
        <p:nvPr/>
      </p:nvGrpSpPr>
      <p:grpSpPr>
        <a:xfrm>
          <a:off x="0" y="0"/>
          <a:ext cx="0" cy="0"/>
          <a:chOff x="0" y="0"/>
          <a:chExt cx="0" cy="0"/>
        </a:xfrm>
      </p:grpSpPr>
      <p:sp>
        <p:nvSpPr>
          <p:cNvPr id="6378" name="Google Shape;6378;g28d6a1d505e_2_11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79" name="Google Shape;6379;g28d6a1d505e_2_11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5047507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50"/>
        <p:cNvGrpSpPr/>
        <p:nvPr/>
      </p:nvGrpSpPr>
      <p:grpSpPr>
        <a:xfrm>
          <a:off x="0" y="0"/>
          <a:ext cx="0" cy="0"/>
          <a:chOff x="0" y="0"/>
          <a:chExt cx="0" cy="0"/>
        </a:xfrm>
      </p:grpSpPr>
      <p:sp>
        <p:nvSpPr>
          <p:cNvPr id="6151" name="Google Shape;6151;g28d6a1d505e_2_10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52" name="Google Shape;6152;g28d6a1d505e_2_10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221134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50"/>
        <p:cNvGrpSpPr/>
        <p:nvPr/>
      </p:nvGrpSpPr>
      <p:grpSpPr>
        <a:xfrm>
          <a:off x="0" y="0"/>
          <a:ext cx="0" cy="0"/>
          <a:chOff x="0" y="0"/>
          <a:chExt cx="0" cy="0"/>
        </a:xfrm>
      </p:grpSpPr>
      <p:sp>
        <p:nvSpPr>
          <p:cNvPr id="6151" name="Google Shape;6151;g28d6a1d505e_2_10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52" name="Google Shape;6152;g28d6a1d505e_2_10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565187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50"/>
        <p:cNvGrpSpPr/>
        <p:nvPr/>
      </p:nvGrpSpPr>
      <p:grpSpPr>
        <a:xfrm>
          <a:off x="0" y="0"/>
          <a:ext cx="0" cy="0"/>
          <a:chOff x="0" y="0"/>
          <a:chExt cx="0" cy="0"/>
        </a:xfrm>
      </p:grpSpPr>
      <p:sp>
        <p:nvSpPr>
          <p:cNvPr id="6151" name="Google Shape;6151;g28d6a1d505e_2_10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52" name="Google Shape;6152;g28d6a1d505e_2_10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009684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7"/>
        <p:cNvGrpSpPr/>
        <p:nvPr/>
      </p:nvGrpSpPr>
      <p:grpSpPr>
        <a:xfrm>
          <a:off x="0" y="0"/>
          <a:ext cx="0" cy="0"/>
          <a:chOff x="0" y="0"/>
          <a:chExt cx="0" cy="0"/>
        </a:xfrm>
      </p:grpSpPr>
      <p:sp>
        <p:nvSpPr>
          <p:cNvPr id="6378" name="Google Shape;6378;g28d6a1d505e_2_11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79" name="Google Shape;6379;g28d6a1d505e_2_11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588520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7"/>
        <p:cNvGrpSpPr/>
        <p:nvPr/>
      </p:nvGrpSpPr>
      <p:grpSpPr>
        <a:xfrm>
          <a:off x="0" y="0"/>
          <a:ext cx="0" cy="0"/>
          <a:chOff x="0" y="0"/>
          <a:chExt cx="0" cy="0"/>
        </a:xfrm>
      </p:grpSpPr>
      <p:sp>
        <p:nvSpPr>
          <p:cNvPr id="6378" name="Google Shape;6378;g28d6a1d505e_2_11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79" name="Google Shape;6379;g28d6a1d505e_2_11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041205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7"/>
        <p:cNvGrpSpPr/>
        <p:nvPr/>
      </p:nvGrpSpPr>
      <p:grpSpPr>
        <a:xfrm>
          <a:off x="0" y="0"/>
          <a:ext cx="0" cy="0"/>
          <a:chOff x="0" y="0"/>
          <a:chExt cx="0" cy="0"/>
        </a:xfrm>
      </p:grpSpPr>
      <p:sp>
        <p:nvSpPr>
          <p:cNvPr id="6378" name="Google Shape;6378;g28d6a1d505e_2_11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79" name="Google Shape;6379;g28d6a1d505e_2_11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819058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7"/>
        <p:cNvGrpSpPr/>
        <p:nvPr/>
      </p:nvGrpSpPr>
      <p:grpSpPr>
        <a:xfrm>
          <a:off x="0" y="0"/>
          <a:ext cx="0" cy="0"/>
          <a:chOff x="0" y="0"/>
          <a:chExt cx="0" cy="0"/>
        </a:xfrm>
      </p:grpSpPr>
      <p:sp>
        <p:nvSpPr>
          <p:cNvPr id="6378" name="Google Shape;6378;g28d6a1d505e_2_11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79" name="Google Shape;6379;g28d6a1d505e_2_11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645926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blip>
          <a:stretch>
            <a:fillRect/>
          </a:stretch>
        </p:blipFill>
        <p:spPr>
          <a:xfrm>
            <a:off x="0" y="0"/>
            <a:ext cx="9144000" cy="5143500"/>
          </a:xfrm>
          <a:prstGeom prst="rect">
            <a:avLst/>
          </a:prstGeom>
          <a:noFill/>
          <a:ln>
            <a:noFill/>
          </a:ln>
        </p:spPr>
      </p:pic>
      <p:sp>
        <p:nvSpPr>
          <p:cNvPr id="10" name="Google Shape;10;p2"/>
          <p:cNvSpPr txBox="1">
            <a:spLocks noGrp="1"/>
          </p:cNvSpPr>
          <p:nvPr>
            <p:ph type="ctrTitle"/>
          </p:nvPr>
        </p:nvSpPr>
        <p:spPr>
          <a:xfrm>
            <a:off x="1396950" y="1132925"/>
            <a:ext cx="6350100" cy="18705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Clr>
                <a:srgbClr val="191919"/>
              </a:buClr>
              <a:buSzPts val="5200"/>
              <a:buNone/>
              <a:defRPr sz="9600" b="1">
                <a:latin typeface="Syne"/>
                <a:ea typeface="Syne"/>
                <a:cs typeface="Syne"/>
                <a:sym typeface="Syne"/>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1" name="Google Shape;11;p2"/>
          <p:cNvSpPr txBox="1">
            <a:spLocks noGrp="1"/>
          </p:cNvSpPr>
          <p:nvPr>
            <p:ph type="subTitle" idx="1"/>
          </p:nvPr>
        </p:nvSpPr>
        <p:spPr>
          <a:xfrm>
            <a:off x="2307600" y="3154925"/>
            <a:ext cx="4528800" cy="475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600">
                <a:solidFill>
                  <a:schemeClr val="dk1"/>
                </a:solidFill>
                <a:latin typeface="Cabin"/>
                <a:ea typeface="Cabin"/>
                <a:cs typeface="Cabin"/>
                <a:sym typeface="Cabin"/>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grpSp>
        <p:nvGrpSpPr>
          <p:cNvPr id="12" name="Google Shape;12;p2"/>
          <p:cNvGrpSpPr/>
          <p:nvPr/>
        </p:nvGrpSpPr>
        <p:grpSpPr>
          <a:xfrm>
            <a:off x="276" y="80"/>
            <a:ext cx="9353198" cy="5143461"/>
            <a:chOff x="-26474475" y="-7233075"/>
            <a:chExt cx="6827650" cy="3754625"/>
          </a:xfrm>
        </p:grpSpPr>
        <p:sp>
          <p:nvSpPr>
            <p:cNvPr id="13" name="Google Shape;13;p2"/>
            <p:cNvSpPr/>
            <p:nvPr/>
          </p:nvSpPr>
          <p:spPr>
            <a:xfrm>
              <a:off x="-26135575" y="-7007400"/>
              <a:ext cx="34225" cy="33450"/>
            </a:xfrm>
            <a:custGeom>
              <a:avLst/>
              <a:gdLst/>
              <a:ahLst/>
              <a:cxnLst/>
              <a:rect l="l" t="t" r="r" b="b"/>
              <a:pathLst>
                <a:path w="1369" h="1338" extrusionOk="0">
                  <a:moveTo>
                    <a:pt x="670" y="1"/>
                  </a:moveTo>
                  <a:cubicBezTo>
                    <a:pt x="305" y="1"/>
                    <a:pt x="1" y="274"/>
                    <a:pt x="1" y="669"/>
                  </a:cubicBezTo>
                  <a:cubicBezTo>
                    <a:pt x="1" y="1034"/>
                    <a:pt x="305" y="1338"/>
                    <a:pt x="670" y="1338"/>
                  </a:cubicBezTo>
                  <a:cubicBezTo>
                    <a:pt x="1065" y="1338"/>
                    <a:pt x="1369" y="1034"/>
                    <a:pt x="1369" y="669"/>
                  </a:cubicBezTo>
                  <a:cubicBezTo>
                    <a:pt x="1369" y="274"/>
                    <a:pt x="1065" y="1"/>
                    <a:pt x="670"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25650750" y="-6904050"/>
              <a:ext cx="33450" cy="33450"/>
            </a:xfrm>
            <a:custGeom>
              <a:avLst/>
              <a:gdLst/>
              <a:ahLst/>
              <a:cxnLst/>
              <a:rect l="l" t="t" r="r" b="b"/>
              <a:pathLst>
                <a:path w="1338" h="1338" extrusionOk="0">
                  <a:moveTo>
                    <a:pt x="669" y="0"/>
                  </a:moveTo>
                  <a:cubicBezTo>
                    <a:pt x="304" y="0"/>
                    <a:pt x="0" y="304"/>
                    <a:pt x="0" y="669"/>
                  </a:cubicBezTo>
                  <a:cubicBezTo>
                    <a:pt x="0" y="1034"/>
                    <a:pt x="304" y="1338"/>
                    <a:pt x="669" y="1338"/>
                  </a:cubicBezTo>
                  <a:cubicBezTo>
                    <a:pt x="1064" y="1338"/>
                    <a:pt x="1338" y="1034"/>
                    <a:pt x="1338" y="669"/>
                  </a:cubicBezTo>
                  <a:cubicBezTo>
                    <a:pt x="1338" y="304"/>
                    <a:pt x="1064" y="0"/>
                    <a:pt x="669"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26473725" y="-7198125"/>
              <a:ext cx="33475" cy="33450"/>
            </a:xfrm>
            <a:custGeom>
              <a:avLst/>
              <a:gdLst/>
              <a:ahLst/>
              <a:cxnLst/>
              <a:rect l="l" t="t" r="r" b="b"/>
              <a:pathLst>
                <a:path w="1339" h="1338" extrusionOk="0">
                  <a:moveTo>
                    <a:pt x="669" y="0"/>
                  </a:moveTo>
                  <a:cubicBezTo>
                    <a:pt x="274" y="0"/>
                    <a:pt x="1" y="304"/>
                    <a:pt x="1" y="669"/>
                  </a:cubicBezTo>
                  <a:cubicBezTo>
                    <a:pt x="1" y="1064"/>
                    <a:pt x="274" y="1338"/>
                    <a:pt x="669" y="1338"/>
                  </a:cubicBezTo>
                  <a:cubicBezTo>
                    <a:pt x="1034" y="1338"/>
                    <a:pt x="1338" y="1064"/>
                    <a:pt x="1338" y="669"/>
                  </a:cubicBezTo>
                  <a:cubicBezTo>
                    <a:pt x="1338" y="304"/>
                    <a:pt x="1034" y="0"/>
                    <a:pt x="669"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24429600" y="-6951925"/>
              <a:ext cx="33450" cy="33450"/>
            </a:xfrm>
            <a:custGeom>
              <a:avLst/>
              <a:gdLst/>
              <a:ahLst/>
              <a:cxnLst/>
              <a:rect l="l" t="t" r="r" b="b"/>
              <a:pathLst>
                <a:path w="1338" h="1338" extrusionOk="0">
                  <a:moveTo>
                    <a:pt x="669" y="0"/>
                  </a:moveTo>
                  <a:cubicBezTo>
                    <a:pt x="304" y="0"/>
                    <a:pt x="0" y="304"/>
                    <a:pt x="0" y="669"/>
                  </a:cubicBezTo>
                  <a:cubicBezTo>
                    <a:pt x="0" y="1064"/>
                    <a:pt x="304" y="1338"/>
                    <a:pt x="669" y="1338"/>
                  </a:cubicBezTo>
                  <a:cubicBezTo>
                    <a:pt x="1034" y="1338"/>
                    <a:pt x="1338" y="1064"/>
                    <a:pt x="1338" y="669"/>
                  </a:cubicBezTo>
                  <a:cubicBezTo>
                    <a:pt x="1338" y="304"/>
                    <a:pt x="1034" y="0"/>
                    <a:pt x="669"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5947125" y="-7125175"/>
              <a:ext cx="16750" cy="16725"/>
            </a:xfrm>
            <a:custGeom>
              <a:avLst/>
              <a:gdLst/>
              <a:ahLst/>
              <a:cxnLst/>
              <a:rect l="l" t="t" r="r" b="b"/>
              <a:pathLst>
                <a:path w="670" h="669" extrusionOk="0">
                  <a:moveTo>
                    <a:pt x="335" y="0"/>
                  </a:moveTo>
                  <a:cubicBezTo>
                    <a:pt x="153" y="0"/>
                    <a:pt x="1" y="152"/>
                    <a:pt x="1" y="335"/>
                  </a:cubicBezTo>
                  <a:cubicBezTo>
                    <a:pt x="1" y="517"/>
                    <a:pt x="153" y="669"/>
                    <a:pt x="335" y="669"/>
                  </a:cubicBezTo>
                  <a:cubicBezTo>
                    <a:pt x="518" y="669"/>
                    <a:pt x="670" y="547"/>
                    <a:pt x="670" y="335"/>
                  </a:cubicBezTo>
                  <a:cubicBezTo>
                    <a:pt x="670" y="152"/>
                    <a:pt x="518" y="0"/>
                    <a:pt x="33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25602125" y="-7167825"/>
              <a:ext cx="16750" cy="16825"/>
            </a:xfrm>
            <a:custGeom>
              <a:avLst/>
              <a:gdLst/>
              <a:ahLst/>
              <a:cxnLst/>
              <a:rect l="l" t="t" r="r" b="b"/>
              <a:pathLst>
                <a:path w="670" h="673" extrusionOk="0">
                  <a:moveTo>
                    <a:pt x="381" y="0"/>
                  </a:moveTo>
                  <a:cubicBezTo>
                    <a:pt x="366" y="0"/>
                    <a:pt x="351" y="1"/>
                    <a:pt x="335" y="4"/>
                  </a:cubicBezTo>
                  <a:cubicBezTo>
                    <a:pt x="153" y="4"/>
                    <a:pt x="1" y="126"/>
                    <a:pt x="1" y="338"/>
                  </a:cubicBezTo>
                  <a:cubicBezTo>
                    <a:pt x="1" y="521"/>
                    <a:pt x="153" y="673"/>
                    <a:pt x="335" y="673"/>
                  </a:cubicBezTo>
                  <a:cubicBezTo>
                    <a:pt x="517" y="673"/>
                    <a:pt x="669" y="521"/>
                    <a:pt x="669" y="338"/>
                  </a:cubicBezTo>
                  <a:cubicBezTo>
                    <a:pt x="669" y="144"/>
                    <a:pt x="542" y="0"/>
                    <a:pt x="381"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25950150" y="-6654800"/>
              <a:ext cx="16750" cy="16725"/>
            </a:xfrm>
            <a:custGeom>
              <a:avLst/>
              <a:gdLst/>
              <a:ahLst/>
              <a:cxnLst/>
              <a:rect l="l" t="t" r="r" b="b"/>
              <a:pathLst>
                <a:path w="670" h="669" extrusionOk="0">
                  <a:moveTo>
                    <a:pt x="335" y="0"/>
                  </a:moveTo>
                  <a:cubicBezTo>
                    <a:pt x="152" y="0"/>
                    <a:pt x="0" y="122"/>
                    <a:pt x="0" y="334"/>
                  </a:cubicBezTo>
                  <a:cubicBezTo>
                    <a:pt x="0" y="517"/>
                    <a:pt x="152" y="669"/>
                    <a:pt x="335" y="669"/>
                  </a:cubicBezTo>
                  <a:cubicBezTo>
                    <a:pt x="517" y="669"/>
                    <a:pt x="669" y="517"/>
                    <a:pt x="669" y="334"/>
                  </a:cubicBezTo>
                  <a:cubicBezTo>
                    <a:pt x="669" y="122"/>
                    <a:pt x="517" y="0"/>
                    <a:pt x="33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25775375" y="-6552975"/>
              <a:ext cx="9150" cy="9900"/>
            </a:xfrm>
            <a:custGeom>
              <a:avLst/>
              <a:gdLst/>
              <a:ahLst/>
              <a:cxnLst/>
              <a:rect l="l" t="t" r="r" b="b"/>
              <a:pathLst>
                <a:path w="366" h="396" extrusionOk="0">
                  <a:moveTo>
                    <a:pt x="183" y="0"/>
                  </a:moveTo>
                  <a:cubicBezTo>
                    <a:pt x="92" y="0"/>
                    <a:pt x="0" y="91"/>
                    <a:pt x="0" y="213"/>
                  </a:cubicBezTo>
                  <a:cubicBezTo>
                    <a:pt x="0" y="304"/>
                    <a:pt x="92" y="395"/>
                    <a:pt x="183" y="395"/>
                  </a:cubicBezTo>
                  <a:cubicBezTo>
                    <a:pt x="304" y="395"/>
                    <a:pt x="365" y="304"/>
                    <a:pt x="365" y="213"/>
                  </a:cubicBezTo>
                  <a:cubicBezTo>
                    <a:pt x="365" y="91"/>
                    <a:pt x="304"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25520050" y="-6707250"/>
              <a:ext cx="9150" cy="9150"/>
            </a:xfrm>
            <a:custGeom>
              <a:avLst/>
              <a:gdLst/>
              <a:ahLst/>
              <a:cxnLst/>
              <a:rect l="l" t="t" r="r" b="b"/>
              <a:pathLst>
                <a:path w="366" h="366" extrusionOk="0">
                  <a:moveTo>
                    <a:pt x="183" y="1"/>
                  </a:moveTo>
                  <a:cubicBezTo>
                    <a:pt x="92" y="1"/>
                    <a:pt x="0" y="92"/>
                    <a:pt x="0" y="183"/>
                  </a:cubicBezTo>
                  <a:cubicBezTo>
                    <a:pt x="0" y="305"/>
                    <a:pt x="92" y="366"/>
                    <a:pt x="183" y="366"/>
                  </a:cubicBezTo>
                  <a:cubicBezTo>
                    <a:pt x="304" y="366"/>
                    <a:pt x="365" y="305"/>
                    <a:pt x="365" y="183"/>
                  </a:cubicBezTo>
                  <a:cubicBezTo>
                    <a:pt x="365" y="92"/>
                    <a:pt x="30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25625675" y="-6603900"/>
              <a:ext cx="9150" cy="9150"/>
            </a:xfrm>
            <a:custGeom>
              <a:avLst/>
              <a:gdLst/>
              <a:ahLst/>
              <a:cxnLst/>
              <a:rect l="l" t="t" r="r" b="b"/>
              <a:pathLst>
                <a:path w="366" h="366" extrusionOk="0">
                  <a:moveTo>
                    <a:pt x="183" y="1"/>
                  </a:moveTo>
                  <a:cubicBezTo>
                    <a:pt x="92" y="1"/>
                    <a:pt x="0" y="92"/>
                    <a:pt x="0" y="183"/>
                  </a:cubicBezTo>
                  <a:cubicBezTo>
                    <a:pt x="0" y="305"/>
                    <a:pt x="92" y="365"/>
                    <a:pt x="183" y="365"/>
                  </a:cubicBezTo>
                  <a:cubicBezTo>
                    <a:pt x="304" y="365"/>
                    <a:pt x="365" y="305"/>
                    <a:pt x="365" y="183"/>
                  </a:cubicBezTo>
                  <a:cubicBezTo>
                    <a:pt x="365" y="92"/>
                    <a:pt x="30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25683425" y="-6523350"/>
              <a:ext cx="9125" cy="9150"/>
            </a:xfrm>
            <a:custGeom>
              <a:avLst/>
              <a:gdLst/>
              <a:ahLst/>
              <a:cxnLst/>
              <a:rect l="l" t="t" r="r" b="b"/>
              <a:pathLst>
                <a:path w="365" h="366" extrusionOk="0">
                  <a:moveTo>
                    <a:pt x="183" y="1"/>
                  </a:moveTo>
                  <a:cubicBezTo>
                    <a:pt x="91" y="1"/>
                    <a:pt x="0" y="61"/>
                    <a:pt x="0" y="183"/>
                  </a:cubicBezTo>
                  <a:cubicBezTo>
                    <a:pt x="0" y="274"/>
                    <a:pt x="91" y="365"/>
                    <a:pt x="183" y="365"/>
                  </a:cubicBezTo>
                  <a:cubicBezTo>
                    <a:pt x="304" y="365"/>
                    <a:pt x="365" y="274"/>
                    <a:pt x="365" y="183"/>
                  </a:cubicBezTo>
                  <a:cubicBezTo>
                    <a:pt x="365" y="61"/>
                    <a:pt x="30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25678100" y="-6653300"/>
              <a:ext cx="9900" cy="9150"/>
            </a:xfrm>
            <a:custGeom>
              <a:avLst/>
              <a:gdLst/>
              <a:ahLst/>
              <a:cxnLst/>
              <a:rect l="l" t="t" r="r" b="b"/>
              <a:pathLst>
                <a:path w="396" h="366" extrusionOk="0">
                  <a:moveTo>
                    <a:pt x="182" y="1"/>
                  </a:moveTo>
                  <a:cubicBezTo>
                    <a:pt x="91" y="1"/>
                    <a:pt x="0" y="62"/>
                    <a:pt x="0" y="183"/>
                  </a:cubicBezTo>
                  <a:cubicBezTo>
                    <a:pt x="0" y="274"/>
                    <a:pt x="91" y="366"/>
                    <a:pt x="182" y="366"/>
                  </a:cubicBezTo>
                  <a:cubicBezTo>
                    <a:pt x="304" y="366"/>
                    <a:pt x="395" y="274"/>
                    <a:pt x="395" y="183"/>
                  </a:cubicBezTo>
                  <a:cubicBezTo>
                    <a:pt x="395" y="62"/>
                    <a:pt x="304" y="1"/>
                    <a:pt x="182"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26167475" y="-6357700"/>
              <a:ext cx="16725" cy="16750"/>
            </a:xfrm>
            <a:custGeom>
              <a:avLst/>
              <a:gdLst/>
              <a:ahLst/>
              <a:cxnLst/>
              <a:rect l="l" t="t" r="r" b="b"/>
              <a:pathLst>
                <a:path w="669" h="670" extrusionOk="0">
                  <a:moveTo>
                    <a:pt x="335" y="1"/>
                  </a:moveTo>
                  <a:cubicBezTo>
                    <a:pt x="122" y="1"/>
                    <a:pt x="0" y="153"/>
                    <a:pt x="0" y="335"/>
                  </a:cubicBezTo>
                  <a:cubicBezTo>
                    <a:pt x="0" y="517"/>
                    <a:pt x="122" y="669"/>
                    <a:pt x="335" y="669"/>
                  </a:cubicBezTo>
                  <a:cubicBezTo>
                    <a:pt x="517" y="669"/>
                    <a:pt x="669" y="517"/>
                    <a:pt x="669" y="335"/>
                  </a:cubicBezTo>
                  <a:cubicBezTo>
                    <a:pt x="669" y="153"/>
                    <a:pt x="517" y="1"/>
                    <a:pt x="335"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24824750" y="-7192800"/>
              <a:ext cx="16750" cy="16725"/>
            </a:xfrm>
            <a:custGeom>
              <a:avLst/>
              <a:gdLst/>
              <a:ahLst/>
              <a:cxnLst/>
              <a:rect l="l" t="t" r="r" b="b"/>
              <a:pathLst>
                <a:path w="670" h="669" extrusionOk="0">
                  <a:moveTo>
                    <a:pt x="335" y="0"/>
                  </a:moveTo>
                  <a:cubicBezTo>
                    <a:pt x="152" y="0"/>
                    <a:pt x="0" y="152"/>
                    <a:pt x="0" y="334"/>
                  </a:cubicBezTo>
                  <a:cubicBezTo>
                    <a:pt x="0" y="517"/>
                    <a:pt x="152" y="669"/>
                    <a:pt x="335" y="669"/>
                  </a:cubicBezTo>
                  <a:cubicBezTo>
                    <a:pt x="548" y="669"/>
                    <a:pt x="669" y="517"/>
                    <a:pt x="669" y="334"/>
                  </a:cubicBezTo>
                  <a:cubicBezTo>
                    <a:pt x="669" y="152"/>
                    <a:pt x="548" y="0"/>
                    <a:pt x="33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26144675" y="-5764225"/>
              <a:ext cx="33450" cy="33475"/>
            </a:xfrm>
            <a:custGeom>
              <a:avLst/>
              <a:gdLst/>
              <a:ahLst/>
              <a:cxnLst/>
              <a:rect l="l" t="t" r="r" b="b"/>
              <a:pathLst>
                <a:path w="1338" h="1339" extrusionOk="0">
                  <a:moveTo>
                    <a:pt x="669" y="1"/>
                  </a:moveTo>
                  <a:cubicBezTo>
                    <a:pt x="304" y="1"/>
                    <a:pt x="0" y="305"/>
                    <a:pt x="0" y="669"/>
                  </a:cubicBezTo>
                  <a:cubicBezTo>
                    <a:pt x="0" y="1034"/>
                    <a:pt x="304" y="1338"/>
                    <a:pt x="669" y="1338"/>
                  </a:cubicBezTo>
                  <a:cubicBezTo>
                    <a:pt x="1064" y="1338"/>
                    <a:pt x="1337" y="1034"/>
                    <a:pt x="1337" y="669"/>
                  </a:cubicBezTo>
                  <a:cubicBezTo>
                    <a:pt x="1337" y="305"/>
                    <a:pt x="1064" y="1"/>
                    <a:pt x="669"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26271600" y="-4885025"/>
              <a:ext cx="33475" cy="34225"/>
            </a:xfrm>
            <a:custGeom>
              <a:avLst/>
              <a:gdLst/>
              <a:ahLst/>
              <a:cxnLst/>
              <a:rect l="l" t="t" r="r" b="b"/>
              <a:pathLst>
                <a:path w="1339" h="1369" extrusionOk="0">
                  <a:moveTo>
                    <a:pt x="670" y="0"/>
                  </a:moveTo>
                  <a:cubicBezTo>
                    <a:pt x="305" y="0"/>
                    <a:pt x="1" y="304"/>
                    <a:pt x="1" y="699"/>
                  </a:cubicBezTo>
                  <a:cubicBezTo>
                    <a:pt x="1" y="1064"/>
                    <a:pt x="305" y="1368"/>
                    <a:pt x="670" y="1368"/>
                  </a:cubicBezTo>
                  <a:cubicBezTo>
                    <a:pt x="1034" y="1368"/>
                    <a:pt x="1338" y="1064"/>
                    <a:pt x="1338" y="699"/>
                  </a:cubicBezTo>
                  <a:cubicBezTo>
                    <a:pt x="1338" y="304"/>
                    <a:pt x="1034" y="0"/>
                    <a:pt x="670"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24931150" y="-6175325"/>
              <a:ext cx="34225" cy="34225"/>
            </a:xfrm>
            <a:custGeom>
              <a:avLst/>
              <a:gdLst/>
              <a:ahLst/>
              <a:cxnLst/>
              <a:rect l="l" t="t" r="r" b="b"/>
              <a:pathLst>
                <a:path w="1369" h="1369" extrusionOk="0">
                  <a:moveTo>
                    <a:pt x="670" y="1"/>
                  </a:moveTo>
                  <a:cubicBezTo>
                    <a:pt x="305" y="1"/>
                    <a:pt x="1" y="305"/>
                    <a:pt x="1" y="669"/>
                  </a:cubicBezTo>
                  <a:cubicBezTo>
                    <a:pt x="1" y="1065"/>
                    <a:pt x="305" y="1368"/>
                    <a:pt x="670" y="1368"/>
                  </a:cubicBezTo>
                  <a:cubicBezTo>
                    <a:pt x="1065" y="1368"/>
                    <a:pt x="1369" y="1065"/>
                    <a:pt x="1369" y="669"/>
                  </a:cubicBezTo>
                  <a:cubicBezTo>
                    <a:pt x="1369" y="305"/>
                    <a:pt x="1065" y="1"/>
                    <a:pt x="670"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23811825" y="-6630500"/>
              <a:ext cx="33475" cy="33475"/>
            </a:xfrm>
            <a:custGeom>
              <a:avLst/>
              <a:gdLst/>
              <a:ahLst/>
              <a:cxnLst/>
              <a:rect l="l" t="t" r="r" b="b"/>
              <a:pathLst>
                <a:path w="1339" h="1339" extrusionOk="0">
                  <a:moveTo>
                    <a:pt x="670" y="1"/>
                  </a:moveTo>
                  <a:cubicBezTo>
                    <a:pt x="274" y="1"/>
                    <a:pt x="1" y="305"/>
                    <a:pt x="1" y="669"/>
                  </a:cubicBezTo>
                  <a:cubicBezTo>
                    <a:pt x="1" y="1034"/>
                    <a:pt x="274" y="1338"/>
                    <a:pt x="670" y="1338"/>
                  </a:cubicBezTo>
                  <a:cubicBezTo>
                    <a:pt x="1034" y="1338"/>
                    <a:pt x="1338" y="1034"/>
                    <a:pt x="1338" y="669"/>
                  </a:cubicBezTo>
                  <a:cubicBezTo>
                    <a:pt x="1338" y="274"/>
                    <a:pt x="1034" y="1"/>
                    <a:pt x="670"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25250300" y="-6594775"/>
              <a:ext cx="16750" cy="16750"/>
            </a:xfrm>
            <a:custGeom>
              <a:avLst/>
              <a:gdLst/>
              <a:ahLst/>
              <a:cxnLst/>
              <a:rect l="l" t="t" r="r" b="b"/>
              <a:pathLst>
                <a:path w="670" h="670" extrusionOk="0">
                  <a:moveTo>
                    <a:pt x="335" y="0"/>
                  </a:moveTo>
                  <a:cubicBezTo>
                    <a:pt x="153" y="0"/>
                    <a:pt x="1" y="152"/>
                    <a:pt x="1" y="335"/>
                  </a:cubicBezTo>
                  <a:cubicBezTo>
                    <a:pt x="1" y="517"/>
                    <a:pt x="153" y="669"/>
                    <a:pt x="335" y="669"/>
                  </a:cubicBezTo>
                  <a:cubicBezTo>
                    <a:pt x="518" y="669"/>
                    <a:pt x="669" y="517"/>
                    <a:pt x="669" y="335"/>
                  </a:cubicBezTo>
                  <a:cubicBezTo>
                    <a:pt x="669" y="152"/>
                    <a:pt x="518" y="0"/>
                    <a:pt x="33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26474475" y="-5838700"/>
              <a:ext cx="16725" cy="16750"/>
            </a:xfrm>
            <a:custGeom>
              <a:avLst/>
              <a:gdLst/>
              <a:ahLst/>
              <a:cxnLst/>
              <a:rect l="l" t="t" r="r" b="b"/>
              <a:pathLst>
                <a:path w="669" h="670" extrusionOk="0">
                  <a:moveTo>
                    <a:pt x="335" y="1"/>
                  </a:moveTo>
                  <a:cubicBezTo>
                    <a:pt x="152" y="1"/>
                    <a:pt x="0" y="153"/>
                    <a:pt x="0" y="335"/>
                  </a:cubicBezTo>
                  <a:cubicBezTo>
                    <a:pt x="0" y="518"/>
                    <a:pt x="152" y="670"/>
                    <a:pt x="335" y="670"/>
                  </a:cubicBezTo>
                  <a:cubicBezTo>
                    <a:pt x="517" y="670"/>
                    <a:pt x="669" y="518"/>
                    <a:pt x="669" y="335"/>
                  </a:cubicBezTo>
                  <a:cubicBezTo>
                    <a:pt x="669" y="153"/>
                    <a:pt x="517" y="1"/>
                    <a:pt x="335"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25328550" y="-6122125"/>
              <a:ext cx="16725" cy="16750"/>
            </a:xfrm>
            <a:custGeom>
              <a:avLst/>
              <a:gdLst/>
              <a:ahLst/>
              <a:cxnLst/>
              <a:rect l="l" t="t" r="r" b="b"/>
              <a:pathLst>
                <a:path w="669" h="670" extrusionOk="0">
                  <a:moveTo>
                    <a:pt x="334" y="0"/>
                  </a:moveTo>
                  <a:cubicBezTo>
                    <a:pt x="152" y="0"/>
                    <a:pt x="0" y="152"/>
                    <a:pt x="0" y="335"/>
                  </a:cubicBezTo>
                  <a:cubicBezTo>
                    <a:pt x="0" y="517"/>
                    <a:pt x="152" y="669"/>
                    <a:pt x="334" y="669"/>
                  </a:cubicBezTo>
                  <a:cubicBezTo>
                    <a:pt x="517" y="669"/>
                    <a:pt x="669" y="517"/>
                    <a:pt x="669" y="335"/>
                  </a:cubicBezTo>
                  <a:cubicBezTo>
                    <a:pt x="669" y="152"/>
                    <a:pt x="517" y="0"/>
                    <a:pt x="334"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25074000" y="-5563600"/>
              <a:ext cx="16750" cy="16725"/>
            </a:xfrm>
            <a:custGeom>
              <a:avLst/>
              <a:gdLst/>
              <a:ahLst/>
              <a:cxnLst/>
              <a:rect l="l" t="t" r="r" b="b"/>
              <a:pathLst>
                <a:path w="670" h="669" extrusionOk="0">
                  <a:moveTo>
                    <a:pt x="335" y="0"/>
                  </a:moveTo>
                  <a:cubicBezTo>
                    <a:pt x="153" y="0"/>
                    <a:pt x="1" y="152"/>
                    <a:pt x="1" y="334"/>
                  </a:cubicBezTo>
                  <a:cubicBezTo>
                    <a:pt x="1" y="517"/>
                    <a:pt x="153" y="669"/>
                    <a:pt x="335" y="669"/>
                  </a:cubicBezTo>
                  <a:cubicBezTo>
                    <a:pt x="517" y="669"/>
                    <a:pt x="669" y="517"/>
                    <a:pt x="669" y="334"/>
                  </a:cubicBezTo>
                  <a:cubicBezTo>
                    <a:pt x="669" y="152"/>
                    <a:pt x="517" y="0"/>
                    <a:pt x="33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25676600" y="-5609200"/>
              <a:ext cx="16750" cy="16750"/>
            </a:xfrm>
            <a:custGeom>
              <a:avLst/>
              <a:gdLst/>
              <a:ahLst/>
              <a:cxnLst/>
              <a:rect l="l" t="t" r="r" b="b"/>
              <a:pathLst>
                <a:path w="670" h="670" extrusionOk="0">
                  <a:moveTo>
                    <a:pt x="335" y="0"/>
                  </a:moveTo>
                  <a:cubicBezTo>
                    <a:pt x="153" y="0"/>
                    <a:pt x="1" y="152"/>
                    <a:pt x="1" y="335"/>
                  </a:cubicBezTo>
                  <a:cubicBezTo>
                    <a:pt x="1" y="517"/>
                    <a:pt x="153" y="669"/>
                    <a:pt x="335" y="669"/>
                  </a:cubicBezTo>
                  <a:cubicBezTo>
                    <a:pt x="518" y="669"/>
                    <a:pt x="670" y="517"/>
                    <a:pt x="670" y="335"/>
                  </a:cubicBezTo>
                  <a:cubicBezTo>
                    <a:pt x="670" y="152"/>
                    <a:pt x="518" y="0"/>
                    <a:pt x="33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26436475" y="-6566675"/>
              <a:ext cx="16725" cy="16750"/>
            </a:xfrm>
            <a:custGeom>
              <a:avLst/>
              <a:gdLst/>
              <a:ahLst/>
              <a:cxnLst/>
              <a:rect l="l" t="t" r="r" b="b"/>
              <a:pathLst>
                <a:path w="669" h="670" extrusionOk="0">
                  <a:moveTo>
                    <a:pt x="334" y="1"/>
                  </a:moveTo>
                  <a:cubicBezTo>
                    <a:pt x="152" y="1"/>
                    <a:pt x="0" y="153"/>
                    <a:pt x="0" y="335"/>
                  </a:cubicBezTo>
                  <a:cubicBezTo>
                    <a:pt x="0" y="518"/>
                    <a:pt x="152" y="670"/>
                    <a:pt x="334" y="670"/>
                  </a:cubicBezTo>
                  <a:cubicBezTo>
                    <a:pt x="517" y="670"/>
                    <a:pt x="669" y="518"/>
                    <a:pt x="669" y="335"/>
                  </a:cubicBezTo>
                  <a:cubicBezTo>
                    <a:pt x="669" y="123"/>
                    <a:pt x="517" y="1"/>
                    <a:pt x="334"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25570200" y="-5322725"/>
              <a:ext cx="16725" cy="16750"/>
            </a:xfrm>
            <a:custGeom>
              <a:avLst/>
              <a:gdLst/>
              <a:ahLst/>
              <a:cxnLst/>
              <a:rect l="l" t="t" r="r" b="b"/>
              <a:pathLst>
                <a:path w="669" h="670" extrusionOk="0">
                  <a:moveTo>
                    <a:pt x="335" y="1"/>
                  </a:moveTo>
                  <a:cubicBezTo>
                    <a:pt x="152" y="1"/>
                    <a:pt x="0" y="153"/>
                    <a:pt x="0" y="335"/>
                  </a:cubicBezTo>
                  <a:cubicBezTo>
                    <a:pt x="0" y="517"/>
                    <a:pt x="152" y="669"/>
                    <a:pt x="335" y="669"/>
                  </a:cubicBezTo>
                  <a:cubicBezTo>
                    <a:pt x="517" y="669"/>
                    <a:pt x="669" y="517"/>
                    <a:pt x="669" y="335"/>
                  </a:cubicBezTo>
                  <a:cubicBezTo>
                    <a:pt x="669" y="153"/>
                    <a:pt x="517" y="1"/>
                    <a:pt x="335"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25501825" y="-5506625"/>
              <a:ext cx="9150" cy="9150"/>
            </a:xfrm>
            <a:custGeom>
              <a:avLst/>
              <a:gdLst/>
              <a:ahLst/>
              <a:cxnLst/>
              <a:rect l="l" t="t" r="r" b="b"/>
              <a:pathLst>
                <a:path w="366" h="366" extrusionOk="0">
                  <a:moveTo>
                    <a:pt x="183" y="1"/>
                  </a:moveTo>
                  <a:cubicBezTo>
                    <a:pt x="92" y="1"/>
                    <a:pt x="1" y="92"/>
                    <a:pt x="1" y="183"/>
                  </a:cubicBezTo>
                  <a:cubicBezTo>
                    <a:pt x="1" y="305"/>
                    <a:pt x="92" y="366"/>
                    <a:pt x="183" y="366"/>
                  </a:cubicBezTo>
                  <a:cubicBezTo>
                    <a:pt x="305" y="366"/>
                    <a:pt x="366" y="305"/>
                    <a:pt x="366" y="183"/>
                  </a:cubicBezTo>
                  <a:cubicBezTo>
                    <a:pt x="366" y="92"/>
                    <a:pt x="305"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25246500" y="-5660875"/>
              <a:ext cx="9150" cy="9150"/>
            </a:xfrm>
            <a:custGeom>
              <a:avLst/>
              <a:gdLst/>
              <a:ahLst/>
              <a:cxnLst/>
              <a:rect l="l" t="t" r="r" b="b"/>
              <a:pathLst>
                <a:path w="366" h="366" extrusionOk="0">
                  <a:moveTo>
                    <a:pt x="183" y="0"/>
                  </a:moveTo>
                  <a:cubicBezTo>
                    <a:pt x="92" y="0"/>
                    <a:pt x="1" y="61"/>
                    <a:pt x="1" y="183"/>
                  </a:cubicBezTo>
                  <a:cubicBezTo>
                    <a:pt x="1" y="274"/>
                    <a:pt x="92" y="365"/>
                    <a:pt x="183" y="365"/>
                  </a:cubicBezTo>
                  <a:cubicBezTo>
                    <a:pt x="305" y="365"/>
                    <a:pt x="366" y="274"/>
                    <a:pt x="366" y="183"/>
                  </a:cubicBezTo>
                  <a:cubicBezTo>
                    <a:pt x="366" y="61"/>
                    <a:pt x="305"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24762450" y="-6021825"/>
              <a:ext cx="9150" cy="9150"/>
            </a:xfrm>
            <a:custGeom>
              <a:avLst/>
              <a:gdLst/>
              <a:ahLst/>
              <a:cxnLst/>
              <a:rect l="l" t="t" r="r" b="b"/>
              <a:pathLst>
                <a:path w="366" h="366" extrusionOk="0">
                  <a:moveTo>
                    <a:pt x="183" y="1"/>
                  </a:moveTo>
                  <a:cubicBezTo>
                    <a:pt x="62" y="1"/>
                    <a:pt x="1" y="92"/>
                    <a:pt x="1" y="183"/>
                  </a:cubicBezTo>
                  <a:cubicBezTo>
                    <a:pt x="1" y="274"/>
                    <a:pt x="62" y="365"/>
                    <a:pt x="183" y="365"/>
                  </a:cubicBezTo>
                  <a:cubicBezTo>
                    <a:pt x="274" y="365"/>
                    <a:pt x="366" y="274"/>
                    <a:pt x="366" y="183"/>
                  </a:cubicBezTo>
                  <a:cubicBezTo>
                    <a:pt x="366" y="92"/>
                    <a:pt x="27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25352125" y="-5557525"/>
              <a:ext cx="9150" cy="9150"/>
            </a:xfrm>
            <a:custGeom>
              <a:avLst/>
              <a:gdLst/>
              <a:ahLst/>
              <a:cxnLst/>
              <a:rect l="l" t="t" r="r" b="b"/>
              <a:pathLst>
                <a:path w="366" h="366" extrusionOk="0">
                  <a:moveTo>
                    <a:pt x="183" y="0"/>
                  </a:moveTo>
                  <a:cubicBezTo>
                    <a:pt x="92" y="0"/>
                    <a:pt x="1" y="91"/>
                    <a:pt x="1" y="183"/>
                  </a:cubicBezTo>
                  <a:cubicBezTo>
                    <a:pt x="1" y="274"/>
                    <a:pt x="92" y="365"/>
                    <a:pt x="183" y="365"/>
                  </a:cubicBezTo>
                  <a:cubicBezTo>
                    <a:pt x="305" y="365"/>
                    <a:pt x="366" y="274"/>
                    <a:pt x="366" y="183"/>
                  </a:cubicBezTo>
                  <a:cubicBezTo>
                    <a:pt x="366" y="91"/>
                    <a:pt x="305"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25273100" y="-5359950"/>
              <a:ext cx="9150" cy="9900"/>
            </a:xfrm>
            <a:custGeom>
              <a:avLst/>
              <a:gdLst/>
              <a:ahLst/>
              <a:cxnLst/>
              <a:rect l="l" t="t" r="r" b="b"/>
              <a:pathLst>
                <a:path w="366" h="396" extrusionOk="0">
                  <a:moveTo>
                    <a:pt x="183" y="0"/>
                  </a:moveTo>
                  <a:cubicBezTo>
                    <a:pt x="92" y="0"/>
                    <a:pt x="1" y="91"/>
                    <a:pt x="1" y="213"/>
                  </a:cubicBezTo>
                  <a:cubicBezTo>
                    <a:pt x="1" y="304"/>
                    <a:pt x="92" y="395"/>
                    <a:pt x="183" y="395"/>
                  </a:cubicBezTo>
                  <a:cubicBezTo>
                    <a:pt x="305" y="395"/>
                    <a:pt x="366" y="304"/>
                    <a:pt x="366" y="213"/>
                  </a:cubicBezTo>
                  <a:cubicBezTo>
                    <a:pt x="366" y="91"/>
                    <a:pt x="305"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24965325" y="-5360725"/>
              <a:ext cx="9125" cy="9150"/>
            </a:xfrm>
            <a:custGeom>
              <a:avLst/>
              <a:gdLst/>
              <a:ahLst/>
              <a:cxnLst/>
              <a:rect l="l" t="t" r="r" b="b"/>
              <a:pathLst>
                <a:path w="365" h="366" extrusionOk="0">
                  <a:moveTo>
                    <a:pt x="183" y="1"/>
                  </a:moveTo>
                  <a:cubicBezTo>
                    <a:pt x="61" y="1"/>
                    <a:pt x="0" y="92"/>
                    <a:pt x="0" y="183"/>
                  </a:cubicBezTo>
                  <a:cubicBezTo>
                    <a:pt x="0" y="305"/>
                    <a:pt x="61" y="365"/>
                    <a:pt x="183" y="365"/>
                  </a:cubicBezTo>
                  <a:cubicBezTo>
                    <a:pt x="274" y="365"/>
                    <a:pt x="365" y="305"/>
                    <a:pt x="365" y="183"/>
                  </a:cubicBezTo>
                  <a:cubicBezTo>
                    <a:pt x="365" y="92"/>
                    <a:pt x="27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24316375" y="-5587175"/>
              <a:ext cx="9900" cy="9925"/>
            </a:xfrm>
            <a:custGeom>
              <a:avLst/>
              <a:gdLst/>
              <a:ahLst/>
              <a:cxnLst/>
              <a:rect l="l" t="t" r="r" b="b"/>
              <a:pathLst>
                <a:path w="396" h="397" extrusionOk="0">
                  <a:moveTo>
                    <a:pt x="182" y="1"/>
                  </a:moveTo>
                  <a:cubicBezTo>
                    <a:pt x="91" y="1"/>
                    <a:pt x="0" y="92"/>
                    <a:pt x="0" y="214"/>
                  </a:cubicBezTo>
                  <a:cubicBezTo>
                    <a:pt x="0" y="305"/>
                    <a:pt x="91" y="396"/>
                    <a:pt x="182" y="396"/>
                  </a:cubicBezTo>
                  <a:cubicBezTo>
                    <a:pt x="304" y="396"/>
                    <a:pt x="395" y="305"/>
                    <a:pt x="395" y="214"/>
                  </a:cubicBezTo>
                  <a:cubicBezTo>
                    <a:pt x="395" y="92"/>
                    <a:pt x="304" y="1"/>
                    <a:pt x="182"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25409875" y="-5477750"/>
              <a:ext cx="9150" cy="9900"/>
            </a:xfrm>
            <a:custGeom>
              <a:avLst/>
              <a:gdLst/>
              <a:ahLst/>
              <a:cxnLst/>
              <a:rect l="l" t="t" r="r" b="b"/>
              <a:pathLst>
                <a:path w="366" h="396" extrusionOk="0">
                  <a:moveTo>
                    <a:pt x="183" y="1"/>
                  </a:moveTo>
                  <a:cubicBezTo>
                    <a:pt x="92" y="1"/>
                    <a:pt x="1" y="92"/>
                    <a:pt x="1" y="183"/>
                  </a:cubicBezTo>
                  <a:cubicBezTo>
                    <a:pt x="1" y="305"/>
                    <a:pt x="92" y="396"/>
                    <a:pt x="183" y="396"/>
                  </a:cubicBezTo>
                  <a:cubicBezTo>
                    <a:pt x="274" y="396"/>
                    <a:pt x="365" y="305"/>
                    <a:pt x="365" y="183"/>
                  </a:cubicBezTo>
                  <a:cubicBezTo>
                    <a:pt x="365" y="92"/>
                    <a:pt x="27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24947850" y="-5111475"/>
              <a:ext cx="9125" cy="9150"/>
            </a:xfrm>
            <a:custGeom>
              <a:avLst/>
              <a:gdLst/>
              <a:ahLst/>
              <a:cxnLst/>
              <a:rect l="l" t="t" r="r" b="b"/>
              <a:pathLst>
                <a:path w="365" h="366" extrusionOk="0">
                  <a:moveTo>
                    <a:pt x="183" y="0"/>
                  </a:moveTo>
                  <a:cubicBezTo>
                    <a:pt x="61" y="0"/>
                    <a:pt x="0" y="92"/>
                    <a:pt x="0" y="183"/>
                  </a:cubicBezTo>
                  <a:cubicBezTo>
                    <a:pt x="0" y="304"/>
                    <a:pt x="61" y="365"/>
                    <a:pt x="183" y="365"/>
                  </a:cubicBezTo>
                  <a:cubicBezTo>
                    <a:pt x="274" y="365"/>
                    <a:pt x="365" y="304"/>
                    <a:pt x="365" y="183"/>
                  </a:cubicBezTo>
                  <a:cubicBezTo>
                    <a:pt x="365" y="92"/>
                    <a:pt x="274"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25404550" y="-5607675"/>
              <a:ext cx="9900" cy="9325"/>
            </a:xfrm>
            <a:custGeom>
              <a:avLst/>
              <a:gdLst/>
              <a:ahLst/>
              <a:cxnLst/>
              <a:rect l="l" t="t" r="r" b="b"/>
              <a:pathLst>
                <a:path w="396" h="373" extrusionOk="0">
                  <a:moveTo>
                    <a:pt x="244" y="0"/>
                  </a:moveTo>
                  <a:cubicBezTo>
                    <a:pt x="122" y="0"/>
                    <a:pt x="31" y="61"/>
                    <a:pt x="0" y="152"/>
                  </a:cubicBezTo>
                  <a:cubicBezTo>
                    <a:pt x="0" y="243"/>
                    <a:pt x="61" y="365"/>
                    <a:pt x="152" y="365"/>
                  </a:cubicBezTo>
                  <a:cubicBezTo>
                    <a:pt x="169" y="370"/>
                    <a:pt x="186" y="373"/>
                    <a:pt x="203" y="373"/>
                  </a:cubicBezTo>
                  <a:cubicBezTo>
                    <a:pt x="283" y="373"/>
                    <a:pt x="365" y="318"/>
                    <a:pt x="365" y="243"/>
                  </a:cubicBezTo>
                  <a:cubicBezTo>
                    <a:pt x="396" y="122"/>
                    <a:pt x="335" y="31"/>
                    <a:pt x="244"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25526900" y="-4930625"/>
              <a:ext cx="9900" cy="9150"/>
            </a:xfrm>
            <a:custGeom>
              <a:avLst/>
              <a:gdLst/>
              <a:ahLst/>
              <a:cxnLst/>
              <a:rect l="l" t="t" r="r" b="b"/>
              <a:pathLst>
                <a:path w="396" h="366" extrusionOk="0">
                  <a:moveTo>
                    <a:pt x="214" y="1"/>
                  </a:moveTo>
                  <a:cubicBezTo>
                    <a:pt x="92" y="1"/>
                    <a:pt x="1" y="92"/>
                    <a:pt x="1" y="183"/>
                  </a:cubicBezTo>
                  <a:cubicBezTo>
                    <a:pt x="1" y="274"/>
                    <a:pt x="92" y="365"/>
                    <a:pt x="214" y="365"/>
                  </a:cubicBezTo>
                  <a:cubicBezTo>
                    <a:pt x="305" y="365"/>
                    <a:pt x="396" y="274"/>
                    <a:pt x="396" y="183"/>
                  </a:cubicBezTo>
                  <a:cubicBezTo>
                    <a:pt x="396" y="92"/>
                    <a:pt x="305" y="1"/>
                    <a:pt x="214"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25688000" y="-6004350"/>
              <a:ext cx="9150" cy="9900"/>
            </a:xfrm>
            <a:custGeom>
              <a:avLst/>
              <a:gdLst/>
              <a:ahLst/>
              <a:cxnLst/>
              <a:rect l="l" t="t" r="r" b="b"/>
              <a:pathLst>
                <a:path w="366" h="396" extrusionOk="0">
                  <a:moveTo>
                    <a:pt x="183" y="1"/>
                  </a:moveTo>
                  <a:cubicBezTo>
                    <a:pt x="92" y="1"/>
                    <a:pt x="1" y="92"/>
                    <a:pt x="1" y="183"/>
                  </a:cubicBezTo>
                  <a:cubicBezTo>
                    <a:pt x="1" y="305"/>
                    <a:pt x="92" y="396"/>
                    <a:pt x="183" y="396"/>
                  </a:cubicBezTo>
                  <a:cubicBezTo>
                    <a:pt x="274" y="396"/>
                    <a:pt x="366" y="305"/>
                    <a:pt x="366" y="183"/>
                  </a:cubicBezTo>
                  <a:cubicBezTo>
                    <a:pt x="366" y="92"/>
                    <a:pt x="27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25390125" y="-5893400"/>
              <a:ext cx="9150" cy="9900"/>
            </a:xfrm>
            <a:custGeom>
              <a:avLst/>
              <a:gdLst/>
              <a:ahLst/>
              <a:cxnLst/>
              <a:rect l="l" t="t" r="r" b="b"/>
              <a:pathLst>
                <a:path w="366" h="396" extrusionOk="0">
                  <a:moveTo>
                    <a:pt x="183" y="0"/>
                  </a:moveTo>
                  <a:cubicBezTo>
                    <a:pt x="92" y="0"/>
                    <a:pt x="1" y="92"/>
                    <a:pt x="1" y="213"/>
                  </a:cubicBezTo>
                  <a:cubicBezTo>
                    <a:pt x="1" y="304"/>
                    <a:pt x="92" y="396"/>
                    <a:pt x="183" y="396"/>
                  </a:cubicBezTo>
                  <a:cubicBezTo>
                    <a:pt x="305" y="396"/>
                    <a:pt x="366" y="304"/>
                    <a:pt x="366" y="213"/>
                  </a:cubicBezTo>
                  <a:cubicBezTo>
                    <a:pt x="366" y="92"/>
                    <a:pt x="305"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26015500" y="-5917725"/>
              <a:ext cx="9900" cy="9900"/>
            </a:xfrm>
            <a:custGeom>
              <a:avLst/>
              <a:gdLst/>
              <a:ahLst/>
              <a:cxnLst/>
              <a:rect l="l" t="t" r="r" b="b"/>
              <a:pathLst>
                <a:path w="396" h="396" extrusionOk="0">
                  <a:moveTo>
                    <a:pt x="183" y="1"/>
                  </a:moveTo>
                  <a:cubicBezTo>
                    <a:pt x="92" y="1"/>
                    <a:pt x="0" y="92"/>
                    <a:pt x="0" y="183"/>
                  </a:cubicBezTo>
                  <a:cubicBezTo>
                    <a:pt x="0" y="305"/>
                    <a:pt x="92" y="396"/>
                    <a:pt x="183" y="396"/>
                  </a:cubicBezTo>
                  <a:cubicBezTo>
                    <a:pt x="304" y="396"/>
                    <a:pt x="395" y="305"/>
                    <a:pt x="395" y="183"/>
                  </a:cubicBezTo>
                  <a:cubicBezTo>
                    <a:pt x="395" y="92"/>
                    <a:pt x="30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26460800" y="-4965575"/>
              <a:ext cx="9150" cy="9900"/>
            </a:xfrm>
            <a:custGeom>
              <a:avLst/>
              <a:gdLst/>
              <a:ahLst/>
              <a:cxnLst/>
              <a:rect l="l" t="t" r="r" b="b"/>
              <a:pathLst>
                <a:path w="366" h="396" extrusionOk="0">
                  <a:moveTo>
                    <a:pt x="183" y="0"/>
                  </a:moveTo>
                  <a:cubicBezTo>
                    <a:pt x="92" y="0"/>
                    <a:pt x="0" y="92"/>
                    <a:pt x="0" y="213"/>
                  </a:cubicBezTo>
                  <a:cubicBezTo>
                    <a:pt x="0" y="304"/>
                    <a:pt x="92" y="396"/>
                    <a:pt x="183" y="396"/>
                  </a:cubicBezTo>
                  <a:cubicBezTo>
                    <a:pt x="304" y="396"/>
                    <a:pt x="365" y="304"/>
                    <a:pt x="365" y="213"/>
                  </a:cubicBezTo>
                  <a:cubicBezTo>
                    <a:pt x="365" y="92"/>
                    <a:pt x="304"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26115050" y="-4994450"/>
              <a:ext cx="9150" cy="9150"/>
            </a:xfrm>
            <a:custGeom>
              <a:avLst/>
              <a:gdLst/>
              <a:ahLst/>
              <a:cxnLst/>
              <a:rect l="l" t="t" r="r" b="b"/>
              <a:pathLst>
                <a:path w="366" h="366" extrusionOk="0">
                  <a:moveTo>
                    <a:pt x="183" y="0"/>
                  </a:moveTo>
                  <a:cubicBezTo>
                    <a:pt x="92" y="0"/>
                    <a:pt x="0" y="92"/>
                    <a:pt x="0" y="183"/>
                  </a:cubicBezTo>
                  <a:cubicBezTo>
                    <a:pt x="0" y="304"/>
                    <a:pt x="92" y="365"/>
                    <a:pt x="183" y="365"/>
                  </a:cubicBezTo>
                  <a:cubicBezTo>
                    <a:pt x="304" y="365"/>
                    <a:pt x="365" y="304"/>
                    <a:pt x="365" y="183"/>
                  </a:cubicBezTo>
                  <a:cubicBezTo>
                    <a:pt x="365" y="92"/>
                    <a:pt x="304"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25893925" y="-5311325"/>
              <a:ext cx="16750" cy="16750"/>
            </a:xfrm>
            <a:custGeom>
              <a:avLst/>
              <a:gdLst/>
              <a:ahLst/>
              <a:cxnLst/>
              <a:rect l="l" t="t" r="r" b="b"/>
              <a:pathLst>
                <a:path w="670" h="670" extrusionOk="0">
                  <a:moveTo>
                    <a:pt x="335" y="0"/>
                  </a:moveTo>
                  <a:cubicBezTo>
                    <a:pt x="122" y="0"/>
                    <a:pt x="1" y="152"/>
                    <a:pt x="1" y="335"/>
                  </a:cubicBezTo>
                  <a:cubicBezTo>
                    <a:pt x="1" y="517"/>
                    <a:pt x="122" y="669"/>
                    <a:pt x="335" y="669"/>
                  </a:cubicBezTo>
                  <a:cubicBezTo>
                    <a:pt x="517" y="669"/>
                    <a:pt x="669" y="517"/>
                    <a:pt x="669" y="335"/>
                  </a:cubicBezTo>
                  <a:cubicBezTo>
                    <a:pt x="669" y="152"/>
                    <a:pt x="517" y="0"/>
                    <a:pt x="33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26059575" y="-4629700"/>
              <a:ext cx="16750" cy="16725"/>
            </a:xfrm>
            <a:custGeom>
              <a:avLst/>
              <a:gdLst/>
              <a:ahLst/>
              <a:cxnLst/>
              <a:rect l="l" t="t" r="r" b="b"/>
              <a:pathLst>
                <a:path w="670" h="669" extrusionOk="0">
                  <a:moveTo>
                    <a:pt x="335" y="0"/>
                  </a:moveTo>
                  <a:cubicBezTo>
                    <a:pt x="152" y="0"/>
                    <a:pt x="0" y="152"/>
                    <a:pt x="0" y="335"/>
                  </a:cubicBezTo>
                  <a:cubicBezTo>
                    <a:pt x="0" y="517"/>
                    <a:pt x="152" y="669"/>
                    <a:pt x="335" y="669"/>
                  </a:cubicBezTo>
                  <a:cubicBezTo>
                    <a:pt x="517" y="669"/>
                    <a:pt x="669" y="517"/>
                    <a:pt x="669" y="335"/>
                  </a:cubicBezTo>
                  <a:cubicBezTo>
                    <a:pt x="669" y="152"/>
                    <a:pt x="517" y="0"/>
                    <a:pt x="33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24055750" y="-7007400"/>
              <a:ext cx="33475" cy="33450"/>
            </a:xfrm>
            <a:custGeom>
              <a:avLst/>
              <a:gdLst/>
              <a:ahLst/>
              <a:cxnLst/>
              <a:rect l="l" t="t" r="r" b="b"/>
              <a:pathLst>
                <a:path w="1339" h="1338" extrusionOk="0">
                  <a:moveTo>
                    <a:pt x="670" y="1"/>
                  </a:moveTo>
                  <a:cubicBezTo>
                    <a:pt x="305" y="1"/>
                    <a:pt x="1" y="274"/>
                    <a:pt x="1" y="669"/>
                  </a:cubicBezTo>
                  <a:cubicBezTo>
                    <a:pt x="1" y="1034"/>
                    <a:pt x="305" y="1338"/>
                    <a:pt x="670" y="1338"/>
                  </a:cubicBezTo>
                  <a:cubicBezTo>
                    <a:pt x="1034" y="1338"/>
                    <a:pt x="1338" y="1034"/>
                    <a:pt x="1338" y="669"/>
                  </a:cubicBezTo>
                  <a:cubicBezTo>
                    <a:pt x="1338" y="274"/>
                    <a:pt x="1034" y="1"/>
                    <a:pt x="670"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23144625" y="-7020325"/>
              <a:ext cx="33450" cy="33475"/>
            </a:xfrm>
            <a:custGeom>
              <a:avLst/>
              <a:gdLst/>
              <a:ahLst/>
              <a:cxnLst/>
              <a:rect l="l" t="t" r="r" b="b"/>
              <a:pathLst>
                <a:path w="1338" h="1339" extrusionOk="0">
                  <a:moveTo>
                    <a:pt x="669" y="1"/>
                  </a:moveTo>
                  <a:cubicBezTo>
                    <a:pt x="274" y="1"/>
                    <a:pt x="0" y="305"/>
                    <a:pt x="0" y="670"/>
                  </a:cubicBezTo>
                  <a:cubicBezTo>
                    <a:pt x="0" y="1034"/>
                    <a:pt x="274" y="1338"/>
                    <a:pt x="669" y="1338"/>
                  </a:cubicBezTo>
                  <a:cubicBezTo>
                    <a:pt x="1034" y="1338"/>
                    <a:pt x="1338" y="1034"/>
                    <a:pt x="1338" y="670"/>
                  </a:cubicBezTo>
                  <a:cubicBezTo>
                    <a:pt x="1338" y="305"/>
                    <a:pt x="1034" y="1"/>
                    <a:pt x="669"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24394650" y="-7198125"/>
              <a:ext cx="34225" cy="33450"/>
            </a:xfrm>
            <a:custGeom>
              <a:avLst/>
              <a:gdLst/>
              <a:ahLst/>
              <a:cxnLst/>
              <a:rect l="l" t="t" r="r" b="b"/>
              <a:pathLst>
                <a:path w="1369" h="1338" extrusionOk="0">
                  <a:moveTo>
                    <a:pt x="699" y="0"/>
                  </a:moveTo>
                  <a:cubicBezTo>
                    <a:pt x="304" y="0"/>
                    <a:pt x="0" y="304"/>
                    <a:pt x="0" y="669"/>
                  </a:cubicBezTo>
                  <a:cubicBezTo>
                    <a:pt x="0" y="1064"/>
                    <a:pt x="304" y="1338"/>
                    <a:pt x="699" y="1338"/>
                  </a:cubicBezTo>
                  <a:cubicBezTo>
                    <a:pt x="1064" y="1338"/>
                    <a:pt x="1368" y="1064"/>
                    <a:pt x="1368" y="669"/>
                  </a:cubicBezTo>
                  <a:cubicBezTo>
                    <a:pt x="1368" y="304"/>
                    <a:pt x="1064" y="0"/>
                    <a:pt x="699"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22349775" y="-6951925"/>
              <a:ext cx="33450" cy="33450"/>
            </a:xfrm>
            <a:custGeom>
              <a:avLst/>
              <a:gdLst/>
              <a:ahLst/>
              <a:cxnLst/>
              <a:rect l="l" t="t" r="r" b="b"/>
              <a:pathLst>
                <a:path w="1338" h="1338" extrusionOk="0">
                  <a:moveTo>
                    <a:pt x="669" y="0"/>
                  </a:moveTo>
                  <a:cubicBezTo>
                    <a:pt x="274" y="0"/>
                    <a:pt x="0" y="304"/>
                    <a:pt x="0" y="669"/>
                  </a:cubicBezTo>
                  <a:cubicBezTo>
                    <a:pt x="0" y="1064"/>
                    <a:pt x="274" y="1338"/>
                    <a:pt x="669" y="1338"/>
                  </a:cubicBezTo>
                  <a:cubicBezTo>
                    <a:pt x="1034" y="1338"/>
                    <a:pt x="1338" y="1064"/>
                    <a:pt x="1338" y="669"/>
                  </a:cubicBezTo>
                  <a:cubicBezTo>
                    <a:pt x="1338" y="304"/>
                    <a:pt x="1034" y="0"/>
                    <a:pt x="669"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23867300" y="-7124425"/>
              <a:ext cx="16750" cy="16750"/>
            </a:xfrm>
            <a:custGeom>
              <a:avLst/>
              <a:gdLst/>
              <a:ahLst/>
              <a:cxnLst/>
              <a:rect l="l" t="t" r="r" b="b"/>
              <a:pathLst>
                <a:path w="670" h="670" extrusionOk="0">
                  <a:moveTo>
                    <a:pt x="335" y="1"/>
                  </a:moveTo>
                  <a:cubicBezTo>
                    <a:pt x="153" y="1"/>
                    <a:pt x="1" y="122"/>
                    <a:pt x="1" y="335"/>
                  </a:cubicBezTo>
                  <a:cubicBezTo>
                    <a:pt x="1" y="517"/>
                    <a:pt x="153" y="669"/>
                    <a:pt x="335" y="669"/>
                  </a:cubicBezTo>
                  <a:cubicBezTo>
                    <a:pt x="518" y="669"/>
                    <a:pt x="670" y="517"/>
                    <a:pt x="670" y="335"/>
                  </a:cubicBezTo>
                  <a:cubicBezTo>
                    <a:pt x="670" y="122"/>
                    <a:pt x="518" y="1"/>
                    <a:pt x="335"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23522300" y="-7167725"/>
              <a:ext cx="16750" cy="16725"/>
            </a:xfrm>
            <a:custGeom>
              <a:avLst/>
              <a:gdLst/>
              <a:ahLst/>
              <a:cxnLst/>
              <a:rect l="l" t="t" r="r" b="b"/>
              <a:pathLst>
                <a:path w="670" h="669" extrusionOk="0">
                  <a:moveTo>
                    <a:pt x="335" y="0"/>
                  </a:moveTo>
                  <a:cubicBezTo>
                    <a:pt x="153" y="0"/>
                    <a:pt x="1" y="122"/>
                    <a:pt x="1" y="334"/>
                  </a:cubicBezTo>
                  <a:cubicBezTo>
                    <a:pt x="1" y="517"/>
                    <a:pt x="153" y="669"/>
                    <a:pt x="335" y="669"/>
                  </a:cubicBezTo>
                  <a:cubicBezTo>
                    <a:pt x="517" y="669"/>
                    <a:pt x="669" y="517"/>
                    <a:pt x="669" y="334"/>
                  </a:cubicBezTo>
                  <a:cubicBezTo>
                    <a:pt x="669" y="122"/>
                    <a:pt x="517" y="0"/>
                    <a:pt x="33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23870325" y="-6654800"/>
              <a:ext cx="16750" cy="16725"/>
            </a:xfrm>
            <a:custGeom>
              <a:avLst/>
              <a:gdLst/>
              <a:ahLst/>
              <a:cxnLst/>
              <a:rect l="l" t="t" r="r" b="b"/>
              <a:pathLst>
                <a:path w="670" h="669" extrusionOk="0">
                  <a:moveTo>
                    <a:pt x="335" y="0"/>
                  </a:moveTo>
                  <a:cubicBezTo>
                    <a:pt x="152" y="0"/>
                    <a:pt x="0" y="122"/>
                    <a:pt x="0" y="334"/>
                  </a:cubicBezTo>
                  <a:cubicBezTo>
                    <a:pt x="0" y="517"/>
                    <a:pt x="152" y="669"/>
                    <a:pt x="335" y="669"/>
                  </a:cubicBezTo>
                  <a:cubicBezTo>
                    <a:pt x="517" y="669"/>
                    <a:pt x="669" y="517"/>
                    <a:pt x="669" y="334"/>
                  </a:cubicBezTo>
                  <a:cubicBezTo>
                    <a:pt x="669" y="122"/>
                    <a:pt x="517" y="0"/>
                    <a:pt x="33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24111225" y="-6119850"/>
              <a:ext cx="9150" cy="9150"/>
            </a:xfrm>
            <a:custGeom>
              <a:avLst/>
              <a:gdLst/>
              <a:ahLst/>
              <a:cxnLst/>
              <a:rect l="l" t="t" r="r" b="b"/>
              <a:pathLst>
                <a:path w="366" h="366" extrusionOk="0">
                  <a:moveTo>
                    <a:pt x="183" y="1"/>
                  </a:moveTo>
                  <a:cubicBezTo>
                    <a:pt x="92" y="1"/>
                    <a:pt x="1" y="92"/>
                    <a:pt x="1" y="183"/>
                  </a:cubicBezTo>
                  <a:cubicBezTo>
                    <a:pt x="1" y="305"/>
                    <a:pt x="92" y="365"/>
                    <a:pt x="183" y="365"/>
                  </a:cubicBezTo>
                  <a:cubicBezTo>
                    <a:pt x="305" y="365"/>
                    <a:pt x="366" y="305"/>
                    <a:pt x="366" y="183"/>
                  </a:cubicBezTo>
                  <a:cubicBezTo>
                    <a:pt x="366" y="92"/>
                    <a:pt x="305"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23440225" y="-6707250"/>
              <a:ext cx="9150" cy="9150"/>
            </a:xfrm>
            <a:custGeom>
              <a:avLst/>
              <a:gdLst/>
              <a:ahLst/>
              <a:cxnLst/>
              <a:rect l="l" t="t" r="r" b="b"/>
              <a:pathLst>
                <a:path w="366" h="366" extrusionOk="0">
                  <a:moveTo>
                    <a:pt x="183" y="1"/>
                  </a:moveTo>
                  <a:cubicBezTo>
                    <a:pt x="92" y="1"/>
                    <a:pt x="0" y="92"/>
                    <a:pt x="0" y="183"/>
                  </a:cubicBezTo>
                  <a:cubicBezTo>
                    <a:pt x="0" y="305"/>
                    <a:pt x="92" y="366"/>
                    <a:pt x="183" y="366"/>
                  </a:cubicBezTo>
                  <a:cubicBezTo>
                    <a:pt x="304" y="366"/>
                    <a:pt x="365" y="305"/>
                    <a:pt x="365" y="183"/>
                  </a:cubicBezTo>
                  <a:cubicBezTo>
                    <a:pt x="365" y="92"/>
                    <a:pt x="30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23545850" y="-6603900"/>
              <a:ext cx="9150" cy="9150"/>
            </a:xfrm>
            <a:custGeom>
              <a:avLst/>
              <a:gdLst/>
              <a:ahLst/>
              <a:cxnLst/>
              <a:rect l="l" t="t" r="r" b="b"/>
              <a:pathLst>
                <a:path w="366" h="366" extrusionOk="0">
                  <a:moveTo>
                    <a:pt x="183" y="1"/>
                  </a:moveTo>
                  <a:cubicBezTo>
                    <a:pt x="92" y="1"/>
                    <a:pt x="0" y="92"/>
                    <a:pt x="0" y="183"/>
                  </a:cubicBezTo>
                  <a:cubicBezTo>
                    <a:pt x="0" y="305"/>
                    <a:pt x="92" y="365"/>
                    <a:pt x="183" y="365"/>
                  </a:cubicBezTo>
                  <a:cubicBezTo>
                    <a:pt x="304" y="365"/>
                    <a:pt x="365" y="305"/>
                    <a:pt x="365" y="183"/>
                  </a:cubicBezTo>
                  <a:cubicBezTo>
                    <a:pt x="365" y="92"/>
                    <a:pt x="30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23603600" y="-6523350"/>
              <a:ext cx="9125" cy="9150"/>
            </a:xfrm>
            <a:custGeom>
              <a:avLst/>
              <a:gdLst/>
              <a:ahLst/>
              <a:cxnLst/>
              <a:rect l="l" t="t" r="r" b="b"/>
              <a:pathLst>
                <a:path w="365" h="366" extrusionOk="0">
                  <a:moveTo>
                    <a:pt x="183" y="1"/>
                  </a:moveTo>
                  <a:cubicBezTo>
                    <a:pt x="61" y="1"/>
                    <a:pt x="0" y="61"/>
                    <a:pt x="0" y="183"/>
                  </a:cubicBezTo>
                  <a:cubicBezTo>
                    <a:pt x="0" y="274"/>
                    <a:pt x="61" y="365"/>
                    <a:pt x="183" y="365"/>
                  </a:cubicBezTo>
                  <a:cubicBezTo>
                    <a:pt x="274" y="365"/>
                    <a:pt x="365" y="274"/>
                    <a:pt x="365" y="183"/>
                  </a:cubicBezTo>
                  <a:cubicBezTo>
                    <a:pt x="365" y="61"/>
                    <a:pt x="27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24799675" y="-6599350"/>
              <a:ext cx="9150" cy="9150"/>
            </a:xfrm>
            <a:custGeom>
              <a:avLst/>
              <a:gdLst/>
              <a:ahLst/>
              <a:cxnLst/>
              <a:rect l="l" t="t" r="r" b="b"/>
              <a:pathLst>
                <a:path w="366" h="366" extrusionOk="0">
                  <a:moveTo>
                    <a:pt x="183" y="1"/>
                  </a:moveTo>
                  <a:cubicBezTo>
                    <a:pt x="61" y="1"/>
                    <a:pt x="0" y="62"/>
                    <a:pt x="0" y="183"/>
                  </a:cubicBezTo>
                  <a:cubicBezTo>
                    <a:pt x="0" y="275"/>
                    <a:pt x="61" y="366"/>
                    <a:pt x="183" y="366"/>
                  </a:cubicBezTo>
                  <a:cubicBezTo>
                    <a:pt x="274" y="366"/>
                    <a:pt x="365" y="275"/>
                    <a:pt x="365" y="183"/>
                  </a:cubicBezTo>
                  <a:cubicBezTo>
                    <a:pt x="365" y="62"/>
                    <a:pt x="27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24088425" y="-6357700"/>
              <a:ext cx="16750" cy="16750"/>
            </a:xfrm>
            <a:custGeom>
              <a:avLst/>
              <a:gdLst/>
              <a:ahLst/>
              <a:cxnLst/>
              <a:rect l="l" t="t" r="r" b="b"/>
              <a:pathLst>
                <a:path w="670" h="670" extrusionOk="0">
                  <a:moveTo>
                    <a:pt x="335" y="1"/>
                  </a:moveTo>
                  <a:cubicBezTo>
                    <a:pt x="153" y="1"/>
                    <a:pt x="1" y="153"/>
                    <a:pt x="1" y="335"/>
                  </a:cubicBezTo>
                  <a:cubicBezTo>
                    <a:pt x="1" y="517"/>
                    <a:pt x="153" y="669"/>
                    <a:pt x="335" y="669"/>
                  </a:cubicBezTo>
                  <a:cubicBezTo>
                    <a:pt x="518" y="669"/>
                    <a:pt x="670" y="517"/>
                    <a:pt x="670" y="335"/>
                  </a:cubicBezTo>
                  <a:cubicBezTo>
                    <a:pt x="670" y="153"/>
                    <a:pt x="518" y="1"/>
                    <a:pt x="335"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22744925" y="-7192800"/>
              <a:ext cx="16750" cy="16725"/>
            </a:xfrm>
            <a:custGeom>
              <a:avLst/>
              <a:gdLst/>
              <a:ahLst/>
              <a:cxnLst/>
              <a:rect l="l" t="t" r="r" b="b"/>
              <a:pathLst>
                <a:path w="670" h="669" extrusionOk="0">
                  <a:moveTo>
                    <a:pt x="335" y="0"/>
                  </a:moveTo>
                  <a:cubicBezTo>
                    <a:pt x="152" y="0"/>
                    <a:pt x="0" y="152"/>
                    <a:pt x="0" y="334"/>
                  </a:cubicBezTo>
                  <a:cubicBezTo>
                    <a:pt x="0" y="517"/>
                    <a:pt x="152" y="669"/>
                    <a:pt x="335" y="669"/>
                  </a:cubicBezTo>
                  <a:cubicBezTo>
                    <a:pt x="517" y="669"/>
                    <a:pt x="669" y="517"/>
                    <a:pt x="669" y="334"/>
                  </a:cubicBezTo>
                  <a:cubicBezTo>
                    <a:pt x="669" y="152"/>
                    <a:pt x="517" y="0"/>
                    <a:pt x="33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24051950" y="-5271800"/>
              <a:ext cx="34225" cy="33450"/>
            </a:xfrm>
            <a:custGeom>
              <a:avLst/>
              <a:gdLst/>
              <a:ahLst/>
              <a:cxnLst/>
              <a:rect l="l" t="t" r="r" b="b"/>
              <a:pathLst>
                <a:path w="1369" h="1338" extrusionOk="0">
                  <a:moveTo>
                    <a:pt x="670" y="0"/>
                  </a:moveTo>
                  <a:cubicBezTo>
                    <a:pt x="305" y="0"/>
                    <a:pt x="1" y="304"/>
                    <a:pt x="1" y="669"/>
                  </a:cubicBezTo>
                  <a:cubicBezTo>
                    <a:pt x="1" y="1033"/>
                    <a:pt x="305" y="1337"/>
                    <a:pt x="670" y="1337"/>
                  </a:cubicBezTo>
                  <a:cubicBezTo>
                    <a:pt x="1065" y="1337"/>
                    <a:pt x="1369" y="1064"/>
                    <a:pt x="1369" y="669"/>
                  </a:cubicBezTo>
                  <a:cubicBezTo>
                    <a:pt x="1369" y="304"/>
                    <a:pt x="1065" y="0"/>
                    <a:pt x="670"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24448600" y="-5201150"/>
              <a:ext cx="33450" cy="33475"/>
            </a:xfrm>
            <a:custGeom>
              <a:avLst/>
              <a:gdLst/>
              <a:ahLst/>
              <a:cxnLst/>
              <a:rect l="l" t="t" r="r" b="b"/>
              <a:pathLst>
                <a:path w="1338" h="1339" extrusionOk="0">
                  <a:moveTo>
                    <a:pt x="669" y="1"/>
                  </a:moveTo>
                  <a:cubicBezTo>
                    <a:pt x="304" y="1"/>
                    <a:pt x="0" y="305"/>
                    <a:pt x="0" y="670"/>
                  </a:cubicBezTo>
                  <a:cubicBezTo>
                    <a:pt x="0" y="1065"/>
                    <a:pt x="304" y="1338"/>
                    <a:pt x="669" y="1338"/>
                  </a:cubicBezTo>
                  <a:cubicBezTo>
                    <a:pt x="1034" y="1338"/>
                    <a:pt x="1338" y="1065"/>
                    <a:pt x="1338" y="670"/>
                  </a:cubicBezTo>
                  <a:cubicBezTo>
                    <a:pt x="1338" y="305"/>
                    <a:pt x="1034" y="1"/>
                    <a:pt x="669"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25061850" y="-4521800"/>
              <a:ext cx="34225" cy="33450"/>
            </a:xfrm>
            <a:custGeom>
              <a:avLst/>
              <a:gdLst/>
              <a:ahLst/>
              <a:cxnLst/>
              <a:rect l="l" t="t" r="r" b="b"/>
              <a:pathLst>
                <a:path w="1369" h="1338" extrusionOk="0">
                  <a:moveTo>
                    <a:pt x="700" y="0"/>
                  </a:moveTo>
                  <a:cubicBezTo>
                    <a:pt x="305" y="0"/>
                    <a:pt x="1" y="274"/>
                    <a:pt x="1" y="669"/>
                  </a:cubicBezTo>
                  <a:cubicBezTo>
                    <a:pt x="1" y="1034"/>
                    <a:pt x="305" y="1338"/>
                    <a:pt x="700" y="1338"/>
                  </a:cubicBezTo>
                  <a:cubicBezTo>
                    <a:pt x="1065" y="1338"/>
                    <a:pt x="1369" y="1034"/>
                    <a:pt x="1369" y="669"/>
                  </a:cubicBezTo>
                  <a:cubicBezTo>
                    <a:pt x="1369" y="274"/>
                    <a:pt x="1065" y="0"/>
                    <a:pt x="700"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21732750" y="-6630500"/>
              <a:ext cx="34225" cy="33475"/>
            </a:xfrm>
            <a:custGeom>
              <a:avLst/>
              <a:gdLst/>
              <a:ahLst/>
              <a:cxnLst/>
              <a:rect l="l" t="t" r="r" b="b"/>
              <a:pathLst>
                <a:path w="1369" h="1339" extrusionOk="0">
                  <a:moveTo>
                    <a:pt x="669" y="1"/>
                  </a:moveTo>
                  <a:cubicBezTo>
                    <a:pt x="304" y="1"/>
                    <a:pt x="1" y="305"/>
                    <a:pt x="1" y="669"/>
                  </a:cubicBezTo>
                  <a:cubicBezTo>
                    <a:pt x="1" y="1034"/>
                    <a:pt x="304" y="1338"/>
                    <a:pt x="669" y="1338"/>
                  </a:cubicBezTo>
                  <a:cubicBezTo>
                    <a:pt x="1064" y="1338"/>
                    <a:pt x="1368" y="1034"/>
                    <a:pt x="1368" y="669"/>
                  </a:cubicBezTo>
                  <a:cubicBezTo>
                    <a:pt x="1368" y="305"/>
                    <a:pt x="1064" y="1"/>
                    <a:pt x="669"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22994175" y="-6651775"/>
              <a:ext cx="16750" cy="16750"/>
            </a:xfrm>
            <a:custGeom>
              <a:avLst/>
              <a:gdLst/>
              <a:ahLst/>
              <a:cxnLst/>
              <a:rect l="l" t="t" r="r" b="b"/>
              <a:pathLst>
                <a:path w="670" h="670" extrusionOk="0">
                  <a:moveTo>
                    <a:pt x="335" y="1"/>
                  </a:moveTo>
                  <a:cubicBezTo>
                    <a:pt x="153" y="1"/>
                    <a:pt x="1" y="153"/>
                    <a:pt x="1" y="335"/>
                  </a:cubicBezTo>
                  <a:cubicBezTo>
                    <a:pt x="1" y="517"/>
                    <a:pt x="153" y="669"/>
                    <a:pt x="335" y="669"/>
                  </a:cubicBezTo>
                  <a:cubicBezTo>
                    <a:pt x="517" y="669"/>
                    <a:pt x="669" y="517"/>
                    <a:pt x="669" y="335"/>
                  </a:cubicBezTo>
                  <a:cubicBezTo>
                    <a:pt x="669" y="153"/>
                    <a:pt x="517" y="1"/>
                    <a:pt x="335"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24394650" y="-5838700"/>
              <a:ext cx="16750" cy="16750"/>
            </a:xfrm>
            <a:custGeom>
              <a:avLst/>
              <a:gdLst/>
              <a:ahLst/>
              <a:cxnLst/>
              <a:rect l="l" t="t" r="r" b="b"/>
              <a:pathLst>
                <a:path w="670" h="670" extrusionOk="0">
                  <a:moveTo>
                    <a:pt x="335" y="1"/>
                  </a:moveTo>
                  <a:cubicBezTo>
                    <a:pt x="152" y="1"/>
                    <a:pt x="0" y="153"/>
                    <a:pt x="0" y="335"/>
                  </a:cubicBezTo>
                  <a:cubicBezTo>
                    <a:pt x="0" y="518"/>
                    <a:pt x="152" y="670"/>
                    <a:pt x="335" y="670"/>
                  </a:cubicBezTo>
                  <a:cubicBezTo>
                    <a:pt x="517" y="670"/>
                    <a:pt x="669" y="518"/>
                    <a:pt x="669" y="335"/>
                  </a:cubicBezTo>
                  <a:cubicBezTo>
                    <a:pt x="669" y="153"/>
                    <a:pt x="517" y="1"/>
                    <a:pt x="335"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23554200" y="-6290075"/>
              <a:ext cx="16725" cy="16750"/>
            </a:xfrm>
            <a:custGeom>
              <a:avLst/>
              <a:gdLst/>
              <a:ahLst/>
              <a:cxnLst/>
              <a:rect l="l" t="t" r="r" b="b"/>
              <a:pathLst>
                <a:path w="669" h="670" extrusionOk="0">
                  <a:moveTo>
                    <a:pt x="334" y="1"/>
                  </a:moveTo>
                  <a:cubicBezTo>
                    <a:pt x="152" y="1"/>
                    <a:pt x="0" y="153"/>
                    <a:pt x="0" y="335"/>
                  </a:cubicBezTo>
                  <a:cubicBezTo>
                    <a:pt x="0" y="518"/>
                    <a:pt x="152" y="670"/>
                    <a:pt x="334" y="670"/>
                  </a:cubicBezTo>
                  <a:cubicBezTo>
                    <a:pt x="517" y="670"/>
                    <a:pt x="669" y="518"/>
                    <a:pt x="669" y="335"/>
                  </a:cubicBezTo>
                  <a:cubicBezTo>
                    <a:pt x="669" y="153"/>
                    <a:pt x="517" y="1"/>
                    <a:pt x="334"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22462250" y="-6043850"/>
              <a:ext cx="16750" cy="16725"/>
            </a:xfrm>
            <a:custGeom>
              <a:avLst/>
              <a:gdLst/>
              <a:ahLst/>
              <a:cxnLst/>
              <a:rect l="l" t="t" r="r" b="b"/>
              <a:pathLst>
                <a:path w="670" h="669" extrusionOk="0">
                  <a:moveTo>
                    <a:pt x="335" y="0"/>
                  </a:moveTo>
                  <a:cubicBezTo>
                    <a:pt x="153" y="0"/>
                    <a:pt x="1" y="152"/>
                    <a:pt x="1" y="334"/>
                  </a:cubicBezTo>
                  <a:cubicBezTo>
                    <a:pt x="1" y="517"/>
                    <a:pt x="153" y="669"/>
                    <a:pt x="335" y="669"/>
                  </a:cubicBezTo>
                  <a:cubicBezTo>
                    <a:pt x="517" y="669"/>
                    <a:pt x="669" y="517"/>
                    <a:pt x="669" y="334"/>
                  </a:cubicBezTo>
                  <a:cubicBezTo>
                    <a:pt x="669" y="152"/>
                    <a:pt x="517" y="0"/>
                    <a:pt x="33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23597525" y="-5609200"/>
              <a:ext cx="16750" cy="16750"/>
            </a:xfrm>
            <a:custGeom>
              <a:avLst/>
              <a:gdLst/>
              <a:ahLst/>
              <a:cxnLst/>
              <a:rect l="l" t="t" r="r" b="b"/>
              <a:pathLst>
                <a:path w="670" h="670" extrusionOk="0">
                  <a:moveTo>
                    <a:pt x="335" y="0"/>
                  </a:moveTo>
                  <a:cubicBezTo>
                    <a:pt x="152" y="0"/>
                    <a:pt x="0" y="152"/>
                    <a:pt x="0" y="335"/>
                  </a:cubicBezTo>
                  <a:cubicBezTo>
                    <a:pt x="0" y="517"/>
                    <a:pt x="152" y="669"/>
                    <a:pt x="335" y="669"/>
                  </a:cubicBezTo>
                  <a:cubicBezTo>
                    <a:pt x="517" y="669"/>
                    <a:pt x="669" y="517"/>
                    <a:pt x="669" y="335"/>
                  </a:cubicBezTo>
                  <a:cubicBezTo>
                    <a:pt x="669" y="152"/>
                    <a:pt x="517" y="0"/>
                    <a:pt x="33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24356650" y="-6566675"/>
              <a:ext cx="16725" cy="16750"/>
            </a:xfrm>
            <a:custGeom>
              <a:avLst/>
              <a:gdLst/>
              <a:ahLst/>
              <a:cxnLst/>
              <a:rect l="l" t="t" r="r" b="b"/>
              <a:pathLst>
                <a:path w="669" h="670" extrusionOk="0">
                  <a:moveTo>
                    <a:pt x="334" y="1"/>
                  </a:moveTo>
                  <a:cubicBezTo>
                    <a:pt x="152" y="1"/>
                    <a:pt x="0" y="153"/>
                    <a:pt x="0" y="335"/>
                  </a:cubicBezTo>
                  <a:cubicBezTo>
                    <a:pt x="0" y="518"/>
                    <a:pt x="152" y="670"/>
                    <a:pt x="334" y="670"/>
                  </a:cubicBezTo>
                  <a:cubicBezTo>
                    <a:pt x="517" y="670"/>
                    <a:pt x="669" y="518"/>
                    <a:pt x="669" y="335"/>
                  </a:cubicBezTo>
                  <a:cubicBezTo>
                    <a:pt x="669" y="123"/>
                    <a:pt x="517" y="1"/>
                    <a:pt x="334"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23676550" y="-5372875"/>
              <a:ext cx="16725" cy="16750"/>
            </a:xfrm>
            <a:custGeom>
              <a:avLst/>
              <a:gdLst/>
              <a:ahLst/>
              <a:cxnLst/>
              <a:rect l="l" t="t" r="r" b="b"/>
              <a:pathLst>
                <a:path w="669" h="670" extrusionOk="0">
                  <a:moveTo>
                    <a:pt x="335" y="0"/>
                  </a:moveTo>
                  <a:cubicBezTo>
                    <a:pt x="152" y="0"/>
                    <a:pt x="0" y="152"/>
                    <a:pt x="0" y="335"/>
                  </a:cubicBezTo>
                  <a:cubicBezTo>
                    <a:pt x="0" y="517"/>
                    <a:pt x="152" y="669"/>
                    <a:pt x="335" y="669"/>
                  </a:cubicBezTo>
                  <a:cubicBezTo>
                    <a:pt x="517" y="669"/>
                    <a:pt x="669" y="548"/>
                    <a:pt x="669" y="335"/>
                  </a:cubicBezTo>
                  <a:cubicBezTo>
                    <a:pt x="669" y="152"/>
                    <a:pt x="517" y="0"/>
                    <a:pt x="33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23422000" y="-5506625"/>
              <a:ext cx="9150" cy="9150"/>
            </a:xfrm>
            <a:custGeom>
              <a:avLst/>
              <a:gdLst/>
              <a:ahLst/>
              <a:cxnLst/>
              <a:rect l="l" t="t" r="r" b="b"/>
              <a:pathLst>
                <a:path w="366" h="366" extrusionOk="0">
                  <a:moveTo>
                    <a:pt x="183" y="1"/>
                  </a:moveTo>
                  <a:cubicBezTo>
                    <a:pt x="92" y="1"/>
                    <a:pt x="1" y="92"/>
                    <a:pt x="1" y="183"/>
                  </a:cubicBezTo>
                  <a:cubicBezTo>
                    <a:pt x="1" y="305"/>
                    <a:pt x="92" y="366"/>
                    <a:pt x="183" y="366"/>
                  </a:cubicBezTo>
                  <a:cubicBezTo>
                    <a:pt x="274" y="366"/>
                    <a:pt x="366" y="305"/>
                    <a:pt x="366" y="183"/>
                  </a:cubicBezTo>
                  <a:cubicBezTo>
                    <a:pt x="366" y="92"/>
                    <a:pt x="27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23166675" y="-5660875"/>
              <a:ext cx="9150" cy="9150"/>
            </a:xfrm>
            <a:custGeom>
              <a:avLst/>
              <a:gdLst/>
              <a:ahLst/>
              <a:cxnLst/>
              <a:rect l="l" t="t" r="r" b="b"/>
              <a:pathLst>
                <a:path w="366" h="366" extrusionOk="0">
                  <a:moveTo>
                    <a:pt x="183" y="0"/>
                  </a:moveTo>
                  <a:cubicBezTo>
                    <a:pt x="92" y="0"/>
                    <a:pt x="1" y="61"/>
                    <a:pt x="1" y="183"/>
                  </a:cubicBezTo>
                  <a:cubicBezTo>
                    <a:pt x="1" y="274"/>
                    <a:pt x="92" y="365"/>
                    <a:pt x="183" y="365"/>
                  </a:cubicBezTo>
                  <a:cubicBezTo>
                    <a:pt x="274" y="365"/>
                    <a:pt x="366" y="274"/>
                    <a:pt x="366" y="183"/>
                  </a:cubicBezTo>
                  <a:cubicBezTo>
                    <a:pt x="366" y="61"/>
                    <a:pt x="274"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22683375" y="-6021825"/>
              <a:ext cx="9900" cy="9150"/>
            </a:xfrm>
            <a:custGeom>
              <a:avLst/>
              <a:gdLst/>
              <a:ahLst/>
              <a:cxnLst/>
              <a:rect l="l" t="t" r="r" b="b"/>
              <a:pathLst>
                <a:path w="396" h="366" extrusionOk="0">
                  <a:moveTo>
                    <a:pt x="213" y="1"/>
                  </a:moveTo>
                  <a:cubicBezTo>
                    <a:pt x="92" y="1"/>
                    <a:pt x="0" y="92"/>
                    <a:pt x="0" y="183"/>
                  </a:cubicBezTo>
                  <a:cubicBezTo>
                    <a:pt x="0" y="274"/>
                    <a:pt x="92" y="365"/>
                    <a:pt x="213" y="365"/>
                  </a:cubicBezTo>
                  <a:cubicBezTo>
                    <a:pt x="304" y="365"/>
                    <a:pt x="396" y="274"/>
                    <a:pt x="396" y="183"/>
                  </a:cubicBezTo>
                  <a:cubicBezTo>
                    <a:pt x="396" y="92"/>
                    <a:pt x="304" y="1"/>
                    <a:pt x="21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22766975" y="-6295375"/>
              <a:ext cx="9150" cy="9125"/>
            </a:xfrm>
            <a:custGeom>
              <a:avLst/>
              <a:gdLst/>
              <a:ahLst/>
              <a:cxnLst/>
              <a:rect l="l" t="t" r="r" b="b"/>
              <a:pathLst>
                <a:path w="366" h="365" extrusionOk="0">
                  <a:moveTo>
                    <a:pt x="183" y="0"/>
                  </a:moveTo>
                  <a:cubicBezTo>
                    <a:pt x="92" y="0"/>
                    <a:pt x="1" y="61"/>
                    <a:pt x="1" y="183"/>
                  </a:cubicBezTo>
                  <a:cubicBezTo>
                    <a:pt x="1" y="274"/>
                    <a:pt x="92" y="365"/>
                    <a:pt x="183" y="365"/>
                  </a:cubicBezTo>
                  <a:cubicBezTo>
                    <a:pt x="275" y="365"/>
                    <a:pt x="366" y="274"/>
                    <a:pt x="366" y="183"/>
                  </a:cubicBezTo>
                  <a:cubicBezTo>
                    <a:pt x="366" y="61"/>
                    <a:pt x="275"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23193275" y="-5359950"/>
              <a:ext cx="9150" cy="9900"/>
            </a:xfrm>
            <a:custGeom>
              <a:avLst/>
              <a:gdLst/>
              <a:ahLst/>
              <a:cxnLst/>
              <a:rect l="l" t="t" r="r" b="b"/>
              <a:pathLst>
                <a:path w="366" h="396" extrusionOk="0">
                  <a:moveTo>
                    <a:pt x="183" y="0"/>
                  </a:moveTo>
                  <a:cubicBezTo>
                    <a:pt x="92" y="0"/>
                    <a:pt x="1" y="91"/>
                    <a:pt x="1" y="213"/>
                  </a:cubicBezTo>
                  <a:cubicBezTo>
                    <a:pt x="1" y="304"/>
                    <a:pt x="92" y="395"/>
                    <a:pt x="183" y="395"/>
                  </a:cubicBezTo>
                  <a:cubicBezTo>
                    <a:pt x="275" y="395"/>
                    <a:pt x="366" y="304"/>
                    <a:pt x="366" y="213"/>
                  </a:cubicBezTo>
                  <a:cubicBezTo>
                    <a:pt x="366" y="91"/>
                    <a:pt x="275"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22220600" y="-6395700"/>
              <a:ext cx="9150" cy="9150"/>
            </a:xfrm>
            <a:custGeom>
              <a:avLst/>
              <a:gdLst/>
              <a:ahLst/>
              <a:cxnLst/>
              <a:rect l="l" t="t" r="r" b="b"/>
              <a:pathLst>
                <a:path w="366" h="366" extrusionOk="0">
                  <a:moveTo>
                    <a:pt x="183" y="1"/>
                  </a:moveTo>
                  <a:cubicBezTo>
                    <a:pt x="61" y="1"/>
                    <a:pt x="0" y="92"/>
                    <a:pt x="0" y="183"/>
                  </a:cubicBezTo>
                  <a:cubicBezTo>
                    <a:pt x="0" y="305"/>
                    <a:pt x="61" y="366"/>
                    <a:pt x="183" y="366"/>
                  </a:cubicBezTo>
                  <a:cubicBezTo>
                    <a:pt x="274" y="366"/>
                    <a:pt x="365" y="305"/>
                    <a:pt x="365" y="183"/>
                  </a:cubicBezTo>
                  <a:cubicBezTo>
                    <a:pt x="365" y="92"/>
                    <a:pt x="27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22236550" y="-5587175"/>
              <a:ext cx="9125" cy="9925"/>
            </a:xfrm>
            <a:custGeom>
              <a:avLst/>
              <a:gdLst/>
              <a:ahLst/>
              <a:cxnLst/>
              <a:rect l="l" t="t" r="r" b="b"/>
              <a:pathLst>
                <a:path w="365" h="397" extrusionOk="0">
                  <a:moveTo>
                    <a:pt x="183" y="1"/>
                  </a:moveTo>
                  <a:cubicBezTo>
                    <a:pt x="91" y="1"/>
                    <a:pt x="0" y="92"/>
                    <a:pt x="0" y="214"/>
                  </a:cubicBezTo>
                  <a:cubicBezTo>
                    <a:pt x="0" y="305"/>
                    <a:pt x="91" y="396"/>
                    <a:pt x="183" y="396"/>
                  </a:cubicBezTo>
                  <a:cubicBezTo>
                    <a:pt x="304" y="396"/>
                    <a:pt x="365" y="305"/>
                    <a:pt x="365" y="214"/>
                  </a:cubicBezTo>
                  <a:cubicBezTo>
                    <a:pt x="365" y="92"/>
                    <a:pt x="30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23735825" y="-4765725"/>
              <a:ext cx="9900" cy="9150"/>
            </a:xfrm>
            <a:custGeom>
              <a:avLst/>
              <a:gdLst/>
              <a:ahLst/>
              <a:cxnLst/>
              <a:rect l="l" t="t" r="r" b="b"/>
              <a:pathLst>
                <a:path w="396" h="366" extrusionOk="0">
                  <a:moveTo>
                    <a:pt x="213" y="0"/>
                  </a:moveTo>
                  <a:cubicBezTo>
                    <a:pt x="92" y="0"/>
                    <a:pt x="0" y="61"/>
                    <a:pt x="0" y="183"/>
                  </a:cubicBezTo>
                  <a:cubicBezTo>
                    <a:pt x="0" y="274"/>
                    <a:pt x="92" y="365"/>
                    <a:pt x="213" y="365"/>
                  </a:cubicBezTo>
                  <a:cubicBezTo>
                    <a:pt x="304" y="365"/>
                    <a:pt x="396" y="274"/>
                    <a:pt x="396" y="183"/>
                  </a:cubicBezTo>
                  <a:cubicBezTo>
                    <a:pt x="396" y="61"/>
                    <a:pt x="304" y="0"/>
                    <a:pt x="21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23165900" y="-5045375"/>
              <a:ext cx="9900" cy="9925"/>
            </a:xfrm>
            <a:custGeom>
              <a:avLst/>
              <a:gdLst/>
              <a:ahLst/>
              <a:cxnLst/>
              <a:rect l="l" t="t" r="r" b="b"/>
              <a:pathLst>
                <a:path w="396" h="397" extrusionOk="0">
                  <a:moveTo>
                    <a:pt x="183" y="1"/>
                  </a:moveTo>
                  <a:cubicBezTo>
                    <a:pt x="91" y="1"/>
                    <a:pt x="0" y="92"/>
                    <a:pt x="0" y="183"/>
                  </a:cubicBezTo>
                  <a:cubicBezTo>
                    <a:pt x="0" y="305"/>
                    <a:pt x="91" y="396"/>
                    <a:pt x="183" y="396"/>
                  </a:cubicBezTo>
                  <a:cubicBezTo>
                    <a:pt x="304" y="396"/>
                    <a:pt x="395" y="305"/>
                    <a:pt x="395" y="183"/>
                  </a:cubicBezTo>
                  <a:cubicBezTo>
                    <a:pt x="395" y="92"/>
                    <a:pt x="30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25650000" y="-7003600"/>
              <a:ext cx="9150" cy="9900"/>
            </a:xfrm>
            <a:custGeom>
              <a:avLst/>
              <a:gdLst/>
              <a:ahLst/>
              <a:cxnLst/>
              <a:rect l="l" t="t" r="r" b="b"/>
              <a:pathLst>
                <a:path w="366" h="396" extrusionOk="0">
                  <a:moveTo>
                    <a:pt x="183" y="1"/>
                  </a:moveTo>
                  <a:cubicBezTo>
                    <a:pt x="92" y="1"/>
                    <a:pt x="1" y="92"/>
                    <a:pt x="1" y="213"/>
                  </a:cubicBezTo>
                  <a:cubicBezTo>
                    <a:pt x="1" y="304"/>
                    <a:pt x="92" y="396"/>
                    <a:pt x="183" y="396"/>
                  </a:cubicBezTo>
                  <a:cubicBezTo>
                    <a:pt x="305" y="396"/>
                    <a:pt x="365" y="304"/>
                    <a:pt x="365" y="213"/>
                  </a:cubicBezTo>
                  <a:cubicBezTo>
                    <a:pt x="365" y="92"/>
                    <a:pt x="305"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22868800" y="-5111475"/>
              <a:ext cx="9150" cy="9150"/>
            </a:xfrm>
            <a:custGeom>
              <a:avLst/>
              <a:gdLst/>
              <a:ahLst/>
              <a:cxnLst/>
              <a:rect l="l" t="t" r="r" b="b"/>
              <a:pathLst>
                <a:path w="366" h="366" extrusionOk="0">
                  <a:moveTo>
                    <a:pt x="183" y="0"/>
                  </a:moveTo>
                  <a:cubicBezTo>
                    <a:pt x="92" y="0"/>
                    <a:pt x="1" y="92"/>
                    <a:pt x="1" y="183"/>
                  </a:cubicBezTo>
                  <a:cubicBezTo>
                    <a:pt x="1" y="304"/>
                    <a:pt x="92" y="365"/>
                    <a:pt x="183" y="365"/>
                  </a:cubicBezTo>
                  <a:cubicBezTo>
                    <a:pt x="305" y="365"/>
                    <a:pt x="366" y="304"/>
                    <a:pt x="366" y="183"/>
                  </a:cubicBezTo>
                  <a:cubicBezTo>
                    <a:pt x="366" y="92"/>
                    <a:pt x="305"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22728975" y="-5184425"/>
              <a:ext cx="9150" cy="9900"/>
            </a:xfrm>
            <a:custGeom>
              <a:avLst/>
              <a:gdLst/>
              <a:ahLst/>
              <a:cxnLst/>
              <a:rect l="l" t="t" r="r" b="b"/>
              <a:pathLst>
                <a:path w="366" h="396" extrusionOk="0">
                  <a:moveTo>
                    <a:pt x="183" y="1"/>
                  </a:moveTo>
                  <a:cubicBezTo>
                    <a:pt x="92" y="1"/>
                    <a:pt x="1" y="92"/>
                    <a:pt x="1" y="183"/>
                  </a:cubicBezTo>
                  <a:cubicBezTo>
                    <a:pt x="1" y="304"/>
                    <a:pt x="92" y="396"/>
                    <a:pt x="183" y="396"/>
                  </a:cubicBezTo>
                  <a:cubicBezTo>
                    <a:pt x="305" y="396"/>
                    <a:pt x="365" y="304"/>
                    <a:pt x="365" y="183"/>
                  </a:cubicBezTo>
                  <a:cubicBezTo>
                    <a:pt x="365" y="92"/>
                    <a:pt x="305"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22755575" y="-5272575"/>
              <a:ext cx="9150" cy="9150"/>
            </a:xfrm>
            <a:custGeom>
              <a:avLst/>
              <a:gdLst/>
              <a:ahLst/>
              <a:cxnLst/>
              <a:rect l="l" t="t" r="r" b="b"/>
              <a:pathLst>
                <a:path w="366" h="366" extrusionOk="0">
                  <a:moveTo>
                    <a:pt x="183" y="1"/>
                  </a:moveTo>
                  <a:cubicBezTo>
                    <a:pt x="92" y="1"/>
                    <a:pt x="1" y="92"/>
                    <a:pt x="1" y="183"/>
                  </a:cubicBezTo>
                  <a:cubicBezTo>
                    <a:pt x="1" y="305"/>
                    <a:pt x="92" y="365"/>
                    <a:pt x="183" y="365"/>
                  </a:cubicBezTo>
                  <a:cubicBezTo>
                    <a:pt x="305" y="365"/>
                    <a:pt x="366" y="305"/>
                    <a:pt x="366" y="183"/>
                  </a:cubicBezTo>
                  <a:cubicBezTo>
                    <a:pt x="366" y="92"/>
                    <a:pt x="305"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23324725" y="-5607675"/>
              <a:ext cx="9900" cy="9325"/>
            </a:xfrm>
            <a:custGeom>
              <a:avLst/>
              <a:gdLst/>
              <a:ahLst/>
              <a:cxnLst/>
              <a:rect l="l" t="t" r="r" b="b"/>
              <a:pathLst>
                <a:path w="396" h="373" extrusionOk="0">
                  <a:moveTo>
                    <a:pt x="213" y="0"/>
                  </a:moveTo>
                  <a:cubicBezTo>
                    <a:pt x="122" y="0"/>
                    <a:pt x="31" y="61"/>
                    <a:pt x="1" y="152"/>
                  </a:cubicBezTo>
                  <a:cubicBezTo>
                    <a:pt x="1" y="243"/>
                    <a:pt x="61" y="365"/>
                    <a:pt x="152" y="365"/>
                  </a:cubicBezTo>
                  <a:cubicBezTo>
                    <a:pt x="169" y="370"/>
                    <a:pt x="186" y="373"/>
                    <a:pt x="203" y="373"/>
                  </a:cubicBezTo>
                  <a:cubicBezTo>
                    <a:pt x="283" y="373"/>
                    <a:pt x="365" y="318"/>
                    <a:pt x="365" y="243"/>
                  </a:cubicBezTo>
                  <a:cubicBezTo>
                    <a:pt x="396" y="122"/>
                    <a:pt x="335" y="31"/>
                    <a:pt x="21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23792825" y="-4703425"/>
              <a:ext cx="9900" cy="9150"/>
            </a:xfrm>
            <a:custGeom>
              <a:avLst/>
              <a:gdLst/>
              <a:ahLst/>
              <a:cxnLst/>
              <a:rect l="l" t="t" r="r" b="b"/>
              <a:pathLst>
                <a:path w="396" h="366" extrusionOk="0">
                  <a:moveTo>
                    <a:pt x="214" y="1"/>
                  </a:moveTo>
                  <a:cubicBezTo>
                    <a:pt x="92" y="1"/>
                    <a:pt x="1" y="92"/>
                    <a:pt x="1" y="183"/>
                  </a:cubicBezTo>
                  <a:cubicBezTo>
                    <a:pt x="1" y="305"/>
                    <a:pt x="92" y="366"/>
                    <a:pt x="214" y="366"/>
                  </a:cubicBezTo>
                  <a:cubicBezTo>
                    <a:pt x="305" y="366"/>
                    <a:pt x="396" y="305"/>
                    <a:pt x="396" y="183"/>
                  </a:cubicBezTo>
                  <a:cubicBezTo>
                    <a:pt x="396" y="92"/>
                    <a:pt x="305" y="1"/>
                    <a:pt x="214"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23608175" y="-6004350"/>
              <a:ext cx="9150" cy="9900"/>
            </a:xfrm>
            <a:custGeom>
              <a:avLst/>
              <a:gdLst/>
              <a:ahLst/>
              <a:cxnLst/>
              <a:rect l="l" t="t" r="r" b="b"/>
              <a:pathLst>
                <a:path w="366" h="396" extrusionOk="0">
                  <a:moveTo>
                    <a:pt x="183" y="1"/>
                  </a:moveTo>
                  <a:cubicBezTo>
                    <a:pt x="62" y="1"/>
                    <a:pt x="1" y="92"/>
                    <a:pt x="1" y="183"/>
                  </a:cubicBezTo>
                  <a:cubicBezTo>
                    <a:pt x="1" y="305"/>
                    <a:pt x="62" y="396"/>
                    <a:pt x="183" y="396"/>
                  </a:cubicBezTo>
                  <a:cubicBezTo>
                    <a:pt x="274" y="396"/>
                    <a:pt x="366" y="305"/>
                    <a:pt x="366" y="183"/>
                  </a:cubicBezTo>
                  <a:cubicBezTo>
                    <a:pt x="366" y="92"/>
                    <a:pt x="27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23310275" y="-5893400"/>
              <a:ext cx="9125" cy="9900"/>
            </a:xfrm>
            <a:custGeom>
              <a:avLst/>
              <a:gdLst/>
              <a:ahLst/>
              <a:cxnLst/>
              <a:rect l="l" t="t" r="r" b="b"/>
              <a:pathLst>
                <a:path w="365" h="396" extrusionOk="0">
                  <a:moveTo>
                    <a:pt x="182" y="0"/>
                  </a:moveTo>
                  <a:cubicBezTo>
                    <a:pt x="61" y="0"/>
                    <a:pt x="0" y="92"/>
                    <a:pt x="0" y="213"/>
                  </a:cubicBezTo>
                  <a:cubicBezTo>
                    <a:pt x="0" y="304"/>
                    <a:pt x="61" y="396"/>
                    <a:pt x="182" y="396"/>
                  </a:cubicBezTo>
                  <a:cubicBezTo>
                    <a:pt x="274" y="396"/>
                    <a:pt x="365" y="304"/>
                    <a:pt x="365" y="213"/>
                  </a:cubicBezTo>
                  <a:cubicBezTo>
                    <a:pt x="365" y="92"/>
                    <a:pt x="274" y="0"/>
                    <a:pt x="182"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20737300" y="-6355425"/>
              <a:ext cx="9900" cy="9150"/>
            </a:xfrm>
            <a:custGeom>
              <a:avLst/>
              <a:gdLst/>
              <a:ahLst/>
              <a:cxnLst/>
              <a:rect l="l" t="t" r="r" b="b"/>
              <a:pathLst>
                <a:path w="396" h="366" extrusionOk="0">
                  <a:moveTo>
                    <a:pt x="183" y="1"/>
                  </a:moveTo>
                  <a:cubicBezTo>
                    <a:pt x="92" y="1"/>
                    <a:pt x="1" y="62"/>
                    <a:pt x="1" y="183"/>
                  </a:cubicBezTo>
                  <a:cubicBezTo>
                    <a:pt x="1" y="275"/>
                    <a:pt x="92" y="366"/>
                    <a:pt x="183" y="366"/>
                  </a:cubicBezTo>
                  <a:cubicBezTo>
                    <a:pt x="305" y="366"/>
                    <a:pt x="396" y="275"/>
                    <a:pt x="396" y="183"/>
                  </a:cubicBezTo>
                  <a:cubicBezTo>
                    <a:pt x="396" y="62"/>
                    <a:pt x="305"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20481975" y="-6510425"/>
              <a:ext cx="9900" cy="9125"/>
            </a:xfrm>
            <a:custGeom>
              <a:avLst/>
              <a:gdLst/>
              <a:ahLst/>
              <a:cxnLst/>
              <a:rect l="l" t="t" r="r" b="b"/>
              <a:pathLst>
                <a:path w="396" h="365" extrusionOk="0">
                  <a:moveTo>
                    <a:pt x="183" y="0"/>
                  </a:moveTo>
                  <a:cubicBezTo>
                    <a:pt x="92" y="0"/>
                    <a:pt x="1" y="91"/>
                    <a:pt x="1" y="183"/>
                  </a:cubicBezTo>
                  <a:cubicBezTo>
                    <a:pt x="1" y="304"/>
                    <a:pt x="92" y="365"/>
                    <a:pt x="183" y="365"/>
                  </a:cubicBezTo>
                  <a:cubicBezTo>
                    <a:pt x="305" y="365"/>
                    <a:pt x="396" y="304"/>
                    <a:pt x="396" y="183"/>
                  </a:cubicBezTo>
                  <a:cubicBezTo>
                    <a:pt x="396" y="91"/>
                    <a:pt x="305"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20508575" y="-6208750"/>
              <a:ext cx="9925" cy="9150"/>
            </a:xfrm>
            <a:custGeom>
              <a:avLst/>
              <a:gdLst/>
              <a:ahLst/>
              <a:cxnLst/>
              <a:rect l="l" t="t" r="r" b="b"/>
              <a:pathLst>
                <a:path w="397" h="366" extrusionOk="0">
                  <a:moveTo>
                    <a:pt x="214" y="0"/>
                  </a:moveTo>
                  <a:cubicBezTo>
                    <a:pt x="92" y="0"/>
                    <a:pt x="1" y="91"/>
                    <a:pt x="1" y="183"/>
                  </a:cubicBezTo>
                  <a:cubicBezTo>
                    <a:pt x="1" y="304"/>
                    <a:pt x="92" y="365"/>
                    <a:pt x="214" y="365"/>
                  </a:cubicBezTo>
                  <a:cubicBezTo>
                    <a:pt x="305" y="365"/>
                    <a:pt x="396" y="304"/>
                    <a:pt x="396" y="183"/>
                  </a:cubicBezTo>
                  <a:cubicBezTo>
                    <a:pt x="396" y="91"/>
                    <a:pt x="305" y="0"/>
                    <a:pt x="214"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20640025" y="-6456675"/>
              <a:ext cx="9900" cy="9525"/>
            </a:xfrm>
            <a:custGeom>
              <a:avLst/>
              <a:gdLst/>
              <a:ahLst/>
              <a:cxnLst/>
              <a:rect l="l" t="t" r="r" b="b"/>
              <a:pathLst>
                <a:path w="396" h="381" extrusionOk="0">
                  <a:moveTo>
                    <a:pt x="195" y="1"/>
                  </a:moveTo>
                  <a:cubicBezTo>
                    <a:pt x="114" y="1"/>
                    <a:pt x="31" y="60"/>
                    <a:pt x="31" y="160"/>
                  </a:cubicBezTo>
                  <a:cubicBezTo>
                    <a:pt x="1" y="252"/>
                    <a:pt x="61" y="343"/>
                    <a:pt x="152" y="373"/>
                  </a:cubicBezTo>
                  <a:cubicBezTo>
                    <a:pt x="173" y="378"/>
                    <a:pt x="193" y="381"/>
                    <a:pt x="212" y="381"/>
                  </a:cubicBezTo>
                  <a:cubicBezTo>
                    <a:pt x="304" y="381"/>
                    <a:pt x="370" y="322"/>
                    <a:pt x="396" y="221"/>
                  </a:cubicBezTo>
                  <a:cubicBezTo>
                    <a:pt x="396" y="130"/>
                    <a:pt x="335" y="39"/>
                    <a:pt x="244" y="8"/>
                  </a:cubicBezTo>
                  <a:cubicBezTo>
                    <a:pt x="228" y="3"/>
                    <a:pt x="212" y="1"/>
                    <a:pt x="195"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20625575" y="-6742200"/>
              <a:ext cx="9125" cy="9150"/>
            </a:xfrm>
            <a:custGeom>
              <a:avLst/>
              <a:gdLst/>
              <a:ahLst/>
              <a:cxnLst/>
              <a:rect l="l" t="t" r="r" b="b"/>
              <a:pathLst>
                <a:path w="365" h="366" extrusionOk="0">
                  <a:moveTo>
                    <a:pt x="182" y="1"/>
                  </a:moveTo>
                  <a:cubicBezTo>
                    <a:pt x="91" y="1"/>
                    <a:pt x="0" y="92"/>
                    <a:pt x="0" y="183"/>
                  </a:cubicBezTo>
                  <a:cubicBezTo>
                    <a:pt x="0" y="274"/>
                    <a:pt x="91" y="365"/>
                    <a:pt x="182" y="365"/>
                  </a:cubicBezTo>
                  <a:cubicBezTo>
                    <a:pt x="304" y="365"/>
                    <a:pt x="365" y="274"/>
                    <a:pt x="365" y="183"/>
                  </a:cubicBezTo>
                  <a:cubicBezTo>
                    <a:pt x="365" y="92"/>
                    <a:pt x="304" y="1"/>
                    <a:pt x="182"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23935675" y="-5917725"/>
              <a:ext cx="9150" cy="9900"/>
            </a:xfrm>
            <a:custGeom>
              <a:avLst/>
              <a:gdLst/>
              <a:ahLst/>
              <a:cxnLst/>
              <a:rect l="l" t="t" r="r" b="b"/>
              <a:pathLst>
                <a:path w="366" h="396" extrusionOk="0">
                  <a:moveTo>
                    <a:pt x="183" y="1"/>
                  </a:moveTo>
                  <a:cubicBezTo>
                    <a:pt x="92" y="1"/>
                    <a:pt x="0" y="92"/>
                    <a:pt x="0" y="183"/>
                  </a:cubicBezTo>
                  <a:cubicBezTo>
                    <a:pt x="0" y="305"/>
                    <a:pt x="92" y="396"/>
                    <a:pt x="183" y="396"/>
                  </a:cubicBezTo>
                  <a:cubicBezTo>
                    <a:pt x="304" y="396"/>
                    <a:pt x="365" y="305"/>
                    <a:pt x="365" y="183"/>
                  </a:cubicBezTo>
                  <a:cubicBezTo>
                    <a:pt x="365" y="92"/>
                    <a:pt x="30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20554150" y="-6992200"/>
              <a:ext cx="9125" cy="9900"/>
            </a:xfrm>
            <a:custGeom>
              <a:avLst/>
              <a:gdLst/>
              <a:ahLst/>
              <a:cxnLst/>
              <a:rect l="l" t="t" r="r" b="b"/>
              <a:pathLst>
                <a:path w="365" h="396" extrusionOk="0">
                  <a:moveTo>
                    <a:pt x="183" y="0"/>
                  </a:moveTo>
                  <a:cubicBezTo>
                    <a:pt x="91" y="0"/>
                    <a:pt x="0" y="92"/>
                    <a:pt x="0" y="183"/>
                  </a:cubicBezTo>
                  <a:cubicBezTo>
                    <a:pt x="0" y="304"/>
                    <a:pt x="91" y="396"/>
                    <a:pt x="183" y="396"/>
                  </a:cubicBezTo>
                  <a:cubicBezTo>
                    <a:pt x="304" y="396"/>
                    <a:pt x="365" y="304"/>
                    <a:pt x="365" y="183"/>
                  </a:cubicBezTo>
                  <a:cubicBezTo>
                    <a:pt x="365" y="92"/>
                    <a:pt x="304"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20640025" y="-6156550"/>
              <a:ext cx="36500" cy="33150"/>
            </a:xfrm>
            <a:custGeom>
              <a:avLst/>
              <a:gdLst/>
              <a:ahLst/>
              <a:cxnLst/>
              <a:rect l="l" t="t" r="r" b="b"/>
              <a:pathLst>
                <a:path w="1460" h="1326" extrusionOk="0">
                  <a:moveTo>
                    <a:pt x="739" y="0"/>
                  </a:moveTo>
                  <a:cubicBezTo>
                    <a:pt x="415" y="0"/>
                    <a:pt x="116" y="230"/>
                    <a:pt x="61" y="557"/>
                  </a:cubicBezTo>
                  <a:cubicBezTo>
                    <a:pt x="1" y="921"/>
                    <a:pt x="244" y="1256"/>
                    <a:pt x="608" y="1317"/>
                  </a:cubicBezTo>
                  <a:cubicBezTo>
                    <a:pt x="646" y="1323"/>
                    <a:pt x="684" y="1326"/>
                    <a:pt x="721" y="1326"/>
                  </a:cubicBezTo>
                  <a:cubicBezTo>
                    <a:pt x="1045" y="1326"/>
                    <a:pt x="1344" y="1097"/>
                    <a:pt x="1399" y="769"/>
                  </a:cubicBezTo>
                  <a:cubicBezTo>
                    <a:pt x="1460" y="405"/>
                    <a:pt x="1216" y="70"/>
                    <a:pt x="852" y="10"/>
                  </a:cubicBezTo>
                  <a:cubicBezTo>
                    <a:pt x="814" y="3"/>
                    <a:pt x="776" y="0"/>
                    <a:pt x="739" y="0"/>
                  </a:cubicBezTo>
                  <a:close/>
                </a:path>
              </a:pathLst>
            </a:custGeom>
            <a:solidFill>
              <a:srgbClr val="FFFFFF">
                <a:alpha val="43400"/>
              </a:srgbClr>
            </a:solidFill>
            <a:ln>
              <a:noFill/>
            </a:ln>
            <a:effectLst>
              <a:outerShdw blurRad="1143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20561750" y="-6499800"/>
              <a:ext cx="34225" cy="33475"/>
            </a:xfrm>
            <a:custGeom>
              <a:avLst/>
              <a:gdLst/>
              <a:ahLst/>
              <a:cxnLst/>
              <a:rect l="l" t="t" r="r" b="b"/>
              <a:pathLst>
                <a:path w="1369" h="1339" extrusionOk="0">
                  <a:moveTo>
                    <a:pt x="699" y="1"/>
                  </a:moveTo>
                  <a:cubicBezTo>
                    <a:pt x="304" y="1"/>
                    <a:pt x="0" y="274"/>
                    <a:pt x="0" y="669"/>
                  </a:cubicBezTo>
                  <a:cubicBezTo>
                    <a:pt x="0" y="1034"/>
                    <a:pt x="304" y="1338"/>
                    <a:pt x="699" y="1338"/>
                  </a:cubicBezTo>
                  <a:cubicBezTo>
                    <a:pt x="1064" y="1338"/>
                    <a:pt x="1368" y="1034"/>
                    <a:pt x="1368" y="669"/>
                  </a:cubicBezTo>
                  <a:cubicBezTo>
                    <a:pt x="1368" y="305"/>
                    <a:pt x="1064" y="1"/>
                    <a:pt x="699"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19997150" y="-7161650"/>
              <a:ext cx="16725" cy="16725"/>
            </a:xfrm>
            <a:custGeom>
              <a:avLst/>
              <a:gdLst/>
              <a:ahLst/>
              <a:cxnLst/>
              <a:rect l="l" t="t" r="r" b="b"/>
              <a:pathLst>
                <a:path w="669" h="669" extrusionOk="0">
                  <a:moveTo>
                    <a:pt x="335" y="0"/>
                  </a:moveTo>
                  <a:cubicBezTo>
                    <a:pt x="152" y="0"/>
                    <a:pt x="0" y="152"/>
                    <a:pt x="0" y="335"/>
                  </a:cubicBezTo>
                  <a:cubicBezTo>
                    <a:pt x="0" y="517"/>
                    <a:pt x="152" y="669"/>
                    <a:pt x="335" y="669"/>
                  </a:cubicBezTo>
                  <a:cubicBezTo>
                    <a:pt x="517" y="669"/>
                    <a:pt x="669" y="517"/>
                    <a:pt x="669" y="335"/>
                  </a:cubicBezTo>
                  <a:cubicBezTo>
                    <a:pt x="669" y="152"/>
                    <a:pt x="517" y="0"/>
                    <a:pt x="33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20039700" y="-6480800"/>
              <a:ext cx="16725" cy="16750"/>
            </a:xfrm>
            <a:custGeom>
              <a:avLst/>
              <a:gdLst/>
              <a:ahLst/>
              <a:cxnLst/>
              <a:rect l="l" t="t" r="r" b="b"/>
              <a:pathLst>
                <a:path w="669" h="670" extrusionOk="0">
                  <a:moveTo>
                    <a:pt x="334" y="1"/>
                  </a:moveTo>
                  <a:cubicBezTo>
                    <a:pt x="152" y="1"/>
                    <a:pt x="0" y="153"/>
                    <a:pt x="0" y="335"/>
                  </a:cubicBezTo>
                  <a:cubicBezTo>
                    <a:pt x="0" y="517"/>
                    <a:pt x="152" y="669"/>
                    <a:pt x="334" y="669"/>
                  </a:cubicBezTo>
                  <a:cubicBezTo>
                    <a:pt x="517" y="669"/>
                    <a:pt x="669" y="517"/>
                    <a:pt x="669" y="335"/>
                  </a:cubicBezTo>
                  <a:cubicBezTo>
                    <a:pt x="669" y="153"/>
                    <a:pt x="517" y="1"/>
                    <a:pt x="334"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20254000" y="-6070450"/>
              <a:ext cx="16750" cy="16725"/>
            </a:xfrm>
            <a:custGeom>
              <a:avLst/>
              <a:gdLst/>
              <a:ahLst/>
              <a:cxnLst/>
              <a:rect l="l" t="t" r="r" b="b"/>
              <a:pathLst>
                <a:path w="670" h="669" extrusionOk="0">
                  <a:moveTo>
                    <a:pt x="335" y="0"/>
                  </a:moveTo>
                  <a:cubicBezTo>
                    <a:pt x="153" y="0"/>
                    <a:pt x="1" y="152"/>
                    <a:pt x="1" y="335"/>
                  </a:cubicBezTo>
                  <a:cubicBezTo>
                    <a:pt x="1" y="517"/>
                    <a:pt x="153" y="669"/>
                    <a:pt x="335" y="669"/>
                  </a:cubicBezTo>
                  <a:cubicBezTo>
                    <a:pt x="517" y="669"/>
                    <a:pt x="669" y="517"/>
                    <a:pt x="669" y="335"/>
                  </a:cubicBezTo>
                  <a:cubicBezTo>
                    <a:pt x="669" y="152"/>
                    <a:pt x="517" y="0"/>
                    <a:pt x="33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19864925" y="-6378975"/>
              <a:ext cx="9125" cy="9900"/>
            </a:xfrm>
            <a:custGeom>
              <a:avLst/>
              <a:gdLst/>
              <a:ahLst/>
              <a:cxnLst/>
              <a:rect l="l" t="t" r="r" b="b"/>
              <a:pathLst>
                <a:path w="365" h="396" extrusionOk="0">
                  <a:moveTo>
                    <a:pt x="183" y="1"/>
                  </a:moveTo>
                  <a:cubicBezTo>
                    <a:pt x="91" y="1"/>
                    <a:pt x="0" y="92"/>
                    <a:pt x="0" y="213"/>
                  </a:cubicBezTo>
                  <a:cubicBezTo>
                    <a:pt x="0" y="305"/>
                    <a:pt x="91" y="396"/>
                    <a:pt x="183" y="396"/>
                  </a:cubicBezTo>
                  <a:cubicBezTo>
                    <a:pt x="304" y="396"/>
                    <a:pt x="365" y="305"/>
                    <a:pt x="365" y="213"/>
                  </a:cubicBezTo>
                  <a:cubicBezTo>
                    <a:pt x="365" y="92"/>
                    <a:pt x="30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19767675" y="-6479475"/>
              <a:ext cx="9900" cy="9500"/>
            </a:xfrm>
            <a:custGeom>
              <a:avLst/>
              <a:gdLst/>
              <a:ahLst/>
              <a:cxnLst/>
              <a:rect l="l" t="t" r="r" b="b"/>
              <a:pathLst>
                <a:path w="396" h="380" extrusionOk="0">
                  <a:moveTo>
                    <a:pt x="184" y="1"/>
                  </a:moveTo>
                  <a:cubicBezTo>
                    <a:pt x="93" y="1"/>
                    <a:pt x="26" y="60"/>
                    <a:pt x="1" y="160"/>
                  </a:cubicBezTo>
                  <a:cubicBezTo>
                    <a:pt x="1" y="252"/>
                    <a:pt x="62" y="343"/>
                    <a:pt x="153" y="373"/>
                  </a:cubicBezTo>
                  <a:cubicBezTo>
                    <a:pt x="165" y="377"/>
                    <a:pt x="178" y="379"/>
                    <a:pt x="191" y="379"/>
                  </a:cubicBezTo>
                  <a:cubicBezTo>
                    <a:pt x="274" y="379"/>
                    <a:pt x="366" y="300"/>
                    <a:pt x="366" y="221"/>
                  </a:cubicBezTo>
                  <a:cubicBezTo>
                    <a:pt x="396" y="130"/>
                    <a:pt x="335" y="8"/>
                    <a:pt x="244" y="8"/>
                  </a:cubicBezTo>
                  <a:cubicBezTo>
                    <a:pt x="223" y="3"/>
                    <a:pt x="203" y="1"/>
                    <a:pt x="184"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20051100" y="-6875950"/>
              <a:ext cx="9125" cy="9150"/>
            </a:xfrm>
            <a:custGeom>
              <a:avLst/>
              <a:gdLst/>
              <a:ahLst/>
              <a:cxnLst/>
              <a:rect l="l" t="t" r="r" b="b"/>
              <a:pathLst>
                <a:path w="365" h="366" extrusionOk="0">
                  <a:moveTo>
                    <a:pt x="183" y="1"/>
                  </a:moveTo>
                  <a:cubicBezTo>
                    <a:pt x="61" y="1"/>
                    <a:pt x="0" y="92"/>
                    <a:pt x="0" y="183"/>
                  </a:cubicBezTo>
                  <a:cubicBezTo>
                    <a:pt x="0" y="275"/>
                    <a:pt x="61" y="366"/>
                    <a:pt x="183" y="366"/>
                  </a:cubicBezTo>
                  <a:cubicBezTo>
                    <a:pt x="274" y="366"/>
                    <a:pt x="365" y="275"/>
                    <a:pt x="365" y="183"/>
                  </a:cubicBezTo>
                  <a:cubicBezTo>
                    <a:pt x="365" y="92"/>
                    <a:pt x="27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19753225" y="-6765000"/>
              <a:ext cx="9150" cy="9150"/>
            </a:xfrm>
            <a:custGeom>
              <a:avLst/>
              <a:gdLst/>
              <a:ahLst/>
              <a:cxnLst/>
              <a:rect l="l" t="t" r="r" b="b"/>
              <a:pathLst>
                <a:path w="366" h="366" extrusionOk="0">
                  <a:moveTo>
                    <a:pt x="183" y="1"/>
                  </a:moveTo>
                  <a:cubicBezTo>
                    <a:pt x="91" y="1"/>
                    <a:pt x="0" y="92"/>
                    <a:pt x="0" y="183"/>
                  </a:cubicBezTo>
                  <a:cubicBezTo>
                    <a:pt x="0" y="274"/>
                    <a:pt x="91" y="365"/>
                    <a:pt x="183" y="365"/>
                  </a:cubicBezTo>
                  <a:cubicBezTo>
                    <a:pt x="274" y="365"/>
                    <a:pt x="365" y="274"/>
                    <a:pt x="365" y="183"/>
                  </a:cubicBezTo>
                  <a:cubicBezTo>
                    <a:pt x="365" y="92"/>
                    <a:pt x="27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20378625" y="-6789300"/>
              <a:ext cx="9150" cy="9125"/>
            </a:xfrm>
            <a:custGeom>
              <a:avLst/>
              <a:gdLst/>
              <a:ahLst/>
              <a:cxnLst/>
              <a:rect l="l" t="t" r="r" b="b"/>
              <a:pathLst>
                <a:path w="366" h="365" extrusionOk="0">
                  <a:moveTo>
                    <a:pt x="183" y="0"/>
                  </a:moveTo>
                  <a:cubicBezTo>
                    <a:pt x="92" y="0"/>
                    <a:pt x="1" y="61"/>
                    <a:pt x="1" y="182"/>
                  </a:cubicBezTo>
                  <a:cubicBezTo>
                    <a:pt x="1" y="274"/>
                    <a:pt x="92" y="365"/>
                    <a:pt x="183" y="365"/>
                  </a:cubicBezTo>
                  <a:cubicBezTo>
                    <a:pt x="305" y="365"/>
                    <a:pt x="365" y="274"/>
                    <a:pt x="365" y="182"/>
                  </a:cubicBezTo>
                  <a:cubicBezTo>
                    <a:pt x="365" y="61"/>
                    <a:pt x="305"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24380975" y="-4965575"/>
              <a:ext cx="9150" cy="9900"/>
            </a:xfrm>
            <a:custGeom>
              <a:avLst/>
              <a:gdLst/>
              <a:ahLst/>
              <a:cxnLst/>
              <a:rect l="l" t="t" r="r" b="b"/>
              <a:pathLst>
                <a:path w="366" h="396" extrusionOk="0">
                  <a:moveTo>
                    <a:pt x="183" y="0"/>
                  </a:moveTo>
                  <a:cubicBezTo>
                    <a:pt x="92" y="0"/>
                    <a:pt x="0" y="92"/>
                    <a:pt x="0" y="213"/>
                  </a:cubicBezTo>
                  <a:cubicBezTo>
                    <a:pt x="0" y="304"/>
                    <a:pt x="92" y="396"/>
                    <a:pt x="183" y="396"/>
                  </a:cubicBezTo>
                  <a:cubicBezTo>
                    <a:pt x="274" y="396"/>
                    <a:pt x="365" y="304"/>
                    <a:pt x="365" y="213"/>
                  </a:cubicBezTo>
                  <a:cubicBezTo>
                    <a:pt x="365" y="92"/>
                    <a:pt x="274"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24035225" y="-4994450"/>
              <a:ext cx="9150" cy="9150"/>
            </a:xfrm>
            <a:custGeom>
              <a:avLst/>
              <a:gdLst/>
              <a:ahLst/>
              <a:cxnLst/>
              <a:rect l="l" t="t" r="r" b="b"/>
              <a:pathLst>
                <a:path w="366" h="366" extrusionOk="0">
                  <a:moveTo>
                    <a:pt x="183" y="0"/>
                  </a:moveTo>
                  <a:cubicBezTo>
                    <a:pt x="61" y="0"/>
                    <a:pt x="1" y="92"/>
                    <a:pt x="1" y="183"/>
                  </a:cubicBezTo>
                  <a:cubicBezTo>
                    <a:pt x="1" y="304"/>
                    <a:pt x="61" y="365"/>
                    <a:pt x="183" y="365"/>
                  </a:cubicBezTo>
                  <a:cubicBezTo>
                    <a:pt x="274" y="365"/>
                    <a:pt x="365" y="304"/>
                    <a:pt x="365" y="183"/>
                  </a:cubicBezTo>
                  <a:cubicBezTo>
                    <a:pt x="365" y="92"/>
                    <a:pt x="274"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24589950" y="-5148700"/>
              <a:ext cx="16750" cy="16725"/>
            </a:xfrm>
            <a:custGeom>
              <a:avLst/>
              <a:gdLst/>
              <a:ahLst/>
              <a:cxnLst/>
              <a:rect l="l" t="t" r="r" b="b"/>
              <a:pathLst>
                <a:path w="670" h="669" extrusionOk="0">
                  <a:moveTo>
                    <a:pt x="335" y="0"/>
                  </a:moveTo>
                  <a:cubicBezTo>
                    <a:pt x="153" y="0"/>
                    <a:pt x="1" y="152"/>
                    <a:pt x="1" y="334"/>
                  </a:cubicBezTo>
                  <a:cubicBezTo>
                    <a:pt x="1" y="517"/>
                    <a:pt x="153" y="669"/>
                    <a:pt x="335" y="669"/>
                  </a:cubicBezTo>
                  <a:cubicBezTo>
                    <a:pt x="517" y="669"/>
                    <a:pt x="669" y="517"/>
                    <a:pt x="669" y="334"/>
                  </a:cubicBezTo>
                  <a:cubicBezTo>
                    <a:pt x="669" y="152"/>
                    <a:pt x="517" y="0"/>
                    <a:pt x="33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24258625" y="-4532450"/>
              <a:ext cx="16725" cy="16750"/>
            </a:xfrm>
            <a:custGeom>
              <a:avLst/>
              <a:gdLst/>
              <a:ahLst/>
              <a:cxnLst/>
              <a:rect l="l" t="t" r="r" b="b"/>
              <a:pathLst>
                <a:path w="669" h="670" extrusionOk="0">
                  <a:moveTo>
                    <a:pt x="335" y="1"/>
                  </a:moveTo>
                  <a:cubicBezTo>
                    <a:pt x="152" y="1"/>
                    <a:pt x="0" y="153"/>
                    <a:pt x="0" y="335"/>
                  </a:cubicBezTo>
                  <a:cubicBezTo>
                    <a:pt x="0" y="518"/>
                    <a:pt x="152" y="670"/>
                    <a:pt x="335" y="670"/>
                  </a:cubicBezTo>
                  <a:cubicBezTo>
                    <a:pt x="517" y="670"/>
                    <a:pt x="669" y="518"/>
                    <a:pt x="669" y="335"/>
                  </a:cubicBezTo>
                  <a:cubicBezTo>
                    <a:pt x="669" y="153"/>
                    <a:pt x="517" y="1"/>
                    <a:pt x="335"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20578475" y="-5530175"/>
              <a:ext cx="9150" cy="9900"/>
            </a:xfrm>
            <a:custGeom>
              <a:avLst/>
              <a:gdLst/>
              <a:ahLst/>
              <a:cxnLst/>
              <a:rect l="l" t="t" r="r" b="b"/>
              <a:pathLst>
                <a:path w="366" h="396" extrusionOk="0">
                  <a:moveTo>
                    <a:pt x="183" y="1"/>
                  </a:moveTo>
                  <a:cubicBezTo>
                    <a:pt x="61" y="1"/>
                    <a:pt x="1" y="92"/>
                    <a:pt x="1" y="213"/>
                  </a:cubicBezTo>
                  <a:cubicBezTo>
                    <a:pt x="1" y="304"/>
                    <a:pt x="61" y="396"/>
                    <a:pt x="183" y="396"/>
                  </a:cubicBezTo>
                  <a:cubicBezTo>
                    <a:pt x="274" y="396"/>
                    <a:pt x="365" y="304"/>
                    <a:pt x="365" y="213"/>
                  </a:cubicBezTo>
                  <a:cubicBezTo>
                    <a:pt x="365" y="92"/>
                    <a:pt x="27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20511600" y="-5224700"/>
              <a:ext cx="33450" cy="33450"/>
            </a:xfrm>
            <a:custGeom>
              <a:avLst/>
              <a:gdLst/>
              <a:ahLst/>
              <a:cxnLst/>
              <a:rect l="l" t="t" r="r" b="b"/>
              <a:pathLst>
                <a:path w="1338" h="1338" extrusionOk="0">
                  <a:moveTo>
                    <a:pt x="669" y="1"/>
                  </a:moveTo>
                  <a:cubicBezTo>
                    <a:pt x="304" y="1"/>
                    <a:pt x="0" y="305"/>
                    <a:pt x="0" y="669"/>
                  </a:cubicBezTo>
                  <a:cubicBezTo>
                    <a:pt x="0" y="1034"/>
                    <a:pt x="304" y="1338"/>
                    <a:pt x="669" y="1338"/>
                  </a:cubicBezTo>
                  <a:cubicBezTo>
                    <a:pt x="1034" y="1338"/>
                    <a:pt x="1338" y="1034"/>
                    <a:pt x="1338" y="669"/>
                  </a:cubicBezTo>
                  <a:cubicBezTo>
                    <a:pt x="1338" y="274"/>
                    <a:pt x="1034" y="1"/>
                    <a:pt x="669"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19859625" y="-5552200"/>
              <a:ext cx="16750" cy="16725"/>
            </a:xfrm>
            <a:custGeom>
              <a:avLst/>
              <a:gdLst/>
              <a:ahLst/>
              <a:cxnLst/>
              <a:rect l="l" t="t" r="r" b="b"/>
              <a:pathLst>
                <a:path w="670" h="669" extrusionOk="0">
                  <a:moveTo>
                    <a:pt x="335" y="0"/>
                  </a:moveTo>
                  <a:cubicBezTo>
                    <a:pt x="153" y="0"/>
                    <a:pt x="1" y="152"/>
                    <a:pt x="1" y="334"/>
                  </a:cubicBezTo>
                  <a:cubicBezTo>
                    <a:pt x="1" y="517"/>
                    <a:pt x="153" y="669"/>
                    <a:pt x="335" y="669"/>
                  </a:cubicBezTo>
                  <a:cubicBezTo>
                    <a:pt x="518" y="669"/>
                    <a:pt x="670" y="517"/>
                    <a:pt x="670" y="334"/>
                  </a:cubicBezTo>
                  <a:cubicBezTo>
                    <a:pt x="670" y="152"/>
                    <a:pt x="518" y="0"/>
                    <a:pt x="33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20073900" y="-5141875"/>
              <a:ext cx="16725" cy="16750"/>
            </a:xfrm>
            <a:custGeom>
              <a:avLst/>
              <a:gdLst/>
              <a:ahLst/>
              <a:cxnLst/>
              <a:rect l="l" t="t" r="r" b="b"/>
              <a:pathLst>
                <a:path w="669" h="670" extrusionOk="0">
                  <a:moveTo>
                    <a:pt x="335" y="1"/>
                  </a:moveTo>
                  <a:cubicBezTo>
                    <a:pt x="152" y="1"/>
                    <a:pt x="0" y="153"/>
                    <a:pt x="0" y="335"/>
                  </a:cubicBezTo>
                  <a:cubicBezTo>
                    <a:pt x="0" y="517"/>
                    <a:pt x="152" y="669"/>
                    <a:pt x="335" y="669"/>
                  </a:cubicBezTo>
                  <a:cubicBezTo>
                    <a:pt x="547" y="669"/>
                    <a:pt x="669" y="517"/>
                    <a:pt x="669" y="335"/>
                  </a:cubicBezTo>
                  <a:cubicBezTo>
                    <a:pt x="669" y="153"/>
                    <a:pt x="547" y="1"/>
                    <a:pt x="335"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20643825" y="-4908575"/>
              <a:ext cx="9900" cy="9900"/>
            </a:xfrm>
            <a:custGeom>
              <a:avLst/>
              <a:gdLst/>
              <a:ahLst/>
              <a:cxnLst/>
              <a:rect l="l" t="t" r="r" b="b"/>
              <a:pathLst>
                <a:path w="396" h="396" extrusionOk="0">
                  <a:moveTo>
                    <a:pt x="183" y="0"/>
                  </a:moveTo>
                  <a:cubicBezTo>
                    <a:pt x="92" y="0"/>
                    <a:pt x="1" y="91"/>
                    <a:pt x="1" y="213"/>
                  </a:cubicBezTo>
                  <a:cubicBezTo>
                    <a:pt x="1" y="304"/>
                    <a:pt x="92" y="395"/>
                    <a:pt x="183" y="395"/>
                  </a:cubicBezTo>
                  <a:cubicBezTo>
                    <a:pt x="304" y="395"/>
                    <a:pt x="396" y="304"/>
                    <a:pt x="396" y="213"/>
                  </a:cubicBezTo>
                  <a:cubicBezTo>
                    <a:pt x="396" y="91"/>
                    <a:pt x="304"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20298075" y="-4937450"/>
              <a:ext cx="9150" cy="9900"/>
            </a:xfrm>
            <a:custGeom>
              <a:avLst/>
              <a:gdLst/>
              <a:ahLst/>
              <a:cxnLst/>
              <a:rect l="l" t="t" r="r" b="b"/>
              <a:pathLst>
                <a:path w="366" h="396" extrusionOk="0">
                  <a:moveTo>
                    <a:pt x="183" y="0"/>
                  </a:moveTo>
                  <a:cubicBezTo>
                    <a:pt x="92" y="0"/>
                    <a:pt x="1" y="91"/>
                    <a:pt x="1" y="182"/>
                  </a:cubicBezTo>
                  <a:cubicBezTo>
                    <a:pt x="1" y="304"/>
                    <a:pt x="92" y="395"/>
                    <a:pt x="183" y="395"/>
                  </a:cubicBezTo>
                  <a:cubicBezTo>
                    <a:pt x="305" y="395"/>
                    <a:pt x="365" y="304"/>
                    <a:pt x="365" y="182"/>
                  </a:cubicBezTo>
                  <a:cubicBezTo>
                    <a:pt x="365" y="91"/>
                    <a:pt x="305"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20520725" y="-4475450"/>
              <a:ext cx="16750" cy="16750"/>
            </a:xfrm>
            <a:custGeom>
              <a:avLst/>
              <a:gdLst/>
              <a:ahLst/>
              <a:cxnLst/>
              <a:rect l="l" t="t" r="r" b="b"/>
              <a:pathLst>
                <a:path w="670" h="670" extrusionOk="0">
                  <a:moveTo>
                    <a:pt x="335" y="1"/>
                  </a:moveTo>
                  <a:cubicBezTo>
                    <a:pt x="153" y="1"/>
                    <a:pt x="1" y="153"/>
                    <a:pt x="1" y="335"/>
                  </a:cubicBezTo>
                  <a:cubicBezTo>
                    <a:pt x="1" y="517"/>
                    <a:pt x="122" y="669"/>
                    <a:pt x="335" y="669"/>
                  </a:cubicBezTo>
                  <a:cubicBezTo>
                    <a:pt x="517" y="669"/>
                    <a:pt x="669" y="517"/>
                    <a:pt x="669" y="335"/>
                  </a:cubicBezTo>
                  <a:cubicBezTo>
                    <a:pt x="669" y="153"/>
                    <a:pt x="517" y="1"/>
                    <a:pt x="335"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21818625" y="-6363025"/>
              <a:ext cx="16750" cy="16750"/>
            </a:xfrm>
            <a:custGeom>
              <a:avLst/>
              <a:gdLst/>
              <a:ahLst/>
              <a:cxnLst/>
              <a:rect l="l" t="t" r="r" b="b"/>
              <a:pathLst>
                <a:path w="670" h="670" extrusionOk="0">
                  <a:moveTo>
                    <a:pt x="335" y="1"/>
                  </a:moveTo>
                  <a:cubicBezTo>
                    <a:pt x="153" y="1"/>
                    <a:pt x="1" y="153"/>
                    <a:pt x="1" y="335"/>
                  </a:cubicBezTo>
                  <a:cubicBezTo>
                    <a:pt x="1" y="518"/>
                    <a:pt x="122" y="670"/>
                    <a:pt x="335" y="670"/>
                  </a:cubicBezTo>
                  <a:cubicBezTo>
                    <a:pt x="518" y="670"/>
                    <a:pt x="669" y="518"/>
                    <a:pt x="669" y="335"/>
                  </a:cubicBezTo>
                  <a:cubicBezTo>
                    <a:pt x="669" y="153"/>
                    <a:pt x="518" y="1"/>
                    <a:pt x="335"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22059500" y="-5828050"/>
              <a:ext cx="9150" cy="9900"/>
            </a:xfrm>
            <a:custGeom>
              <a:avLst/>
              <a:gdLst/>
              <a:ahLst/>
              <a:cxnLst/>
              <a:rect l="l" t="t" r="r" b="b"/>
              <a:pathLst>
                <a:path w="366" h="396" extrusionOk="0">
                  <a:moveTo>
                    <a:pt x="183" y="0"/>
                  </a:moveTo>
                  <a:cubicBezTo>
                    <a:pt x="92" y="0"/>
                    <a:pt x="0" y="92"/>
                    <a:pt x="0" y="213"/>
                  </a:cubicBezTo>
                  <a:cubicBezTo>
                    <a:pt x="0" y="304"/>
                    <a:pt x="92" y="396"/>
                    <a:pt x="183" y="396"/>
                  </a:cubicBezTo>
                  <a:cubicBezTo>
                    <a:pt x="304" y="396"/>
                    <a:pt x="365" y="304"/>
                    <a:pt x="365" y="213"/>
                  </a:cubicBezTo>
                  <a:cubicBezTo>
                    <a:pt x="365" y="92"/>
                    <a:pt x="304"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21388525" y="-6414675"/>
              <a:ext cx="9150" cy="9125"/>
            </a:xfrm>
            <a:custGeom>
              <a:avLst/>
              <a:gdLst/>
              <a:ahLst/>
              <a:cxnLst/>
              <a:rect l="l" t="t" r="r" b="b"/>
              <a:pathLst>
                <a:path w="366" h="365" extrusionOk="0">
                  <a:moveTo>
                    <a:pt x="183" y="0"/>
                  </a:moveTo>
                  <a:cubicBezTo>
                    <a:pt x="92" y="0"/>
                    <a:pt x="1" y="61"/>
                    <a:pt x="1" y="182"/>
                  </a:cubicBezTo>
                  <a:cubicBezTo>
                    <a:pt x="1" y="274"/>
                    <a:pt x="92" y="365"/>
                    <a:pt x="183" y="365"/>
                  </a:cubicBezTo>
                  <a:cubicBezTo>
                    <a:pt x="305" y="365"/>
                    <a:pt x="366" y="274"/>
                    <a:pt x="366" y="182"/>
                  </a:cubicBezTo>
                  <a:cubicBezTo>
                    <a:pt x="366" y="61"/>
                    <a:pt x="305"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22990375" y="-6974725"/>
              <a:ext cx="9150" cy="9150"/>
            </a:xfrm>
            <a:custGeom>
              <a:avLst/>
              <a:gdLst/>
              <a:ahLst/>
              <a:cxnLst/>
              <a:rect l="l" t="t" r="r" b="b"/>
              <a:pathLst>
                <a:path w="366" h="366" extrusionOk="0">
                  <a:moveTo>
                    <a:pt x="183" y="1"/>
                  </a:moveTo>
                  <a:cubicBezTo>
                    <a:pt x="92" y="1"/>
                    <a:pt x="1" y="92"/>
                    <a:pt x="1" y="183"/>
                  </a:cubicBezTo>
                  <a:cubicBezTo>
                    <a:pt x="1" y="305"/>
                    <a:pt x="92" y="365"/>
                    <a:pt x="183" y="365"/>
                  </a:cubicBezTo>
                  <a:cubicBezTo>
                    <a:pt x="305" y="365"/>
                    <a:pt x="365" y="305"/>
                    <a:pt x="365" y="183"/>
                  </a:cubicBezTo>
                  <a:cubicBezTo>
                    <a:pt x="365" y="92"/>
                    <a:pt x="305"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21004775" y="-7050725"/>
              <a:ext cx="9150" cy="9150"/>
            </a:xfrm>
            <a:custGeom>
              <a:avLst/>
              <a:gdLst/>
              <a:ahLst/>
              <a:cxnLst/>
              <a:rect l="l" t="t" r="r" b="b"/>
              <a:pathLst>
                <a:path w="366" h="366" extrusionOk="0">
                  <a:moveTo>
                    <a:pt x="183" y="1"/>
                  </a:moveTo>
                  <a:cubicBezTo>
                    <a:pt x="61" y="1"/>
                    <a:pt x="1" y="62"/>
                    <a:pt x="1" y="183"/>
                  </a:cubicBezTo>
                  <a:cubicBezTo>
                    <a:pt x="1" y="275"/>
                    <a:pt x="61" y="366"/>
                    <a:pt x="183" y="366"/>
                  </a:cubicBezTo>
                  <a:cubicBezTo>
                    <a:pt x="274" y="366"/>
                    <a:pt x="365" y="275"/>
                    <a:pt x="365" y="183"/>
                  </a:cubicBezTo>
                  <a:cubicBezTo>
                    <a:pt x="365" y="62"/>
                    <a:pt x="27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21489575" y="-6794625"/>
              <a:ext cx="9125" cy="9900"/>
            </a:xfrm>
            <a:custGeom>
              <a:avLst/>
              <a:gdLst/>
              <a:ahLst/>
              <a:cxnLst/>
              <a:rect l="l" t="t" r="r" b="b"/>
              <a:pathLst>
                <a:path w="365" h="396" extrusionOk="0">
                  <a:moveTo>
                    <a:pt x="182" y="0"/>
                  </a:moveTo>
                  <a:cubicBezTo>
                    <a:pt x="91" y="0"/>
                    <a:pt x="0" y="91"/>
                    <a:pt x="0" y="213"/>
                  </a:cubicBezTo>
                  <a:cubicBezTo>
                    <a:pt x="0" y="304"/>
                    <a:pt x="91" y="395"/>
                    <a:pt x="182" y="395"/>
                  </a:cubicBezTo>
                  <a:cubicBezTo>
                    <a:pt x="304" y="395"/>
                    <a:pt x="365" y="304"/>
                    <a:pt x="365" y="213"/>
                  </a:cubicBezTo>
                  <a:cubicBezTo>
                    <a:pt x="365" y="91"/>
                    <a:pt x="304" y="0"/>
                    <a:pt x="182"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21551900" y="-6231550"/>
              <a:ext cx="9150" cy="9900"/>
            </a:xfrm>
            <a:custGeom>
              <a:avLst/>
              <a:gdLst/>
              <a:ahLst/>
              <a:cxnLst/>
              <a:rect l="l" t="t" r="r" b="b"/>
              <a:pathLst>
                <a:path w="366" h="396" extrusionOk="0">
                  <a:moveTo>
                    <a:pt x="183" y="0"/>
                  </a:moveTo>
                  <a:cubicBezTo>
                    <a:pt x="61" y="0"/>
                    <a:pt x="1" y="92"/>
                    <a:pt x="1" y="213"/>
                  </a:cubicBezTo>
                  <a:cubicBezTo>
                    <a:pt x="1" y="304"/>
                    <a:pt x="61" y="396"/>
                    <a:pt x="183" y="396"/>
                  </a:cubicBezTo>
                  <a:cubicBezTo>
                    <a:pt x="274" y="396"/>
                    <a:pt x="365" y="304"/>
                    <a:pt x="365" y="213"/>
                  </a:cubicBezTo>
                  <a:cubicBezTo>
                    <a:pt x="365" y="92"/>
                    <a:pt x="274"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22648425" y="-6387325"/>
              <a:ext cx="10675" cy="9900"/>
            </a:xfrm>
            <a:custGeom>
              <a:avLst/>
              <a:gdLst/>
              <a:ahLst/>
              <a:cxnLst/>
              <a:rect l="l" t="t" r="r" b="b"/>
              <a:pathLst>
                <a:path w="427" h="396" extrusionOk="0">
                  <a:moveTo>
                    <a:pt x="183" y="0"/>
                  </a:moveTo>
                  <a:cubicBezTo>
                    <a:pt x="92" y="31"/>
                    <a:pt x="1" y="122"/>
                    <a:pt x="31" y="213"/>
                  </a:cubicBezTo>
                  <a:cubicBezTo>
                    <a:pt x="31" y="335"/>
                    <a:pt x="153" y="395"/>
                    <a:pt x="244" y="395"/>
                  </a:cubicBezTo>
                  <a:cubicBezTo>
                    <a:pt x="335" y="365"/>
                    <a:pt x="426" y="274"/>
                    <a:pt x="396" y="183"/>
                  </a:cubicBezTo>
                  <a:cubicBezTo>
                    <a:pt x="396" y="61"/>
                    <a:pt x="274"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22036700" y="-6065125"/>
              <a:ext cx="16725" cy="16725"/>
            </a:xfrm>
            <a:custGeom>
              <a:avLst/>
              <a:gdLst/>
              <a:ahLst/>
              <a:cxnLst/>
              <a:rect l="l" t="t" r="r" b="b"/>
              <a:pathLst>
                <a:path w="669" h="669" extrusionOk="0">
                  <a:moveTo>
                    <a:pt x="335" y="0"/>
                  </a:moveTo>
                  <a:cubicBezTo>
                    <a:pt x="152" y="0"/>
                    <a:pt x="0" y="152"/>
                    <a:pt x="0" y="334"/>
                  </a:cubicBezTo>
                  <a:cubicBezTo>
                    <a:pt x="0" y="517"/>
                    <a:pt x="152" y="669"/>
                    <a:pt x="335" y="669"/>
                  </a:cubicBezTo>
                  <a:cubicBezTo>
                    <a:pt x="517" y="669"/>
                    <a:pt x="669" y="517"/>
                    <a:pt x="669" y="334"/>
                  </a:cubicBezTo>
                  <a:cubicBezTo>
                    <a:pt x="669" y="152"/>
                    <a:pt x="517" y="0"/>
                    <a:pt x="33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24693300" y="-7059075"/>
              <a:ext cx="16750" cy="16750"/>
            </a:xfrm>
            <a:custGeom>
              <a:avLst/>
              <a:gdLst/>
              <a:ahLst/>
              <a:cxnLst/>
              <a:rect l="l" t="t" r="r" b="b"/>
              <a:pathLst>
                <a:path w="670" h="670" extrusionOk="0">
                  <a:moveTo>
                    <a:pt x="335" y="1"/>
                  </a:moveTo>
                  <a:cubicBezTo>
                    <a:pt x="153" y="1"/>
                    <a:pt x="1" y="153"/>
                    <a:pt x="1" y="335"/>
                  </a:cubicBezTo>
                  <a:cubicBezTo>
                    <a:pt x="1" y="517"/>
                    <a:pt x="153" y="669"/>
                    <a:pt x="335" y="669"/>
                  </a:cubicBezTo>
                  <a:cubicBezTo>
                    <a:pt x="518" y="669"/>
                    <a:pt x="670" y="517"/>
                    <a:pt x="670" y="335"/>
                  </a:cubicBezTo>
                  <a:cubicBezTo>
                    <a:pt x="670" y="153"/>
                    <a:pt x="518" y="1"/>
                    <a:pt x="335"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22197800" y="-4989900"/>
              <a:ext cx="34225" cy="33475"/>
            </a:xfrm>
            <a:custGeom>
              <a:avLst/>
              <a:gdLst/>
              <a:ahLst/>
              <a:cxnLst/>
              <a:rect l="l" t="t" r="r" b="b"/>
              <a:pathLst>
                <a:path w="1369" h="1339" extrusionOk="0">
                  <a:moveTo>
                    <a:pt x="699" y="1"/>
                  </a:moveTo>
                  <a:cubicBezTo>
                    <a:pt x="304" y="1"/>
                    <a:pt x="0" y="305"/>
                    <a:pt x="0" y="669"/>
                  </a:cubicBezTo>
                  <a:cubicBezTo>
                    <a:pt x="0" y="1065"/>
                    <a:pt x="304" y="1338"/>
                    <a:pt x="699" y="1338"/>
                  </a:cubicBezTo>
                  <a:cubicBezTo>
                    <a:pt x="1064" y="1338"/>
                    <a:pt x="1368" y="1034"/>
                    <a:pt x="1368" y="669"/>
                  </a:cubicBezTo>
                  <a:cubicBezTo>
                    <a:pt x="1368" y="305"/>
                    <a:pt x="1064" y="1"/>
                    <a:pt x="699"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23536725" y="-4492175"/>
              <a:ext cx="33450" cy="34225"/>
            </a:xfrm>
            <a:custGeom>
              <a:avLst/>
              <a:gdLst/>
              <a:ahLst/>
              <a:cxnLst/>
              <a:rect l="l" t="t" r="r" b="b"/>
              <a:pathLst>
                <a:path w="1338" h="1369" extrusionOk="0">
                  <a:moveTo>
                    <a:pt x="669" y="1"/>
                  </a:moveTo>
                  <a:cubicBezTo>
                    <a:pt x="304" y="1"/>
                    <a:pt x="0" y="305"/>
                    <a:pt x="0" y="670"/>
                  </a:cubicBezTo>
                  <a:cubicBezTo>
                    <a:pt x="0" y="1065"/>
                    <a:pt x="304" y="1369"/>
                    <a:pt x="669" y="1369"/>
                  </a:cubicBezTo>
                  <a:cubicBezTo>
                    <a:pt x="1034" y="1369"/>
                    <a:pt x="1338" y="1065"/>
                    <a:pt x="1338" y="670"/>
                  </a:cubicBezTo>
                  <a:cubicBezTo>
                    <a:pt x="1338" y="305"/>
                    <a:pt x="1034" y="1"/>
                    <a:pt x="669"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23007850" y="-4404775"/>
              <a:ext cx="34225" cy="33450"/>
            </a:xfrm>
            <a:custGeom>
              <a:avLst/>
              <a:gdLst/>
              <a:ahLst/>
              <a:cxnLst/>
              <a:rect l="l" t="t" r="r" b="b"/>
              <a:pathLst>
                <a:path w="1369" h="1338" extrusionOk="0">
                  <a:moveTo>
                    <a:pt x="700" y="0"/>
                  </a:moveTo>
                  <a:cubicBezTo>
                    <a:pt x="304" y="0"/>
                    <a:pt x="1" y="304"/>
                    <a:pt x="1" y="669"/>
                  </a:cubicBezTo>
                  <a:cubicBezTo>
                    <a:pt x="1" y="1064"/>
                    <a:pt x="304" y="1338"/>
                    <a:pt x="700" y="1338"/>
                  </a:cubicBezTo>
                  <a:cubicBezTo>
                    <a:pt x="1064" y="1338"/>
                    <a:pt x="1368" y="1064"/>
                    <a:pt x="1368" y="669"/>
                  </a:cubicBezTo>
                  <a:cubicBezTo>
                    <a:pt x="1368" y="304"/>
                    <a:pt x="1064" y="0"/>
                    <a:pt x="700"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23829300" y="-5085650"/>
              <a:ext cx="33475" cy="33475"/>
            </a:xfrm>
            <a:custGeom>
              <a:avLst/>
              <a:gdLst/>
              <a:ahLst/>
              <a:cxnLst/>
              <a:rect l="l" t="t" r="r" b="b"/>
              <a:pathLst>
                <a:path w="1339" h="1339" extrusionOk="0">
                  <a:moveTo>
                    <a:pt x="669" y="1"/>
                  </a:moveTo>
                  <a:cubicBezTo>
                    <a:pt x="305" y="1"/>
                    <a:pt x="1" y="305"/>
                    <a:pt x="1" y="670"/>
                  </a:cubicBezTo>
                  <a:cubicBezTo>
                    <a:pt x="1" y="1034"/>
                    <a:pt x="305" y="1338"/>
                    <a:pt x="669" y="1338"/>
                  </a:cubicBezTo>
                  <a:cubicBezTo>
                    <a:pt x="1034" y="1338"/>
                    <a:pt x="1338" y="1034"/>
                    <a:pt x="1338" y="670"/>
                  </a:cubicBezTo>
                  <a:cubicBezTo>
                    <a:pt x="1338" y="305"/>
                    <a:pt x="1034" y="1"/>
                    <a:pt x="669"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20799600" y="-5882775"/>
              <a:ext cx="33450" cy="33475"/>
            </a:xfrm>
            <a:custGeom>
              <a:avLst/>
              <a:gdLst/>
              <a:ahLst/>
              <a:cxnLst/>
              <a:rect l="l" t="t" r="r" b="b"/>
              <a:pathLst>
                <a:path w="1338" h="1339" extrusionOk="0">
                  <a:moveTo>
                    <a:pt x="669" y="1"/>
                  </a:moveTo>
                  <a:cubicBezTo>
                    <a:pt x="304" y="1"/>
                    <a:pt x="0" y="305"/>
                    <a:pt x="0" y="670"/>
                  </a:cubicBezTo>
                  <a:cubicBezTo>
                    <a:pt x="0" y="1034"/>
                    <a:pt x="304" y="1338"/>
                    <a:pt x="669" y="1338"/>
                  </a:cubicBezTo>
                  <a:cubicBezTo>
                    <a:pt x="1034" y="1338"/>
                    <a:pt x="1338" y="1034"/>
                    <a:pt x="1338" y="670"/>
                  </a:cubicBezTo>
                  <a:cubicBezTo>
                    <a:pt x="1338" y="305"/>
                    <a:pt x="1034" y="1"/>
                    <a:pt x="669"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19681050" y="-6338700"/>
              <a:ext cx="34225" cy="33475"/>
            </a:xfrm>
            <a:custGeom>
              <a:avLst/>
              <a:gdLst/>
              <a:ahLst/>
              <a:cxnLst/>
              <a:rect l="l" t="t" r="r" b="b"/>
              <a:pathLst>
                <a:path w="1369" h="1339" extrusionOk="0">
                  <a:moveTo>
                    <a:pt x="670" y="1"/>
                  </a:moveTo>
                  <a:cubicBezTo>
                    <a:pt x="305" y="1"/>
                    <a:pt x="1" y="305"/>
                    <a:pt x="1" y="669"/>
                  </a:cubicBezTo>
                  <a:cubicBezTo>
                    <a:pt x="1" y="1034"/>
                    <a:pt x="305" y="1338"/>
                    <a:pt x="670" y="1338"/>
                  </a:cubicBezTo>
                  <a:cubicBezTo>
                    <a:pt x="1065" y="1338"/>
                    <a:pt x="1369" y="1034"/>
                    <a:pt x="1369" y="669"/>
                  </a:cubicBezTo>
                  <a:cubicBezTo>
                    <a:pt x="1369" y="305"/>
                    <a:pt x="1065" y="1"/>
                    <a:pt x="670"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20942450" y="-6359975"/>
              <a:ext cx="16725" cy="16750"/>
            </a:xfrm>
            <a:custGeom>
              <a:avLst/>
              <a:gdLst/>
              <a:ahLst/>
              <a:cxnLst/>
              <a:rect l="l" t="t" r="r" b="b"/>
              <a:pathLst>
                <a:path w="669" h="670" extrusionOk="0">
                  <a:moveTo>
                    <a:pt x="334" y="1"/>
                  </a:moveTo>
                  <a:cubicBezTo>
                    <a:pt x="152" y="1"/>
                    <a:pt x="0" y="153"/>
                    <a:pt x="0" y="335"/>
                  </a:cubicBezTo>
                  <a:cubicBezTo>
                    <a:pt x="0" y="517"/>
                    <a:pt x="152" y="669"/>
                    <a:pt x="334" y="669"/>
                  </a:cubicBezTo>
                  <a:cubicBezTo>
                    <a:pt x="517" y="669"/>
                    <a:pt x="669" y="517"/>
                    <a:pt x="669" y="335"/>
                  </a:cubicBezTo>
                  <a:cubicBezTo>
                    <a:pt x="669" y="153"/>
                    <a:pt x="517" y="1"/>
                    <a:pt x="334"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22342950" y="-5546900"/>
              <a:ext cx="16750" cy="16750"/>
            </a:xfrm>
            <a:custGeom>
              <a:avLst/>
              <a:gdLst/>
              <a:ahLst/>
              <a:cxnLst/>
              <a:rect l="l" t="t" r="r" b="b"/>
              <a:pathLst>
                <a:path w="670" h="670" extrusionOk="0">
                  <a:moveTo>
                    <a:pt x="335" y="1"/>
                  </a:moveTo>
                  <a:cubicBezTo>
                    <a:pt x="153" y="1"/>
                    <a:pt x="1" y="153"/>
                    <a:pt x="1" y="335"/>
                  </a:cubicBezTo>
                  <a:cubicBezTo>
                    <a:pt x="1" y="518"/>
                    <a:pt x="153" y="670"/>
                    <a:pt x="335" y="670"/>
                  </a:cubicBezTo>
                  <a:cubicBezTo>
                    <a:pt x="517" y="670"/>
                    <a:pt x="669" y="548"/>
                    <a:pt x="669" y="335"/>
                  </a:cubicBezTo>
                  <a:cubicBezTo>
                    <a:pt x="669" y="153"/>
                    <a:pt x="517" y="1"/>
                    <a:pt x="335"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21084550" y="-6841750"/>
              <a:ext cx="16725" cy="16750"/>
            </a:xfrm>
            <a:custGeom>
              <a:avLst/>
              <a:gdLst/>
              <a:ahLst/>
              <a:cxnLst/>
              <a:rect l="l" t="t" r="r" b="b"/>
              <a:pathLst>
                <a:path w="669" h="670" extrusionOk="0">
                  <a:moveTo>
                    <a:pt x="334" y="1"/>
                  </a:moveTo>
                  <a:cubicBezTo>
                    <a:pt x="152" y="1"/>
                    <a:pt x="0" y="153"/>
                    <a:pt x="0" y="335"/>
                  </a:cubicBezTo>
                  <a:cubicBezTo>
                    <a:pt x="0" y="518"/>
                    <a:pt x="152" y="669"/>
                    <a:pt x="334" y="669"/>
                  </a:cubicBezTo>
                  <a:cubicBezTo>
                    <a:pt x="517" y="669"/>
                    <a:pt x="669" y="518"/>
                    <a:pt x="669" y="335"/>
                  </a:cubicBezTo>
                  <a:cubicBezTo>
                    <a:pt x="669" y="153"/>
                    <a:pt x="517" y="1"/>
                    <a:pt x="334"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21189425" y="-7134300"/>
              <a:ext cx="16750" cy="16750"/>
            </a:xfrm>
            <a:custGeom>
              <a:avLst/>
              <a:gdLst/>
              <a:ahLst/>
              <a:cxnLst/>
              <a:rect l="l" t="t" r="r" b="b"/>
              <a:pathLst>
                <a:path w="670" h="670" extrusionOk="0">
                  <a:moveTo>
                    <a:pt x="335" y="0"/>
                  </a:moveTo>
                  <a:cubicBezTo>
                    <a:pt x="152" y="0"/>
                    <a:pt x="0" y="152"/>
                    <a:pt x="0" y="335"/>
                  </a:cubicBezTo>
                  <a:cubicBezTo>
                    <a:pt x="0" y="517"/>
                    <a:pt x="152" y="669"/>
                    <a:pt x="335" y="669"/>
                  </a:cubicBezTo>
                  <a:cubicBezTo>
                    <a:pt x="517" y="669"/>
                    <a:pt x="669" y="517"/>
                    <a:pt x="669" y="335"/>
                  </a:cubicBezTo>
                  <a:cubicBezTo>
                    <a:pt x="669" y="152"/>
                    <a:pt x="517" y="0"/>
                    <a:pt x="33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20410525" y="-5752050"/>
              <a:ext cx="16725" cy="16725"/>
            </a:xfrm>
            <a:custGeom>
              <a:avLst/>
              <a:gdLst/>
              <a:ahLst/>
              <a:cxnLst/>
              <a:rect l="l" t="t" r="r" b="b"/>
              <a:pathLst>
                <a:path w="669" h="669" extrusionOk="0">
                  <a:moveTo>
                    <a:pt x="334" y="0"/>
                  </a:moveTo>
                  <a:cubicBezTo>
                    <a:pt x="152" y="0"/>
                    <a:pt x="0" y="152"/>
                    <a:pt x="0" y="334"/>
                  </a:cubicBezTo>
                  <a:cubicBezTo>
                    <a:pt x="0" y="517"/>
                    <a:pt x="152" y="669"/>
                    <a:pt x="334" y="669"/>
                  </a:cubicBezTo>
                  <a:cubicBezTo>
                    <a:pt x="517" y="669"/>
                    <a:pt x="669" y="517"/>
                    <a:pt x="669" y="334"/>
                  </a:cubicBezTo>
                  <a:cubicBezTo>
                    <a:pt x="669" y="152"/>
                    <a:pt x="517" y="0"/>
                    <a:pt x="334"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21342175" y="-5976225"/>
              <a:ext cx="16750" cy="16750"/>
            </a:xfrm>
            <a:custGeom>
              <a:avLst/>
              <a:gdLst/>
              <a:ahLst/>
              <a:cxnLst/>
              <a:rect l="l" t="t" r="r" b="b"/>
              <a:pathLst>
                <a:path w="670" h="670" extrusionOk="0">
                  <a:moveTo>
                    <a:pt x="335" y="0"/>
                  </a:moveTo>
                  <a:cubicBezTo>
                    <a:pt x="153" y="0"/>
                    <a:pt x="1" y="152"/>
                    <a:pt x="1" y="335"/>
                  </a:cubicBezTo>
                  <a:cubicBezTo>
                    <a:pt x="1" y="517"/>
                    <a:pt x="153" y="669"/>
                    <a:pt x="335" y="669"/>
                  </a:cubicBezTo>
                  <a:cubicBezTo>
                    <a:pt x="518" y="669"/>
                    <a:pt x="670" y="517"/>
                    <a:pt x="670" y="335"/>
                  </a:cubicBezTo>
                  <a:cubicBezTo>
                    <a:pt x="670" y="152"/>
                    <a:pt x="518" y="0"/>
                    <a:pt x="33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a:off x="-22304950" y="-6274875"/>
              <a:ext cx="16750" cy="16750"/>
            </a:xfrm>
            <a:custGeom>
              <a:avLst/>
              <a:gdLst/>
              <a:ahLst/>
              <a:cxnLst/>
              <a:rect l="l" t="t" r="r" b="b"/>
              <a:pathLst>
                <a:path w="670" h="670" extrusionOk="0">
                  <a:moveTo>
                    <a:pt x="335" y="1"/>
                  </a:moveTo>
                  <a:cubicBezTo>
                    <a:pt x="153" y="1"/>
                    <a:pt x="1" y="153"/>
                    <a:pt x="1" y="335"/>
                  </a:cubicBezTo>
                  <a:cubicBezTo>
                    <a:pt x="1" y="518"/>
                    <a:pt x="153" y="670"/>
                    <a:pt x="335" y="670"/>
                  </a:cubicBezTo>
                  <a:cubicBezTo>
                    <a:pt x="517" y="670"/>
                    <a:pt x="669" y="518"/>
                    <a:pt x="669" y="335"/>
                  </a:cubicBezTo>
                  <a:cubicBezTo>
                    <a:pt x="669" y="153"/>
                    <a:pt x="517" y="1"/>
                    <a:pt x="335"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21759350" y="-4906300"/>
              <a:ext cx="16750" cy="16725"/>
            </a:xfrm>
            <a:custGeom>
              <a:avLst/>
              <a:gdLst/>
              <a:ahLst/>
              <a:cxnLst/>
              <a:rect l="l" t="t" r="r" b="b"/>
              <a:pathLst>
                <a:path w="670" h="669" extrusionOk="0">
                  <a:moveTo>
                    <a:pt x="335" y="0"/>
                  </a:moveTo>
                  <a:cubicBezTo>
                    <a:pt x="153" y="0"/>
                    <a:pt x="1" y="152"/>
                    <a:pt x="1" y="335"/>
                  </a:cubicBezTo>
                  <a:cubicBezTo>
                    <a:pt x="1" y="517"/>
                    <a:pt x="153" y="669"/>
                    <a:pt x="335" y="669"/>
                  </a:cubicBezTo>
                  <a:cubicBezTo>
                    <a:pt x="517" y="669"/>
                    <a:pt x="669" y="517"/>
                    <a:pt x="669" y="335"/>
                  </a:cubicBezTo>
                  <a:cubicBezTo>
                    <a:pt x="669" y="152"/>
                    <a:pt x="517" y="0"/>
                    <a:pt x="33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21370275" y="-5214050"/>
              <a:ext cx="9125" cy="9125"/>
            </a:xfrm>
            <a:custGeom>
              <a:avLst/>
              <a:gdLst/>
              <a:ahLst/>
              <a:cxnLst/>
              <a:rect l="l" t="t" r="r" b="b"/>
              <a:pathLst>
                <a:path w="365" h="365" extrusionOk="0">
                  <a:moveTo>
                    <a:pt x="183" y="0"/>
                  </a:moveTo>
                  <a:cubicBezTo>
                    <a:pt x="91" y="0"/>
                    <a:pt x="0" y="61"/>
                    <a:pt x="0" y="182"/>
                  </a:cubicBezTo>
                  <a:cubicBezTo>
                    <a:pt x="0" y="274"/>
                    <a:pt x="91" y="365"/>
                    <a:pt x="183" y="365"/>
                  </a:cubicBezTo>
                  <a:cubicBezTo>
                    <a:pt x="274" y="365"/>
                    <a:pt x="365" y="274"/>
                    <a:pt x="365" y="182"/>
                  </a:cubicBezTo>
                  <a:cubicBezTo>
                    <a:pt x="365" y="61"/>
                    <a:pt x="274"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21114950" y="-5369075"/>
              <a:ext cx="9125" cy="9150"/>
            </a:xfrm>
            <a:custGeom>
              <a:avLst/>
              <a:gdLst/>
              <a:ahLst/>
              <a:cxnLst/>
              <a:rect l="l" t="t" r="r" b="b"/>
              <a:pathLst>
                <a:path w="365" h="366" extrusionOk="0">
                  <a:moveTo>
                    <a:pt x="183" y="0"/>
                  </a:moveTo>
                  <a:cubicBezTo>
                    <a:pt x="91" y="0"/>
                    <a:pt x="0" y="92"/>
                    <a:pt x="0" y="183"/>
                  </a:cubicBezTo>
                  <a:cubicBezTo>
                    <a:pt x="0" y="304"/>
                    <a:pt x="91" y="365"/>
                    <a:pt x="183" y="365"/>
                  </a:cubicBezTo>
                  <a:cubicBezTo>
                    <a:pt x="274" y="365"/>
                    <a:pt x="365" y="304"/>
                    <a:pt x="365" y="183"/>
                  </a:cubicBezTo>
                  <a:cubicBezTo>
                    <a:pt x="365" y="92"/>
                    <a:pt x="274"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a:off x="-20631675" y="-5729275"/>
              <a:ext cx="9900" cy="9150"/>
            </a:xfrm>
            <a:custGeom>
              <a:avLst/>
              <a:gdLst/>
              <a:ahLst/>
              <a:cxnLst/>
              <a:rect l="l" t="t" r="r" b="b"/>
              <a:pathLst>
                <a:path w="396" h="366" extrusionOk="0">
                  <a:moveTo>
                    <a:pt x="214" y="1"/>
                  </a:moveTo>
                  <a:cubicBezTo>
                    <a:pt x="92" y="1"/>
                    <a:pt x="1" y="62"/>
                    <a:pt x="1" y="183"/>
                  </a:cubicBezTo>
                  <a:cubicBezTo>
                    <a:pt x="1" y="274"/>
                    <a:pt x="92" y="366"/>
                    <a:pt x="214" y="366"/>
                  </a:cubicBezTo>
                  <a:cubicBezTo>
                    <a:pt x="305" y="366"/>
                    <a:pt x="396" y="274"/>
                    <a:pt x="396" y="183"/>
                  </a:cubicBezTo>
                  <a:cubicBezTo>
                    <a:pt x="396" y="62"/>
                    <a:pt x="305" y="1"/>
                    <a:pt x="214"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20811000" y="-5961800"/>
              <a:ext cx="9150" cy="9900"/>
            </a:xfrm>
            <a:custGeom>
              <a:avLst/>
              <a:gdLst/>
              <a:ahLst/>
              <a:cxnLst/>
              <a:rect l="l" t="t" r="r" b="b"/>
              <a:pathLst>
                <a:path w="366" h="396" extrusionOk="0">
                  <a:moveTo>
                    <a:pt x="183" y="1"/>
                  </a:moveTo>
                  <a:cubicBezTo>
                    <a:pt x="61" y="1"/>
                    <a:pt x="0" y="92"/>
                    <a:pt x="0" y="214"/>
                  </a:cubicBezTo>
                  <a:cubicBezTo>
                    <a:pt x="0" y="305"/>
                    <a:pt x="61" y="396"/>
                    <a:pt x="183" y="396"/>
                  </a:cubicBezTo>
                  <a:cubicBezTo>
                    <a:pt x="274" y="396"/>
                    <a:pt x="365" y="305"/>
                    <a:pt x="365" y="214"/>
                  </a:cubicBezTo>
                  <a:cubicBezTo>
                    <a:pt x="365" y="92"/>
                    <a:pt x="27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21640800" y="-5468625"/>
              <a:ext cx="33450" cy="33450"/>
            </a:xfrm>
            <a:custGeom>
              <a:avLst/>
              <a:gdLst/>
              <a:ahLst/>
              <a:cxnLst/>
              <a:rect l="l" t="t" r="r" b="b"/>
              <a:pathLst>
                <a:path w="1338" h="1338" extrusionOk="0">
                  <a:moveTo>
                    <a:pt x="669" y="1"/>
                  </a:moveTo>
                  <a:cubicBezTo>
                    <a:pt x="304" y="1"/>
                    <a:pt x="0" y="305"/>
                    <a:pt x="0" y="669"/>
                  </a:cubicBezTo>
                  <a:cubicBezTo>
                    <a:pt x="0" y="1064"/>
                    <a:pt x="304" y="1338"/>
                    <a:pt x="669" y="1338"/>
                  </a:cubicBezTo>
                  <a:cubicBezTo>
                    <a:pt x="1064" y="1338"/>
                    <a:pt x="1338" y="1064"/>
                    <a:pt x="1338" y="669"/>
                  </a:cubicBezTo>
                  <a:cubicBezTo>
                    <a:pt x="1338" y="305"/>
                    <a:pt x="1064" y="1"/>
                    <a:pt x="669"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a:off x="-22318625" y="-3916175"/>
              <a:ext cx="33450" cy="33475"/>
            </a:xfrm>
            <a:custGeom>
              <a:avLst/>
              <a:gdLst/>
              <a:ahLst/>
              <a:cxnLst/>
              <a:rect l="l" t="t" r="r" b="b"/>
              <a:pathLst>
                <a:path w="1338" h="1339" extrusionOk="0">
                  <a:moveTo>
                    <a:pt x="669" y="1"/>
                  </a:moveTo>
                  <a:cubicBezTo>
                    <a:pt x="304" y="1"/>
                    <a:pt x="0" y="305"/>
                    <a:pt x="0" y="669"/>
                  </a:cubicBezTo>
                  <a:cubicBezTo>
                    <a:pt x="0" y="1065"/>
                    <a:pt x="304" y="1338"/>
                    <a:pt x="669" y="1338"/>
                  </a:cubicBezTo>
                  <a:cubicBezTo>
                    <a:pt x="1034" y="1338"/>
                    <a:pt x="1338" y="1034"/>
                    <a:pt x="1338" y="669"/>
                  </a:cubicBezTo>
                  <a:cubicBezTo>
                    <a:pt x="1338" y="305"/>
                    <a:pt x="1034" y="1"/>
                    <a:pt x="669"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a:off x="-22131700" y="-3720875"/>
              <a:ext cx="16750" cy="16750"/>
            </a:xfrm>
            <a:custGeom>
              <a:avLst/>
              <a:gdLst/>
              <a:ahLst/>
              <a:cxnLst/>
              <a:rect l="l" t="t" r="r" b="b"/>
              <a:pathLst>
                <a:path w="670" h="670" extrusionOk="0">
                  <a:moveTo>
                    <a:pt x="335" y="0"/>
                  </a:moveTo>
                  <a:cubicBezTo>
                    <a:pt x="122" y="0"/>
                    <a:pt x="1" y="152"/>
                    <a:pt x="1" y="335"/>
                  </a:cubicBezTo>
                  <a:cubicBezTo>
                    <a:pt x="1" y="517"/>
                    <a:pt x="122" y="669"/>
                    <a:pt x="335" y="669"/>
                  </a:cubicBezTo>
                  <a:cubicBezTo>
                    <a:pt x="517" y="669"/>
                    <a:pt x="669" y="517"/>
                    <a:pt x="669" y="335"/>
                  </a:cubicBezTo>
                  <a:cubicBezTo>
                    <a:pt x="669" y="152"/>
                    <a:pt x="517" y="0"/>
                    <a:pt x="33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a:off x="-21254775" y="-3990650"/>
              <a:ext cx="16750" cy="16750"/>
            </a:xfrm>
            <a:custGeom>
              <a:avLst/>
              <a:gdLst/>
              <a:ahLst/>
              <a:cxnLst/>
              <a:rect l="l" t="t" r="r" b="b"/>
              <a:pathLst>
                <a:path w="670" h="670" extrusionOk="0">
                  <a:moveTo>
                    <a:pt x="335" y="1"/>
                  </a:moveTo>
                  <a:cubicBezTo>
                    <a:pt x="152" y="1"/>
                    <a:pt x="0" y="153"/>
                    <a:pt x="0" y="335"/>
                  </a:cubicBezTo>
                  <a:cubicBezTo>
                    <a:pt x="0" y="548"/>
                    <a:pt x="152" y="670"/>
                    <a:pt x="335" y="670"/>
                  </a:cubicBezTo>
                  <a:cubicBezTo>
                    <a:pt x="517" y="670"/>
                    <a:pt x="669" y="548"/>
                    <a:pt x="669" y="335"/>
                  </a:cubicBezTo>
                  <a:cubicBezTo>
                    <a:pt x="669" y="153"/>
                    <a:pt x="517" y="1"/>
                    <a:pt x="335"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a:off x="-21842925" y="-3802950"/>
              <a:ext cx="9900" cy="9150"/>
            </a:xfrm>
            <a:custGeom>
              <a:avLst/>
              <a:gdLst/>
              <a:ahLst/>
              <a:cxnLst/>
              <a:rect l="l" t="t" r="r" b="b"/>
              <a:pathLst>
                <a:path w="396" h="366" extrusionOk="0">
                  <a:moveTo>
                    <a:pt x="182" y="1"/>
                  </a:moveTo>
                  <a:cubicBezTo>
                    <a:pt x="91" y="1"/>
                    <a:pt x="0" y="92"/>
                    <a:pt x="0" y="183"/>
                  </a:cubicBezTo>
                  <a:cubicBezTo>
                    <a:pt x="0" y="305"/>
                    <a:pt x="91" y="365"/>
                    <a:pt x="182" y="365"/>
                  </a:cubicBezTo>
                  <a:cubicBezTo>
                    <a:pt x="304" y="365"/>
                    <a:pt x="395" y="305"/>
                    <a:pt x="395" y="183"/>
                  </a:cubicBezTo>
                  <a:cubicBezTo>
                    <a:pt x="395" y="92"/>
                    <a:pt x="304" y="1"/>
                    <a:pt x="182"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a:off x="-21594450" y="-4169975"/>
              <a:ext cx="9150" cy="9150"/>
            </a:xfrm>
            <a:custGeom>
              <a:avLst/>
              <a:gdLst/>
              <a:ahLst/>
              <a:cxnLst/>
              <a:rect l="l" t="t" r="r" b="b"/>
              <a:pathLst>
                <a:path w="366" h="366" extrusionOk="0">
                  <a:moveTo>
                    <a:pt x="183" y="1"/>
                  </a:moveTo>
                  <a:cubicBezTo>
                    <a:pt x="61" y="1"/>
                    <a:pt x="1" y="61"/>
                    <a:pt x="1" y="183"/>
                  </a:cubicBezTo>
                  <a:cubicBezTo>
                    <a:pt x="1" y="274"/>
                    <a:pt x="61" y="365"/>
                    <a:pt x="183" y="365"/>
                  </a:cubicBezTo>
                  <a:cubicBezTo>
                    <a:pt x="274" y="365"/>
                    <a:pt x="365" y="274"/>
                    <a:pt x="365" y="183"/>
                  </a:cubicBezTo>
                  <a:cubicBezTo>
                    <a:pt x="365" y="61"/>
                    <a:pt x="27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a:off x="-21342175" y="-4186700"/>
              <a:ext cx="9150" cy="9150"/>
            </a:xfrm>
            <a:custGeom>
              <a:avLst/>
              <a:gdLst/>
              <a:ahLst/>
              <a:cxnLst/>
              <a:rect l="l" t="t" r="r" b="b"/>
              <a:pathLst>
                <a:path w="366" h="366" extrusionOk="0">
                  <a:moveTo>
                    <a:pt x="183" y="1"/>
                  </a:moveTo>
                  <a:cubicBezTo>
                    <a:pt x="62" y="1"/>
                    <a:pt x="1" y="62"/>
                    <a:pt x="1" y="183"/>
                  </a:cubicBezTo>
                  <a:cubicBezTo>
                    <a:pt x="1" y="274"/>
                    <a:pt x="62" y="366"/>
                    <a:pt x="183" y="366"/>
                  </a:cubicBezTo>
                  <a:cubicBezTo>
                    <a:pt x="274" y="366"/>
                    <a:pt x="366" y="274"/>
                    <a:pt x="366" y="183"/>
                  </a:cubicBezTo>
                  <a:cubicBezTo>
                    <a:pt x="366" y="62"/>
                    <a:pt x="27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a:off x="-22434900" y="-4110700"/>
              <a:ext cx="9900" cy="9150"/>
            </a:xfrm>
            <a:custGeom>
              <a:avLst/>
              <a:gdLst/>
              <a:ahLst/>
              <a:cxnLst/>
              <a:rect l="l" t="t" r="r" b="b"/>
              <a:pathLst>
                <a:path w="396" h="366" extrusionOk="0">
                  <a:moveTo>
                    <a:pt x="214" y="0"/>
                  </a:moveTo>
                  <a:cubicBezTo>
                    <a:pt x="92" y="0"/>
                    <a:pt x="1" y="61"/>
                    <a:pt x="1" y="183"/>
                  </a:cubicBezTo>
                  <a:cubicBezTo>
                    <a:pt x="1" y="274"/>
                    <a:pt x="92" y="365"/>
                    <a:pt x="214" y="365"/>
                  </a:cubicBezTo>
                  <a:cubicBezTo>
                    <a:pt x="305" y="365"/>
                    <a:pt x="396" y="274"/>
                    <a:pt x="396" y="183"/>
                  </a:cubicBezTo>
                  <a:cubicBezTo>
                    <a:pt x="396" y="61"/>
                    <a:pt x="305" y="0"/>
                    <a:pt x="214"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a:off x="-20168900" y="-6103125"/>
              <a:ext cx="9150" cy="9150"/>
            </a:xfrm>
            <a:custGeom>
              <a:avLst/>
              <a:gdLst/>
              <a:ahLst/>
              <a:cxnLst/>
              <a:rect l="l" t="t" r="r" b="b"/>
              <a:pathLst>
                <a:path w="366" h="366" extrusionOk="0">
                  <a:moveTo>
                    <a:pt x="183" y="0"/>
                  </a:moveTo>
                  <a:cubicBezTo>
                    <a:pt x="62" y="0"/>
                    <a:pt x="1" y="61"/>
                    <a:pt x="1" y="183"/>
                  </a:cubicBezTo>
                  <a:cubicBezTo>
                    <a:pt x="1" y="274"/>
                    <a:pt x="62" y="365"/>
                    <a:pt x="183" y="365"/>
                  </a:cubicBezTo>
                  <a:cubicBezTo>
                    <a:pt x="274" y="365"/>
                    <a:pt x="366" y="274"/>
                    <a:pt x="366" y="183"/>
                  </a:cubicBezTo>
                  <a:cubicBezTo>
                    <a:pt x="366" y="61"/>
                    <a:pt x="274"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a:off x="-20184850" y="-5294600"/>
              <a:ext cx="9150" cy="9125"/>
            </a:xfrm>
            <a:custGeom>
              <a:avLst/>
              <a:gdLst/>
              <a:ahLst/>
              <a:cxnLst/>
              <a:rect l="l" t="t" r="r" b="b"/>
              <a:pathLst>
                <a:path w="366" h="365" extrusionOk="0">
                  <a:moveTo>
                    <a:pt x="183" y="0"/>
                  </a:moveTo>
                  <a:cubicBezTo>
                    <a:pt x="92" y="0"/>
                    <a:pt x="1" y="91"/>
                    <a:pt x="1" y="183"/>
                  </a:cubicBezTo>
                  <a:cubicBezTo>
                    <a:pt x="1" y="274"/>
                    <a:pt x="92" y="365"/>
                    <a:pt x="183" y="365"/>
                  </a:cubicBezTo>
                  <a:cubicBezTo>
                    <a:pt x="305" y="365"/>
                    <a:pt x="365" y="274"/>
                    <a:pt x="365" y="183"/>
                  </a:cubicBezTo>
                  <a:cubicBezTo>
                    <a:pt x="365" y="91"/>
                    <a:pt x="305"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
            <p:cNvSpPr/>
            <p:nvPr/>
          </p:nvSpPr>
          <p:spPr>
            <a:xfrm>
              <a:off x="-21565575" y="-3811300"/>
              <a:ext cx="9150" cy="9150"/>
            </a:xfrm>
            <a:custGeom>
              <a:avLst/>
              <a:gdLst/>
              <a:ahLst/>
              <a:cxnLst/>
              <a:rect l="l" t="t" r="r" b="b"/>
              <a:pathLst>
                <a:path w="366" h="366" extrusionOk="0">
                  <a:moveTo>
                    <a:pt x="183" y="0"/>
                  </a:moveTo>
                  <a:cubicBezTo>
                    <a:pt x="92" y="0"/>
                    <a:pt x="1" y="61"/>
                    <a:pt x="1" y="183"/>
                  </a:cubicBezTo>
                  <a:cubicBezTo>
                    <a:pt x="1" y="274"/>
                    <a:pt x="92" y="365"/>
                    <a:pt x="183" y="365"/>
                  </a:cubicBezTo>
                  <a:cubicBezTo>
                    <a:pt x="305" y="365"/>
                    <a:pt x="365" y="274"/>
                    <a:pt x="365" y="183"/>
                  </a:cubicBezTo>
                  <a:cubicBezTo>
                    <a:pt x="365" y="61"/>
                    <a:pt x="305"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
            <p:cNvSpPr/>
            <p:nvPr/>
          </p:nvSpPr>
          <p:spPr>
            <a:xfrm>
              <a:off x="-21014650" y="-4144125"/>
              <a:ext cx="9150" cy="9125"/>
            </a:xfrm>
            <a:custGeom>
              <a:avLst/>
              <a:gdLst/>
              <a:ahLst/>
              <a:cxnLst/>
              <a:rect l="l" t="t" r="r" b="b"/>
              <a:pathLst>
                <a:path w="366" h="365" extrusionOk="0">
                  <a:moveTo>
                    <a:pt x="183" y="0"/>
                  </a:moveTo>
                  <a:cubicBezTo>
                    <a:pt x="92" y="0"/>
                    <a:pt x="0" y="61"/>
                    <a:pt x="0" y="182"/>
                  </a:cubicBezTo>
                  <a:cubicBezTo>
                    <a:pt x="0" y="274"/>
                    <a:pt x="92" y="365"/>
                    <a:pt x="183" y="365"/>
                  </a:cubicBezTo>
                  <a:cubicBezTo>
                    <a:pt x="304" y="365"/>
                    <a:pt x="365" y="274"/>
                    <a:pt x="365" y="182"/>
                  </a:cubicBezTo>
                  <a:cubicBezTo>
                    <a:pt x="365" y="61"/>
                    <a:pt x="304"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a:off x="-21273775" y="-5315325"/>
              <a:ext cx="10675" cy="9525"/>
            </a:xfrm>
            <a:custGeom>
              <a:avLst/>
              <a:gdLst/>
              <a:ahLst/>
              <a:cxnLst/>
              <a:rect l="l" t="t" r="r" b="b"/>
              <a:pathLst>
                <a:path w="427" h="381" extrusionOk="0">
                  <a:moveTo>
                    <a:pt x="197" y="1"/>
                  </a:moveTo>
                  <a:cubicBezTo>
                    <a:pt x="123" y="1"/>
                    <a:pt x="56" y="60"/>
                    <a:pt x="31" y="160"/>
                  </a:cubicBezTo>
                  <a:cubicBezTo>
                    <a:pt x="1" y="252"/>
                    <a:pt x="92" y="343"/>
                    <a:pt x="183" y="373"/>
                  </a:cubicBezTo>
                  <a:cubicBezTo>
                    <a:pt x="199" y="378"/>
                    <a:pt x="215" y="381"/>
                    <a:pt x="232" y="381"/>
                  </a:cubicBezTo>
                  <a:cubicBezTo>
                    <a:pt x="312" y="381"/>
                    <a:pt x="396" y="322"/>
                    <a:pt x="396" y="221"/>
                  </a:cubicBezTo>
                  <a:cubicBezTo>
                    <a:pt x="426" y="130"/>
                    <a:pt x="365" y="39"/>
                    <a:pt x="244" y="8"/>
                  </a:cubicBezTo>
                  <a:cubicBezTo>
                    <a:pt x="228" y="3"/>
                    <a:pt x="212" y="1"/>
                    <a:pt x="197"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
            <p:cNvSpPr/>
            <p:nvPr/>
          </p:nvSpPr>
          <p:spPr>
            <a:xfrm>
              <a:off x="-21367250" y="-4562275"/>
              <a:ext cx="9900" cy="9350"/>
            </a:xfrm>
            <a:custGeom>
              <a:avLst/>
              <a:gdLst/>
              <a:ahLst/>
              <a:cxnLst/>
              <a:rect l="l" t="t" r="r" b="b"/>
              <a:pathLst>
                <a:path w="396" h="374" extrusionOk="0">
                  <a:moveTo>
                    <a:pt x="182" y="1"/>
                  </a:moveTo>
                  <a:cubicBezTo>
                    <a:pt x="92" y="1"/>
                    <a:pt x="26" y="55"/>
                    <a:pt x="1" y="130"/>
                  </a:cubicBezTo>
                  <a:cubicBezTo>
                    <a:pt x="1" y="252"/>
                    <a:pt x="62" y="343"/>
                    <a:pt x="153" y="373"/>
                  </a:cubicBezTo>
                  <a:cubicBezTo>
                    <a:pt x="244" y="373"/>
                    <a:pt x="366" y="312"/>
                    <a:pt x="366" y="221"/>
                  </a:cubicBezTo>
                  <a:cubicBezTo>
                    <a:pt x="396" y="130"/>
                    <a:pt x="335" y="8"/>
                    <a:pt x="244" y="8"/>
                  </a:cubicBezTo>
                  <a:cubicBezTo>
                    <a:pt x="222" y="3"/>
                    <a:pt x="202" y="1"/>
                    <a:pt x="182"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
            <p:cNvSpPr/>
            <p:nvPr/>
          </p:nvSpPr>
          <p:spPr>
            <a:xfrm>
              <a:off x="-21798100" y="-4177575"/>
              <a:ext cx="9150" cy="9150"/>
            </a:xfrm>
            <a:custGeom>
              <a:avLst/>
              <a:gdLst/>
              <a:ahLst/>
              <a:cxnLst/>
              <a:rect l="l" t="t" r="r" b="b"/>
              <a:pathLst>
                <a:path w="366" h="366" extrusionOk="0">
                  <a:moveTo>
                    <a:pt x="183" y="1"/>
                  </a:moveTo>
                  <a:cubicBezTo>
                    <a:pt x="92" y="1"/>
                    <a:pt x="0" y="92"/>
                    <a:pt x="0" y="183"/>
                  </a:cubicBezTo>
                  <a:cubicBezTo>
                    <a:pt x="0" y="305"/>
                    <a:pt x="92" y="365"/>
                    <a:pt x="183" y="365"/>
                  </a:cubicBezTo>
                  <a:cubicBezTo>
                    <a:pt x="274" y="365"/>
                    <a:pt x="365" y="305"/>
                    <a:pt x="365" y="183"/>
                  </a:cubicBezTo>
                  <a:cubicBezTo>
                    <a:pt x="365" y="92"/>
                    <a:pt x="27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
            <p:cNvSpPr/>
            <p:nvPr/>
          </p:nvSpPr>
          <p:spPr>
            <a:xfrm>
              <a:off x="-21556450" y="-5711800"/>
              <a:ext cx="9150" cy="9150"/>
            </a:xfrm>
            <a:custGeom>
              <a:avLst/>
              <a:gdLst/>
              <a:ahLst/>
              <a:cxnLst/>
              <a:rect l="l" t="t" r="r" b="b"/>
              <a:pathLst>
                <a:path w="366" h="366" extrusionOk="0">
                  <a:moveTo>
                    <a:pt x="183" y="1"/>
                  </a:moveTo>
                  <a:cubicBezTo>
                    <a:pt x="61" y="1"/>
                    <a:pt x="0" y="92"/>
                    <a:pt x="0" y="183"/>
                  </a:cubicBezTo>
                  <a:cubicBezTo>
                    <a:pt x="0" y="305"/>
                    <a:pt x="61" y="366"/>
                    <a:pt x="183" y="366"/>
                  </a:cubicBezTo>
                  <a:cubicBezTo>
                    <a:pt x="274" y="366"/>
                    <a:pt x="365" y="305"/>
                    <a:pt x="365" y="183"/>
                  </a:cubicBezTo>
                  <a:cubicBezTo>
                    <a:pt x="365" y="92"/>
                    <a:pt x="27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
            <p:cNvSpPr/>
            <p:nvPr/>
          </p:nvSpPr>
          <p:spPr>
            <a:xfrm>
              <a:off x="-21258575" y="-5600850"/>
              <a:ext cx="9150" cy="9150"/>
            </a:xfrm>
            <a:custGeom>
              <a:avLst/>
              <a:gdLst/>
              <a:ahLst/>
              <a:cxnLst/>
              <a:rect l="l" t="t" r="r" b="b"/>
              <a:pathLst>
                <a:path w="366" h="366" extrusionOk="0">
                  <a:moveTo>
                    <a:pt x="183" y="1"/>
                  </a:moveTo>
                  <a:cubicBezTo>
                    <a:pt x="61" y="1"/>
                    <a:pt x="0" y="92"/>
                    <a:pt x="0" y="183"/>
                  </a:cubicBezTo>
                  <a:cubicBezTo>
                    <a:pt x="0" y="274"/>
                    <a:pt x="61" y="365"/>
                    <a:pt x="183" y="365"/>
                  </a:cubicBezTo>
                  <a:cubicBezTo>
                    <a:pt x="274" y="365"/>
                    <a:pt x="365" y="274"/>
                    <a:pt x="365" y="183"/>
                  </a:cubicBezTo>
                  <a:cubicBezTo>
                    <a:pt x="365" y="92"/>
                    <a:pt x="27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
            <p:cNvSpPr/>
            <p:nvPr/>
          </p:nvSpPr>
          <p:spPr>
            <a:xfrm>
              <a:off x="-21883975" y="-5625150"/>
              <a:ext cx="9150" cy="9125"/>
            </a:xfrm>
            <a:custGeom>
              <a:avLst/>
              <a:gdLst/>
              <a:ahLst/>
              <a:cxnLst/>
              <a:rect l="l" t="t" r="r" b="b"/>
              <a:pathLst>
                <a:path w="366" h="365" extrusionOk="0">
                  <a:moveTo>
                    <a:pt x="183" y="0"/>
                  </a:moveTo>
                  <a:cubicBezTo>
                    <a:pt x="92" y="0"/>
                    <a:pt x="1" y="91"/>
                    <a:pt x="1" y="182"/>
                  </a:cubicBezTo>
                  <a:cubicBezTo>
                    <a:pt x="1" y="274"/>
                    <a:pt x="92" y="365"/>
                    <a:pt x="183" y="365"/>
                  </a:cubicBezTo>
                  <a:cubicBezTo>
                    <a:pt x="305" y="365"/>
                    <a:pt x="366" y="274"/>
                    <a:pt x="366" y="182"/>
                  </a:cubicBezTo>
                  <a:cubicBezTo>
                    <a:pt x="366" y="91"/>
                    <a:pt x="305"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
            <p:cNvSpPr/>
            <p:nvPr/>
          </p:nvSpPr>
          <p:spPr>
            <a:xfrm>
              <a:off x="-21097475" y="-4837150"/>
              <a:ext cx="9150" cy="9900"/>
            </a:xfrm>
            <a:custGeom>
              <a:avLst/>
              <a:gdLst/>
              <a:ahLst/>
              <a:cxnLst/>
              <a:rect l="l" t="t" r="r" b="b"/>
              <a:pathLst>
                <a:path w="366" h="396" extrusionOk="0">
                  <a:moveTo>
                    <a:pt x="183" y="0"/>
                  </a:moveTo>
                  <a:cubicBezTo>
                    <a:pt x="91" y="0"/>
                    <a:pt x="0" y="91"/>
                    <a:pt x="0" y="183"/>
                  </a:cubicBezTo>
                  <a:cubicBezTo>
                    <a:pt x="0" y="304"/>
                    <a:pt x="91" y="395"/>
                    <a:pt x="183" y="395"/>
                  </a:cubicBezTo>
                  <a:cubicBezTo>
                    <a:pt x="304" y="395"/>
                    <a:pt x="365" y="304"/>
                    <a:pt x="365" y="183"/>
                  </a:cubicBezTo>
                  <a:cubicBezTo>
                    <a:pt x="365" y="91"/>
                    <a:pt x="304"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p:nvPr/>
          </p:nvSpPr>
          <p:spPr>
            <a:xfrm>
              <a:off x="-20797325" y="-3916175"/>
              <a:ext cx="16750" cy="16750"/>
            </a:xfrm>
            <a:custGeom>
              <a:avLst/>
              <a:gdLst/>
              <a:ahLst/>
              <a:cxnLst/>
              <a:rect l="l" t="t" r="r" b="b"/>
              <a:pathLst>
                <a:path w="670" h="670" extrusionOk="0">
                  <a:moveTo>
                    <a:pt x="335" y="1"/>
                  </a:moveTo>
                  <a:cubicBezTo>
                    <a:pt x="153" y="1"/>
                    <a:pt x="1" y="153"/>
                    <a:pt x="1" y="335"/>
                  </a:cubicBezTo>
                  <a:cubicBezTo>
                    <a:pt x="1" y="517"/>
                    <a:pt x="153" y="669"/>
                    <a:pt x="335" y="669"/>
                  </a:cubicBezTo>
                  <a:cubicBezTo>
                    <a:pt x="517" y="669"/>
                    <a:pt x="669" y="548"/>
                    <a:pt x="669" y="335"/>
                  </a:cubicBezTo>
                  <a:cubicBezTo>
                    <a:pt x="669" y="153"/>
                    <a:pt x="517" y="1"/>
                    <a:pt x="335"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
            <p:cNvSpPr/>
            <p:nvPr/>
          </p:nvSpPr>
          <p:spPr>
            <a:xfrm>
              <a:off x="-20408250" y="-4223925"/>
              <a:ext cx="9125" cy="9900"/>
            </a:xfrm>
            <a:custGeom>
              <a:avLst/>
              <a:gdLst/>
              <a:ahLst/>
              <a:cxnLst/>
              <a:rect l="l" t="t" r="r" b="b"/>
              <a:pathLst>
                <a:path w="365" h="396" extrusionOk="0">
                  <a:moveTo>
                    <a:pt x="183" y="1"/>
                  </a:moveTo>
                  <a:cubicBezTo>
                    <a:pt x="91" y="1"/>
                    <a:pt x="0" y="92"/>
                    <a:pt x="0" y="183"/>
                  </a:cubicBezTo>
                  <a:cubicBezTo>
                    <a:pt x="0" y="304"/>
                    <a:pt x="91" y="396"/>
                    <a:pt x="183" y="396"/>
                  </a:cubicBezTo>
                  <a:cubicBezTo>
                    <a:pt x="304" y="396"/>
                    <a:pt x="365" y="304"/>
                    <a:pt x="365" y="183"/>
                  </a:cubicBezTo>
                  <a:cubicBezTo>
                    <a:pt x="365" y="92"/>
                    <a:pt x="30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a:off x="-20152925" y="-4378175"/>
              <a:ext cx="9125" cy="9125"/>
            </a:xfrm>
            <a:custGeom>
              <a:avLst/>
              <a:gdLst/>
              <a:ahLst/>
              <a:cxnLst/>
              <a:rect l="l" t="t" r="r" b="b"/>
              <a:pathLst>
                <a:path w="365" h="365" extrusionOk="0">
                  <a:moveTo>
                    <a:pt x="183" y="0"/>
                  </a:moveTo>
                  <a:cubicBezTo>
                    <a:pt x="91" y="0"/>
                    <a:pt x="0" y="91"/>
                    <a:pt x="0" y="183"/>
                  </a:cubicBezTo>
                  <a:cubicBezTo>
                    <a:pt x="0" y="274"/>
                    <a:pt x="91" y="365"/>
                    <a:pt x="183" y="365"/>
                  </a:cubicBezTo>
                  <a:cubicBezTo>
                    <a:pt x="304" y="365"/>
                    <a:pt x="365" y="274"/>
                    <a:pt x="365" y="183"/>
                  </a:cubicBezTo>
                  <a:cubicBezTo>
                    <a:pt x="365" y="91"/>
                    <a:pt x="304"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
            <p:cNvSpPr/>
            <p:nvPr/>
          </p:nvSpPr>
          <p:spPr>
            <a:xfrm>
              <a:off x="-19832250" y="-4899475"/>
              <a:ext cx="9125" cy="9150"/>
            </a:xfrm>
            <a:custGeom>
              <a:avLst/>
              <a:gdLst/>
              <a:ahLst/>
              <a:cxnLst/>
              <a:rect l="l" t="t" r="r" b="b"/>
              <a:pathLst>
                <a:path w="365" h="366" extrusionOk="0">
                  <a:moveTo>
                    <a:pt x="183" y="1"/>
                  </a:moveTo>
                  <a:cubicBezTo>
                    <a:pt x="91" y="1"/>
                    <a:pt x="0" y="92"/>
                    <a:pt x="0" y="183"/>
                  </a:cubicBezTo>
                  <a:cubicBezTo>
                    <a:pt x="0" y="305"/>
                    <a:pt x="91" y="366"/>
                    <a:pt x="183" y="366"/>
                  </a:cubicBezTo>
                  <a:cubicBezTo>
                    <a:pt x="304" y="366"/>
                    <a:pt x="365" y="305"/>
                    <a:pt x="365" y="183"/>
                  </a:cubicBezTo>
                  <a:cubicBezTo>
                    <a:pt x="365" y="92"/>
                    <a:pt x="30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
            <p:cNvSpPr/>
            <p:nvPr/>
          </p:nvSpPr>
          <p:spPr>
            <a:xfrm>
              <a:off x="-20311750" y="-4324425"/>
              <a:ext cx="10650" cy="9500"/>
            </a:xfrm>
            <a:custGeom>
              <a:avLst/>
              <a:gdLst/>
              <a:ahLst/>
              <a:cxnLst/>
              <a:rect l="l" t="t" r="r" b="b"/>
              <a:pathLst>
                <a:path w="426" h="380" extrusionOk="0">
                  <a:moveTo>
                    <a:pt x="196" y="0"/>
                  </a:moveTo>
                  <a:cubicBezTo>
                    <a:pt x="122" y="0"/>
                    <a:pt x="56" y="55"/>
                    <a:pt x="31" y="130"/>
                  </a:cubicBezTo>
                  <a:cubicBezTo>
                    <a:pt x="0" y="251"/>
                    <a:pt x="92" y="343"/>
                    <a:pt x="183" y="373"/>
                  </a:cubicBezTo>
                  <a:cubicBezTo>
                    <a:pt x="195" y="377"/>
                    <a:pt x="208" y="379"/>
                    <a:pt x="221" y="379"/>
                  </a:cubicBezTo>
                  <a:cubicBezTo>
                    <a:pt x="304" y="379"/>
                    <a:pt x="396" y="300"/>
                    <a:pt x="396" y="221"/>
                  </a:cubicBezTo>
                  <a:cubicBezTo>
                    <a:pt x="426" y="130"/>
                    <a:pt x="365" y="8"/>
                    <a:pt x="244" y="8"/>
                  </a:cubicBezTo>
                  <a:cubicBezTo>
                    <a:pt x="227" y="3"/>
                    <a:pt x="211" y="0"/>
                    <a:pt x="196"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
            <p:cNvSpPr/>
            <p:nvPr/>
          </p:nvSpPr>
          <p:spPr>
            <a:xfrm>
              <a:off x="-21587600" y="-6857700"/>
              <a:ext cx="9125" cy="9900"/>
            </a:xfrm>
            <a:custGeom>
              <a:avLst/>
              <a:gdLst/>
              <a:ahLst/>
              <a:cxnLst/>
              <a:rect l="l" t="t" r="r" b="b"/>
              <a:pathLst>
                <a:path w="365" h="396" extrusionOk="0">
                  <a:moveTo>
                    <a:pt x="182" y="0"/>
                  </a:moveTo>
                  <a:cubicBezTo>
                    <a:pt x="61" y="0"/>
                    <a:pt x="0" y="92"/>
                    <a:pt x="0" y="183"/>
                  </a:cubicBezTo>
                  <a:cubicBezTo>
                    <a:pt x="0" y="304"/>
                    <a:pt x="61" y="396"/>
                    <a:pt x="182" y="396"/>
                  </a:cubicBezTo>
                  <a:cubicBezTo>
                    <a:pt x="274" y="396"/>
                    <a:pt x="365" y="304"/>
                    <a:pt x="365" y="183"/>
                  </a:cubicBezTo>
                  <a:cubicBezTo>
                    <a:pt x="365" y="92"/>
                    <a:pt x="274" y="0"/>
                    <a:pt x="182"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
            <p:cNvSpPr/>
            <p:nvPr/>
          </p:nvSpPr>
          <p:spPr>
            <a:xfrm>
              <a:off x="-21811025" y="-6482325"/>
              <a:ext cx="9150" cy="9150"/>
            </a:xfrm>
            <a:custGeom>
              <a:avLst/>
              <a:gdLst/>
              <a:ahLst/>
              <a:cxnLst/>
              <a:rect l="l" t="t" r="r" b="b"/>
              <a:pathLst>
                <a:path w="366" h="366" extrusionOk="0">
                  <a:moveTo>
                    <a:pt x="183" y="1"/>
                  </a:moveTo>
                  <a:cubicBezTo>
                    <a:pt x="92" y="1"/>
                    <a:pt x="1" y="92"/>
                    <a:pt x="1" y="183"/>
                  </a:cubicBezTo>
                  <a:cubicBezTo>
                    <a:pt x="1" y="305"/>
                    <a:pt x="92" y="366"/>
                    <a:pt x="183" y="366"/>
                  </a:cubicBezTo>
                  <a:cubicBezTo>
                    <a:pt x="305" y="366"/>
                    <a:pt x="365" y="305"/>
                    <a:pt x="365" y="183"/>
                  </a:cubicBezTo>
                  <a:cubicBezTo>
                    <a:pt x="365" y="92"/>
                    <a:pt x="305"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
            <p:cNvSpPr/>
            <p:nvPr/>
          </p:nvSpPr>
          <p:spPr>
            <a:xfrm>
              <a:off x="-21260100" y="-6815150"/>
              <a:ext cx="9150" cy="9900"/>
            </a:xfrm>
            <a:custGeom>
              <a:avLst/>
              <a:gdLst/>
              <a:ahLst/>
              <a:cxnLst/>
              <a:rect l="l" t="t" r="r" b="b"/>
              <a:pathLst>
                <a:path w="366" h="396" extrusionOk="0">
                  <a:moveTo>
                    <a:pt x="183" y="1"/>
                  </a:moveTo>
                  <a:cubicBezTo>
                    <a:pt x="92" y="1"/>
                    <a:pt x="1" y="92"/>
                    <a:pt x="1" y="213"/>
                  </a:cubicBezTo>
                  <a:cubicBezTo>
                    <a:pt x="1" y="305"/>
                    <a:pt x="92" y="396"/>
                    <a:pt x="183" y="396"/>
                  </a:cubicBezTo>
                  <a:cubicBezTo>
                    <a:pt x="305" y="396"/>
                    <a:pt x="365" y="305"/>
                    <a:pt x="365" y="213"/>
                  </a:cubicBezTo>
                  <a:cubicBezTo>
                    <a:pt x="365" y="92"/>
                    <a:pt x="305"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
            <p:cNvSpPr/>
            <p:nvPr/>
          </p:nvSpPr>
          <p:spPr>
            <a:xfrm>
              <a:off x="-21380925" y="-7017575"/>
              <a:ext cx="10675" cy="9475"/>
            </a:xfrm>
            <a:custGeom>
              <a:avLst/>
              <a:gdLst/>
              <a:ahLst/>
              <a:cxnLst/>
              <a:rect l="l" t="t" r="r" b="b"/>
              <a:pathLst>
                <a:path w="427" h="379" extrusionOk="0">
                  <a:moveTo>
                    <a:pt x="225" y="0"/>
                  </a:moveTo>
                  <a:cubicBezTo>
                    <a:pt x="180" y="0"/>
                    <a:pt x="133" y="15"/>
                    <a:pt x="92" y="43"/>
                  </a:cubicBezTo>
                  <a:cubicBezTo>
                    <a:pt x="1" y="73"/>
                    <a:pt x="1" y="195"/>
                    <a:pt x="62" y="286"/>
                  </a:cubicBezTo>
                  <a:cubicBezTo>
                    <a:pt x="101" y="345"/>
                    <a:pt x="153" y="378"/>
                    <a:pt x="209" y="378"/>
                  </a:cubicBezTo>
                  <a:cubicBezTo>
                    <a:pt x="240" y="378"/>
                    <a:pt x="272" y="368"/>
                    <a:pt x="305" y="347"/>
                  </a:cubicBezTo>
                  <a:cubicBezTo>
                    <a:pt x="396" y="286"/>
                    <a:pt x="426" y="164"/>
                    <a:pt x="365" y="73"/>
                  </a:cubicBezTo>
                  <a:cubicBezTo>
                    <a:pt x="332" y="23"/>
                    <a:pt x="280" y="0"/>
                    <a:pt x="22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
            <p:cNvSpPr/>
            <p:nvPr/>
          </p:nvSpPr>
          <p:spPr>
            <a:xfrm>
              <a:off x="-21612675" y="-7233075"/>
              <a:ext cx="9900" cy="9325"/>
            </a:xfrm>
            <a:custGeom>
              <a:avLst/>
              <a:gdLst/>
              <a:ahLst/>
              <a:cxnLst/>
              <a:rect l="l" t="t" r="r" b="b"/>
              <a:pathLst>
                <a:path w="396" h="373" extrusionOk="0">
                  <a:moveTo>
                    <a:pt x="243" y="0"/>
                  </a:moveTo>
                  <a:cubicBezTo>
                    <a:pt x="122" y="0"/>
                    <a:pt x="30" y="61"/>
                    <a:pt x="0" y="152"/>
                  </a:cubicBezTo>
                  <a:cubicBezTo>
                    <a:pt x="0" y="243"/>
                    <a:pt x="61" y="365"/>
                    <a:pt x="152" y="365"/>
                  </a:cubicBezTo>
                  <a:cubicBezTo>
                    <a:pt x="174" y="370"/>
                    <a:pt x="194" y="373"/>
                    <a:pt x="213" y="373"/>
                  </a:cubicBezTo>
                  <a:cubicBezTo>
                    <a:pt x="303" y="373"/>
                    <a:pt x="365" y="318"/>
                    <a:pt x="365" y="243"/>
                  </a:cubicBezTo>
                  <a:cubicBezTo>
                    <a:pt x="395" y="122"/>
                    <a:pt x="334" y="30"/>
                    <a:pt x="24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
            <p:cNvSpPr/>
            <p:nvPr/>
          </p:nvSpPr>
          <p:spPr>
            <a:xfrm>
              <a:off x="-22043550" y="-6847825"/>
              <a:ext cx="9150" cy="9150"/>
            </a:xfrm>
            <a:custGeom>
              <a:avLst/>
              <a:gdLst/>
              <a:ahLst/>
              <a:cxnLst/>
              <a:rect l="l" t="t" r="r" b="b"/>
              <a:pathLst>
                <a:path w="366" h="366" extrusionOk="0">
                  <a:moveTo>
                    <a:pt x="183" y="1"/>
                  </a:moveTo>
                  <a:cubicBezTo>
                    <a:pt x="92" y="1"/>
                    <a:pt x="1" y="61"/>
                    <a:pt x="1" y="183"/>
                  </a:cubicBezTo>
                  <a:cubicBezTo>
                    <a:pt x="1" y="274"/>
                    <a:pt x="92" y="365"/>
                    <a:pt x="183" y="365"/>
                  </a:cubicBezTo>
                  <a:cubicBezTo>
                    <a:pt x="305" y="365"/>
                    <a:pt x="365" y="274"/>
                    <a:pt x="365" y="183"/>
                  </a:cubicBezTo>
                  <a:cubicBezTo>
                    <a:pt x="365" y="61"/>
                    <a:pt x="305"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
            <p:cNvSpPr/>
            <p:nvPr/>
          </p:nvSpPr>
          <p:spPr>
            <a:xfrm>
              <a:off x="-21042775" y="-6586425"/>
              <a:ext cx="16750" cy="16750"/>
            </a:xfrm>
            <a:custGeom>
              <a:avLst/>
              <a:gdLst/>
              <a:ahLst/>
              <a:cxnLst/>
              <a:rect l="l" t="t" r="r" b="b"/>
              <a:pathLst>
                <a:path w="670" h="670" extrusionOk="0">
                  <a:moveTo>
                    <a:pt x="335" y="1"/>
                  </a:moveTo>
                  <a:cubicBezTo>
                    <a:pt x="153" y="1"/>
                    <a:pt x="1" y="153"/>
                    <a:pt x="1" y="335"/>
                  </a:cubicBezTo>
                  <a:cubicBezTo>
                    <a:pt x="1" y="517"/>
                    <a:pt x="153" y="669"/>
                    <a:pt x="335" y="669"/>
                  </a:cubicBezTo>
                  <a:cubicBezTo>
                    <a:pt x="518" y="669"/>
                    <a:pt x="670" y="517"/>
                    <a:pt x="670" y="335"/>
                  </a:cubicBezTo>
                  <a:cubicBezTo>
                    <a:pt x="670" y="153"/>
                    <a:pt x="518" y="1"/>
                    <a:pt x="335"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
            <p:cNvSpPr/>
            <p:nvPr/>
          </p:nvSpPr>
          <p:spPr>
            <a:xfrm>
              <a:off x="-20818600" y="-7155575"/>
              <a:ext cx="16750" cy="16750"/>
            </a:xfrm>
            <a:custGeom>
              <a:avLst/>
              <a:gdLst/>
              <a:ahLst/>
              <a:cxnLst/>
              <a:rect l="l" t="t" r="r" b="b"/>
              <a:pathLst>
                <a:path w="670" h="670" extrusionOk="0">
                  <a:moveTo>
                    <a:pt x="335" y="0"/>
                  </a:moveTo>
                  <a:cubicBezTo>
                    <a:pt x="153" y="0"/>
                    <a:pt x="1" y="152"/>
                    <a:pt x="1" y="335"/>
                  </a:cubicBezTo>
                  <a:cubicBezTo>
                    <a:pt x="1" y="517"/>
                    <a:pt x="153" y="669"/>
                    <a:pt x="335" y="669"/>
                  </a:cubicBezTo>
                  <a:cubicBezTo>
                    <a:pt x="517" y="669"/>
                    <a:pt x="669" y="517"/>
                    <a:pt x="669" y="335"/>
                  </a:cubicBezTo>
                  <a:cubicBezTo>
                    <a:pt x="669" y="152"/>
                    <a:pt x="517" y="0"/>
                    <a:pt x="33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
            <p:cNvSpPr/>
            <p:nvPr/>
          </p:nvSpPr>
          <p:spPr>
            <a:xfrm>
              <a:off x="-20653700" y="-6894175"/>
              <a:ext cx="9150" cy="9150"/>
            </a:xfrm>
            <a:custGeom>
              <a:avLst/>
              <a:gdLst/>
              <a:ahLst/>
              <a:cxnLst/>
              <a:rect l="l" t="t" r="r" b="b"/>
              <a:pathLst>
                <a:path w="366" h="366" extrusionOk="0">
                  <a:moveTo>
                    <a:pt x="183" y="0"/>
                  </a:moveTo>
                  <a:cubicBezTo>
                    <a:pt x="92" y="0"/>
                    <a:pt x="0" y="92"/>
                    <a:pt x="0" y="183"/>
                  </a:cubicBezTo>
                  <a:cubicBezTo>
                    <a:pt x="0" y="304"/>
                    <a:pt x="92" y="365"/>
                    <a:pt x="183" y="365"/>
                  </a:cubicBezTo>
                  <a:cubicBezTo>
                    <a:pt x="304" y="365"/>
                    <a:pt x="365" y="304"/>
                    <a:pt x="365" y="183"/>
                  </a:cubicBezTo>
                  <a:cubicBezTo>
                    <a:pt x="365" y="92"/>
                    <a:pt x="304"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
            <p:cNvSpPr/>
            <p:nvPr/>
          </p:nvSpPr>
          <p:spPr>
            <a:xfrm>
              <a:off x="-20556425" y="-6995250"/>
              <a:ext cx="9900" cy="9350"/>
            </a:xfrm>
            <a:custGeom>
              <a:avLst/>
              <a:gdLst/>
              <a:ahLst/>
              <a:cxnLst/>
              <a:rect l="l" t="t" r="r" b="b"/>
              <a:pathLst>
                <a:path w="396" h="374" extrusionOk="0">
                  <a:moveTo>
                    <a:pt x="243" y="1"/>
                  </a:moveTo>
                  <a:cubicBezTo>
                    <a:pt x="122" y="1"/>
                    <a:pt x="30" y="62"/>
                    <a:pt x="0" y="153"/>
                  </a:cubicBezTo>
                  <a:cubicBezTo>
                    <a:pt x="0" y="244"/>
                    <a:pt x="61" y="366"/>
                    <a:pt x="152" y="366"/>
                  </a:cubicBezTo>
                  <a:cubicBezTo>
                    <a:pt x="168" y="371"/>
                    <a:pt x="185" y="374"/>
                    <a:pt x="202" y="374"/>
                  </a:cubicBezTo>
                  <a:cubicBezTo>
                    <a:pt x="282" y="374"/>
                    <a:pt x="365" y="319"/>
                    <a:pt x="365" y="244"/>
                  </a:cubicBezTo>
                  <a:cubicBezTo>
                    <a:pt x="395" y="122"/>
                    <a:pt x="334" y="31"/>
                    <a:pt x="24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
            <p:cNvSpPr/>
            <p:nvPr/>
          </p:nvSpPr>
          <p:spPr>
            <a:xfrm>
              <a:off x="-20594425" y="-4720900"/>
              <a:ext cx="9125" cy="9150"/>
            </a:xfrm>
            <a:custGeom>
              <a:avLst/>
              <a:gdLst/>
              <a:ahLst/>
              <a:cxnLst/>
              <a:rect l="l" t="t" r="r" b="b"/>
              <a:pathLst>
                <a:path w="365" h="366" extrusionOk="0">
                  <a:moveTo>
                    <a:pt x="183" y="1"/>
                  </a:moveTo>
                  <a:cubicBezTo>
                    <a:pt x="61" y="1"/>
                    <a:pt x="0" y="62"/>
                    <a:pt x="0" y="183"/>
                  </a:cubicBezTo>
                  <a:cubicBezTo>
                    <a:pt x="0" y="274"/>
                    <a:pt x="61" y="366"/>
                    <a:pt x="183" y="366"/>
                  </a:cubicBezTo>
                  <a:cubicBezTo>
                    <a:pt x="274" y="366"/>
                    <a:pt x="365" y="274"/>
                    <a:pt x="365" y="183"/>
                  </a:cubicBezTo>
                  <a:cubicBezTo>
                    <a:pt x="365" y="62"/>
                    <a:pt x="27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
            <p:cNvSpPr/>
            <p:nvPr/>
          </p:nvSpPr>
          <p:spPr>
            <a:xfrm>
              <a:off x="-20296550" y="-4609950"/>
              <a:ext cx="9150" cy="9150"/>
            </a:xfrm>
            <a:custGeom>
              <a:avLst/>
              <a:gdLst/>
              <a:ahLst/>
              <a:cxnLst/>
              <a:rect l="l" t="t" r="r" b="b"/>
              <a:pathLst>
                <a:path w="366" h="366" extrusionOk="0">
                  <a:moveTo>
                    <a:pt x="183" y="1"/>
                  </a:moveTo>
                  <a:cubicBezTo>
                    <a:pt x="92" y="1"/>
                    <a:pt x="0" y="61"/>
                    <a:pt x="0" y="183"/>
                  </a:cubicBezTo>
                  <a:cubicBezTo>
                    <a:pt x="0" y="274"/>
                    <a:pt x="92" y="365"/>
                    <a:pt x="183" y="365"/>
                  </a:cubicBezTo>
                  <a:cubicBezTo>
                    <a:pt x="274" y="365"/>
                    <a:pt x="365" y="274"/>
                    <a:pt x="365" y="183"/>
                  </a:cubicBezTo>
                  <a:cubicBezTo>
                    <a:pt x="365" y="61"/>
                    <a:pt x="27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
            <p:cNvSpPr/>
            <p:nvPr/>
          </p:nvSpPr>
          <p:spPr>
            <a:xfrm>
              <a:off x="-19756275" y="-5307525"/>
              <a:ext cx="9900" cy="9150"/>
            </a:xfrm>
            <a:custGeom>
              <a:avLst/>
              <a:gdLst/>
              <a:ahLst/>
              <a:cxnLst/>
              <a:rect l="l" t="t" r="r" b="b"/>
              <a:pathLst>
                <a:path w="396" h="366" extrusionOk="0">
                  <a:moveTo>
                    <a:pt x="213" y="0"/>
                  </a:moveTo>
                  <a:cubicBezTo>
                    <a:pt x="92" y="0"/>
                    <a:pt x="1" y="61"/>
                    <a:pt x="1" y="183"/>
                  </a:cubicBezTo>
                  <a:cubicBezTo>
                    <a:pt x="1" y="274"/>
                    <a:pt x="92" y="365"/>
                    <a:pt x="213" y="365"/>
                  </a:cubicBezTo>
                  <a:cubicBezTo>
                    <a:pt x="305" y="365"/>
                    <a:pt x="396" y="274"/>
                    <a:pt x="396" y="183"/>
                  </a:cubicBezTo>
                  <a:cubicBezTo>
                    <a:pt x="396" y="61"/>
                    <a:pt x="305" y="0"/>
                    <a:pt x="21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
            <p:cNvSpPr/>
            <p:nvPr/>
          </p:nvSpPr>
          <p:spPr>
            <a:xfrm>
              <a:off x="-20921950" y="-4634275"/>
              <a:ext cx="9150" cy="9150"/>
            </a:xfrm>
            <a:custGeom>
              <a:avLst/>
              <a:gdLst/>
              <a:ahLst/>
              <a:cxnLst/>
              <a:rect l="l" t="t" r="r" b="b"/>
              <a:pathLst>
                <a:path w="366" h="366" extrusionOk="0">
                  <a:moveTo>
                    <a:pt x="183" y="1"/>
                  </a:moveTo>
                  <a:cubicBezTo>
                    <a:pt x="92" y="1"/>
                    <a:pt x="1" y="62"/>
                    <a:pt x="1" y="183"/>
                  </a:cubicBezTo>
                  <a:cubicBezTo>
                    <a:pt x="1" y="274"/>
                    <a:pt x="92" y="366"/>
                    <a:pt x="183" y="366"/>
                  </a:cubicBezTo>
                  <a:cubicBezTo>
                    <a:pt x="305" y="366"/>
                    <a:pt x="365" y="274"/>
                    <a:pt x="365" y="183"/>
                  </a:cubicBezTo>
                  <a:cubicBezTo>
                    <a:pt x="365" y="62"/>
                    <a:pt x="305"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
            <p:cNvSpPr/>
            <p:nvPr/>
          </p:nvSpPr>
          <p:spPr>
            <a:xfrm>
              <a:off x="-22329275" y="-4673025"/>
              <a:ext cx="9150" cy="9150"/>
            </a:xfrm>
            <a:custGeom>
              <a:avLst/>
              <a:gdLst/>
              <a:ahLst/>
              <a:cxnLst/>
              <a:rect l="l" t="t" r="r" b="b"/>
              <a:pathLst>
                <a:path w="366" h="366" extrusionOk="0">
                  <a:moveTo>
                    <a:pt x="183" y="1"/>
                  </a:moveTo>
                  <a:cubicBezTo>
                    <a:pt x="92" y="1"/>
                    <a:pt x="1" y="92"/>
                    <a:pt x="1" y="183"/>
                  </a:cubicBezTo>
                  <a:cubicBezTo>
                    <a:pt x="1" y="305"/>
                    <a:pt x="92" y="365"/>
                    <a:pt x="183" y="365"/>
                  </a:cubicBezTo>
                  <a:cubicBezTo>
                    <a:pt x="274" y="365"/>
                    <a:pt x="366" y="305"/>
                    <a:pt x="366" y="183"/>
                  </a:cubicBezTo>
                  <a:cubicBezTo>
                    <a:pt x="366" y="92"/>
                    <a:pt x="27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
            <p:cNvSpPr/>
            <p:nvPr/>
          </p:nvSpPr>
          <p:spPr>
            <a:xfrm>
              <a:off x="-22737325" y="-4126650"/>
              <a:ext cx="9150" cy="9125"/>
            </a:xfrm>
            <a:custGeom>
              <a:avLst/>
              <a:gdLst/>
              <a:ahLst/>
              <a:cxnLst/>
              <a:rect l="l" t="t" r="r" b="b"/>
              <a:pathLst>
                <a:path w="366" h="365" extrusionOk="0">
                  <a:moveTo>
                    <a:pt x="183" y="0"/>
                  </a:moveTo>
                  <a:cubicBezTo>
                    <a:pt x="92" y="0"/>
                    <a:pt x="0" y="91"/>
                    <a:pt x="0" y="183"/>
                  </a:cubicBezTo>
                  <a:cubicBezTo>
                    <a:pt x="0" y="274"/>
                    <a:pt x="92" y="365"/>
                    <a:pt x="183" y="365"/>
                  </a:cubicBezTo>
                  <a:cubicBezTo>
                    <a:pt x="304" y="365"/>
                    <a:pt x="365" y="274"/>
                    <a:pt x="365" y="183"/>
                  </a:cubicBezTo>
                  <a:cubicBezTo>
                    <a:pt x="365" y="91"/>
                    <a:pt x="304"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
            <p:cNvSpPr/>
            <p:nvPr/>
          </p:nvSpPr>
          <p:spPr>
            <a:xfrm>
              <a:off x="-21983525" y="-4701900"/>
              <a:ext cx="9150" cy="9150"/>
            </a:xfrm>
            <a:custGeom>
              <a:avLst/>
              <a:gdLst/>
              <a:ahLst/>
              <a:cxnLst/>
              <a:rect l="l" t="t" r="r" b="b"/>
              <a:pathLst>
                <a:path w="366" h="366" extrusionOk="0">
                  <a:moveTo>
                    <a:pt x="183" y="1"/>
                  </a:moveTo>
                  <a:cubicBezTo>
                    <a:pt x="62" y="1"/>
                    <a:pt x="1" y="92"/>
                    <a:pt x="1" y="183"/>
                  </a:cubicBezTo>
                  <a:cubicBezTo>
                    <a:pt x="1" y="274"/>
                    <a:pt x="62" y="365"/>
                    <a:pt x="183" y="365"/>
                  </a:cubicBezTo>
                  <a:cubicBezTo>
                    <a:pt x="274" y="365"/>
                    <a:pt x="366" y="274"/>
                    <a:pt x="366" y="183"/>
                  </a:cubicBezTo>
                  <a:cubicBezTo>
                    <a:pt x="366" y="92"/>
                    <a:pt x="27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
            <p:cNvSpPr/>
            <p:nvPr/>
          </p:nvSpPr>
          <p:spPr>
            <a:xfrm>
              <a:off x="-22311025" y="-4072700"/>
              <a:ext cx="9150" cy="9125"/>
            </a:xfrm>
            <a:custGeom>
              <a:avLst/>
              <a:gdLst/>
              <a:ahLst/>
              <a:cxnLst/>
              <a:rect l="l" t="t" r="r" b="b"/>
              <a:pathLst>
                <a:path w="366" h="365" extrusionOk="0">
                  <a:moveTo>
                    <a:pt x="183" y="0"/>
                  </a:moveTo>
                  <a:cubicBezTo>
                    <a:pt x="92" y="0"/>
                    <a:pt x="0" y="61"/>
                    <a:pt x="0" y="183"/>
                  </a:cubicBezTo>
                  <a:cubicBezTo>
                    <a:pt x="0" y="274"/>
                    <a:pt x="92" y="365"/>
                    <a:pt x="183" y="365"/>
                  </a:cubicBezTo>
                  <a:cubicBezTo>
                    <a:pt x="274" y="365"/>
                    <a:pt x="365" y="274"/>
                    <a:pt x="365" y="183"/>
                  </a:cubicBezTo>
                  <a:cubicBezTo>
                    <a:pt x="365" y="61"/>
                    <a:pt x="274"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
            <p:cNvSpPr/>
            <p:nvPr/>
          </p:nvSpPr>
          <p:spPr>
            <a:xfrm>
              <a:off x="-22538225" y="-4856900"/>
              <a:ext cx="16725" cy="16725"/>
            </a:xfrm>
            <a:custGeom>
              <a:avLst/>
              <a:gdLst/>
              <a:ahLst/>
              <a:cxnLst/>
              <a:rect l="l" t="t" r="r" b="b"/>
              <a:pathLst>
                <a:path w="669" h="669" extrusionOk="0">
                  <a:moveTo>
                    <a:pt x="334" y="0"/>
                  </a:moveTo>
                  <a:cubicBezTo>
                    <a:pt x="152" y="0"/>
                    <a:pt x="0" y="152"/>
                    <a:pt x="0" y="334"/>
                  </a:cubicBezTo>
                  <a:cubicBezTo>
                    <a:pt x="0" y="517"/>
                    <a:pt x="152" y="669"/>
                    <a:pt x="334" y="669"/>
                  </a:cubicBezTo>
                  <a:cubicBezTo>
                    <a:pt x="517" y="669"/>
                    <a:pt x="669" y="517"/>
                    <a:pt x="669" y="334"/>
                  </a:cubicBezTo>
                  <a:cubicBezTo>
                    <a:pt x="669" y="152"/>
                    <a:pt x="517" y="0"/>
                    <a:pt x="334"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
            <p:cNvSpPr/>
            <p:nvPr/>
          </p:nvSpPr>
          <p:spPr>
            <a:xfrm>
              <a:off x="-22618025" y="-5227750"/>
              <a:ext cx="16750" cy="16750"/>
            </a:xfrm>
            <a:custGeom>
              <a:avLst/>
              <a:gdLst/>
              <a:ahLst/>
              <a:cxnLst/>
              <a:rect l="l" t="t" r="r" b="b"/>
              <a:pathLst>
                <a:path w="670" h="670" extrusionOk="0">
                  <a:moveTo>
                    <a:pt x="335" y="1"/>
                  </a:moveTo>
                  <a:cubicBezTo>
                    <a:pt x="152" y="1"/>
                    <a:pt x="1" y="153"/>
                    <a:pt x="1" y="335"/>
                  </a:cubicBezTo>
                  <a:cubicBezTo>
                    <a:pt x="1" y="518"/>
                    <a:pt x="152" y="670"/>
                    <a:pt x="335" y="670"/>
                  </a:cubicBezTo>
                  <a:cubicBezTo>
                    <a:pt x="517" y="670"/>
                    <a:pt x="669" y="518"/>
                    <a:pt x="669" y="335"/>
                  </a:cubicBezTo>
                  <a:cubicBezTo>
                    <a:pt x="669" y="153"/>
                    <a:pt x="517" y="1"/>
                    <a:pt x="335"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
            <p:cNvSpPr/>
            <p:nvPr/>
          </p:nvSpPr>
          <p:spPr>
            <a:xfrm>
              <a:off x="-25415200" y="-4900225"/>
              <a:ext cx="33475" cy="33450"/>
            </a:xfrm>
            <a:custGeom>
              <a:avLst/>
              <a:gdLst/>
              <a:ahLst/>
              <a:cxnLst/>
              <a:rect l="l" t="t" r="r" b="b"/>
              <a:pathLst>
                <a:path w="1339" h="1338" extrusionOk="0">
                  <a:moveTo>
                    <a:pt x="670" y="0"/>
                  </a:moveTo>
                  <a:cubicBezTo>
                    <a:pt x="305" y="0"/>
                    <a:pt x="1" y="304"/>
                    <a:pt x="1" y="669"/>
                  </a:cubicBezTo>
                  <a:cubicBezTo>
                    <a:pt x="1" y="1034"/>
                    <a:pt x="305" y="1338"/>
                    <a:pt x="670" y="1338"/>
                  </a:cubicBezTo>
                  <a:cubicBezTo>
                    <a:pt x="1034" y="1338"/>
                    <a:pt x="1338" y="1034"/>
                    <a:pt x="1338" y="669"/>
                  </a:cubicBezTo>
                  <a:cubicBezTo>
                    <a:pt x="1338" y="304"/>
                    <a:pt x="1034" y="0"/>
                    <a:pt x="670"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
            <p:cNvSpPr/>
            <p:nvPr/>
          </p:nvSpPr>
          <p:spPr>
            <a:xfrm>
              <a:off x="-26118850" y="-5014975"/>
              <a:ext cx="16750" cy="16750"/>
            </a:xfrm>
            <a:custGeom>
              <a:avLst/>
              <a:gdLst/>
              <a:ahLst/>
              <a:cxnLst/>
              <a:rect l="l" t="t" r="r" b="b"/>
              <a:pathLst>
                <a:path w="670" h="670" extrusionOk="0">
                  <a:moveTo>
                    <a:pt x="335" y="1"/>
                  </a:moveTo>
                  <a:cubicBezTo>
                    <a:pt x="152" y="1"/>
                    <a:pt x="1" y="122"/>
                    <a:pt x="1" y="335"/>
                  </a:cubicBezTo>
                  <a:cubicBezTo>
                    <a:pt x="1" y="517"/>
                    <a:pt x="152" y="669"/>
                    <a:pt x="335" y="669"/>
                  </a:cubicBezTo>
                  <a:cubicBezTo>
                    <a:pt x="517" y="669"/>
                    <a:pt x="669" y="517"/>
                    <a:pt x="669" y="335"/>
                  </a:cubicBezTo>
                  <a:cubicBezTo>
                    <a:pt x="669" y="122"/>
                    <a:pt x="517" y="1"/>
                    <a:pt x="335"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
            <p:cNvSpPr/>
            <p:nvPr/>
          </p:nvSpPr>
          <p:spPr>
            <a:xfrm>
              <a:off x="-25026125" y="-4769525"/>
              <a:ext cx="16750" cy="16750"/>
            </a:xfrm>
            <a:custGeom>
              <a:avLst/>
              <a:gdLst/>
              <a:ahLst/>
              <a:cxnLst/>
              <a:rect l="l" t="t" r="r" b="b"/>
              <a:pathLst>
                <a:path w="670" h="670" extrusionOk="0">
                  <a:moveTo>
                    <a:pt x="335" y="1"/>
                  </a:moveTo>
                  <a:cubicBezTo>
                    <a:pt x="153" y="1"/>
                    <a:pt x="1" y="152"/>
                    <a:pt x="1" y="335"/>
                  </a:cubicBezTo>
                  <a:cubicBezTo>
                    <a:pt x="1" y="517"/>
                    <a:pt x="153" y="669"/>
                    <a:pt x="335" y="669"/>
                  </a:cubicBezTo>
                  <a:cubicBezTo>
                    <a:pt x="517" y="669"/>
                    <a:pt x="669" y="517"/>
                    <a:pt x="669" y="335"/>
                  </a:cubicBezTo>
                  <a:cubicBezTo>
                    <a:pt x="669" y="152"/>
                    <a:pt x="517" y="1"/>
                    <a:pt x="335"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
            <p:cNvSpPr/>
            <p:nvPr/>
          </p:nvSpPr>
          <p:spPr>
            <a:xfrm>
              <a:off x="-26161400" y="-4334100"/>
              <a:ext cx="16750" cy="16725"/>
            </a:xfrm>
            <a:custGeom>
              <a:avLst/>
              <a:gdLst/>
              <a:ahLst/>
              <a:cxnLst/>
              <a:rect l="l" t="t" r="r" b="b"/>
              <a:pathLst>
                <a:path w="670" h="669" extrusionOk="0">
                  <a:moveTo>
                    <a:pt x="335" y="0"/>
                  </a:moveTo>
                  <a:cubicBezTo>
                    <a:pt x="152" y="0"/>
                    <a:pt x="0" y="152"/>
                    <a:pt x="0" y="335"/>
                  </a:cubicBezTo>
                  <a:cubicBezTo>
                    <a:pt x="0" y="517"/>
                    <a:pt x="152" y="669"/>
                    <a:pt x="335" y="669"/>
                  </a:cubicBezTo>
                  <a:cubicBezTo>
                    <a:pt x="517" y="669"/>
                    <a:pt x="669" y="517"/>
                    <a:pt x="669" y="335"/>
                  </a:cubicBezTo>
                  <a:cubicBezTo>
                    <a:pt x="669" y="152"/>
                    <a:pt x="517" y="0"/>
                    <a:pt x="33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
            <p:cNvSpPr/>
            <p:nvPr/>
          </p:nvSpPr>
          <p:spPr>
            <a:xfrm>
              <a:off x="-26374925" y="-3923775"/>
              <a:ext cx="16725" cy="16750"/>
            </a:xfrm>
            <a:custGeom>
              <a:avLst/>
              <a:gdLst/>
              <a:ahLst/>
              <a:cxnLst/>
              <a:rect l="l" t="t" r="r" b="b"/>
              <a:pathLst>
                <a:path w="669" h="670" extrusionOk="0">
                  <a:moveTo>
                    <a:pt x="335" y="1"/>
                  </a:moveTo>
                  <a:cubicBezTo>
                    <a:pt x="152" y="1"/>
                    <a:pt x="0" y="153"/>
                    <a:pt x="0" y="335"/>
                  </a:cubicBezTo>
                  <a:cubicBezTo>
                    <a:pt x="0" y="518"/>
                    <a:pt x="152" y="669"/>
                    <a:pt x="335" y="669"/>
                  </a:cubicBezTo>
                  <a:cubicBezTo>
                    <a:pt x="517" y="669"/>
                    <a:pt x="669" y="518"/>
                    <a:pt x="669" y="335"/>
                  </a:cubicBezTo>
                  <a:cubicBezTo>
                    <a:pt x="669" y="153"/>
                    <a:pt x="517" y="1"/>
                    <a:pt x="335"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
            <p:cNvSpPr/>
            <p:nvPr/>
          </p:nvSpPr>
          <p:spPr>
            <a:xfrm>
              <a:off x="-25985875" y="-4232275"/>
              <a:ext cx="9150" cy="9900"/>
            </a:xfrm>
            <a:custGeom>
              <a:avLst/>
              <a:gdLst/>
              <a:ahLst/>
              <a:cxnLst/>
              <a:rect l="l" t="t" r="r" b="b"/>
              <a:pathLst>
                <a:path w="366" h="396" extrusionOk="0">
                  <a:moveTo>
                    <a:pt x="183" y="0"/>
                  </a:moveTo>
                  <a:cubicBezTo>
                    <a:pt x="62" y="0"/>
                    <a:pt x="1" y="91"/>
                    <a:pt x="1" y="213"/>
                  </a:cubicBezTo>
                  <a:cubicBezTo>
                    <a:pt x="1" y="304"/>
                    <a:pt x="62" y="395"/>
                    <a:pt x="183" y="395"/>
                  </a:cubicBezTo>
                  <a:cubicBezTo>
                    <a:pt x="274" y="395"/>
                    <a:pt x="366" y="304"/>
                    <a:pt x="366" y="213"/>
                  </a:cubicBezTo>
                  <a:cubicBezTo>
                    <a:pt x="366" y="91"/>
                    <a:pt x="274"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
            <p:cNvSpPr/>
            <p:nvPr/>
          </p:nvSpPr>
          <p:spPr>
            <a:xfrm>
              <a:off x="-25730550" y="-4386550"/>
              <a:ext cx="9150" cy="9150"/>
            </a:xfrm>
            <a:custGeom>
              <a:avLst/>
              <a:gdLst/>
              <a:ahLst/>
              <a:cxnLst/>
              <a:rect l="l" t="t" r="r" b="b"/>
              <a:pathLst>
                <a:path w="366" h="366" extrusionOk="0">
                  <a:moveTo>
                    <a:pt x="183" y="1"/>
                  </a:moveTo>
                  <a:cubicBezTo>
                    <a:pt x="62" y="1"/>
                    <a:pt x="1" y="92"/>
                    <a:pt x="1" y="183"/>
                  </a:cubicBezTo>
                  <a:cubicBezTo>
                    <a:pt x="1" y="305"/>
                    <a:pt x="62" y="366"/>
                    <a:pt x="183" y="366"/>
                  </a:cubicBezTo>
                  <a:cubicBezTo>
                    <a:pt x="274" y="366"/>
                    <a:pt x="365" y="305"/>
                    <a:pt x="365" y="183"/>
                  </a:cubicBezTo>
                  <a:cubicBezTo>
                    <a:pt x="365" y="92"/>
                    <a:pt x="27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
            <p:cNvSpPr/>
            <p:nvPr/>
          </p:nvSpPr>
          <p:spPr>
            <a:xfrm>
              <a:off x="-25247250" y="-4747500"/>
              <a:ext cx="9900" cy="9925"/>
            </a:xfrm>
            <a:custGeom>
              <a:avLst/>
              <a:gdLst/>
              <a:ahLst/>
              <a:cxnLst/>
              <a:rect l="l" t="t" r="r" b="b"/>
              <a:pathLst>
                <a:path w="396" h="397" extrusionOk="0">
                  <a:moveTo>
                    <a:pt x="183" y="1"/>
                  </a:moveTo>
                  <a:cubicBezTo>
                    <a:pt x="92" y="1"/>
                    <a:pt x="0" y="92"/>
                    <a:pt x="0" y="183"/>
                  </a:cubicBezTo>
                  <a:cubicBezTo>
                    <a:pt x="0" y="305"/>
                    <a:pt x="92" y="396"/>
                    <a:pt x="183" y="396"/>
                  </a:cubicBezTo>
                  <a:cubicBezTo>
                    <a:pt x="304" y="396"/>
                    <a:pt x="396" y="305"/>
                    <a:pt x="396" y="183"/>
                  </a:cubicBezTo>
                  <a:cubicBezTo>
                    <a:pt x="396" y="92"/>
                    <a:pt x="30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
            <p:cNvSpPr/>
            <p:nvPr/>
          </p:nvSpPr>
          <p:spPr>
            <a:xfrm>
              <a:off x="-25330850" y="-5021050"/>
              <a:ext cx="9150" cy="9150"/>
            </a:xfrm>
            <a:custGeom>
              <a:avLst/>
              <a:gdLst/>
              <a:ahLst/>
              <a:cxnLst/>
              <a:rect l="l" t="t" r="r" b="b"/>
              <a:pathLst>
                <a:path w="366" h="366" extrusionOk="0">
                  <a:moveTo>
                    <a:pt x="183" y="1"/>
                  </a:moveTo>
                  <a:cubicBezTo>
                    <a:pt x="62" y="1"/>
                    <a:pt x="1" y="92"/>
                    <a:pt x="1" y="183"/>
                  </a:cubicBezTo>
                  <a:cubicBezTo>
                    <a:pt x="1" y="305"/>
                    <a:pt x="62" y="365"/>
                    <a:pt x="183" y="365"/>
                  </a:cubicBezTo>
                  <a:cubicBezTo>
                    <a:pt x="274" y="365"/>
                    <a:pt x="366" y="305"/>
                    <a:pt x="366" y="183"/>
                  </a:cubicBezTo>
                  <a:cubicBezTo>
                    <a:pt x="366" y="92"/>
                    <a:pt x="27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
            <p:cNvSpPr/>
            <p:nvPr/>
          </p:nvSpPr>
          <p:spPr>
            <a:xfrm>
              <a:off x="-25757150" y="-4084875"/>
              <a:ext cx="9150" cy="9150"/>
            </a:xfrm>
            <a:custGeom>
              <a:avLst/>
              <a:gdLst/>
              <a:ahLst/>
              <a:cxnLst/>
              <a:rect l="l" t="t" r="r" b="b"/>
              <a:pathLst>
                <a:path w="366" h="366" extrusionOk="0">
                  <a:moveTo>
                    <a:pt x="183" y="1"/>
                  </a:moveTo>
                  <a:cubicBezTo>
                    <a:pt x="62" y="1"/>
                    <a:pt x="1" y="92"/>
                    <a:pt x="1" y="183"/>
                  </a:cubicBezTo>
                  <a:cubicBezTo>
                    <a:pt x="1" y="274"/>
                    <a:pt x="62" y="366"/>
                    <a:pt x="183" y="366"/>
                  </a:cubicBezTo>
                  <a:cubicBezTo>
                    <a:pt x="274" y="366"/>
                    <a:pt x="366" y="274"/>
                    <a:pt x="366" y="183"/>
                  </a:cubicBezTo>
                  <a:cubicBezTo>
                    <a:pt x="366" y="92"/>
                    <a:pt x="27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
            <p:cNvSpPr/>
            <p:nvPr/>
          </p:nvSpPr>
          <p:spPr>
            <a:xfrm>
              <a:off x="-25910650" y="-3624375"/>
              <a:ext cx="9150" cy="9150"/>
            </a:xfrm>
            <a:custGeom>
              <a:avLst/>
              <a:gdLst/>
              <a:ahLst/>
              <a:cxnLst/>
              <a:rect l="l" t="t" r="r" b="b"/>
              <a:pathLst>
                <a:path w="366" h="366" extrusionOk="0">
                  <a:moveTo>
                    <a:pt x="183" y="1"/>
                  </a:moveTo>
                  <a:cubicBezTo>
                    <a:pt x="92" y="1"/>
                    <a:pt x="1" y="61"/>
                    <a:pt x="1" y="183"/>
                  </a:cubicBezTo>
                  <a:cubicBezTo>
                    <a:pt x="1" y="274"/>
                    <a:pt x="92" y="365"/>
                    <a:pt x="183" y="365"/>
                  </a:cubicBezTo>
                  <a:cubicBezTo>
                    <a:pt x="274" y="365"/>
                    <a:pt x="366" y="274"/>
                    <a:pt x="366" y="183"/>
                  </a:cubicBezTo>
                  <a:cubicBezTo>
                    <a:pt x="366" y="61"/>
                    <a:pt x="27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
            <p:cNvSpPr/>
            <p:nvPr/>
          </p:nvSpPr>
          <p:spPr>
            <a:xfrm>
              <a:off x="-25360475" y="-3878175"/>
              <a:ext cx="9900" cy="9150"/>
            </a:xfrm>
            <a:custGeom>
              <a:avLst/>
              <a:gdLst/>
              <a:ahLst/>
              <a:cxnLst/>
              <a:rect l="l" t="t" r="r" b="b"/>
              <a:pathLst>
                <a:path w="396" h="366" extrusionOk="0">
                  <a:moveTo>
                    <a:pt x="183" y="1"/>
                  </a:moveTo>
                  <a:cubicBezTo>
                    <a:pt x="92" y="1"/>
                    <a:pt x="0" y="61"/>
                    <a:pt x="0" y="183"/>
                  </a:cubicBezTo>
                  <a:cubicBezTo>
                    <a:pt x="0" y="274"/>
                    <a:pt x="92" y="365"/>
                    <a:pt x="183" y="365"/>
                  </a:cubicBezTo>
                  <a:cubicBezTo>
                    <a:pt x="304" y="365"/>
                    <a:pt x="396" y="274"/>
                    <a:pt x="396" y="183"/>
                  </a:cubicBezTo>
                  <a:cubicBezTo>
                    <a:pt x="396" y="61"/>
                    <a:pt x="30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
            <p:cNvSpPr/>
            <p:nvPr/>
          </p:nvSpPr>
          <p:spPr>
            <a:xfrm>
              <a:off x="-25889350" y="-4332775"/>
              <a:ext cx="10650" cy="9475"/>
            </a:xfrm>
            <a:custGeom>
              <a:avLst/>
              <a:gdLst/>
              <a:ahLst/>
              <a:cxnLst/>
              <a:rect l="l" t="t" r="r" b="b"/>
              <a:pathLst>
                <a:path w="426" h="379" extrusionOk="0">
                  <a:moveTo>
                    <a:pt x="197" y="0"/>
                  </a:moveTo>
                  <a:cubicBezTo>
                    <a:pt x="122" y="0"/>
                    <a:pt x="56" y="59"/>
                    <a:pt x="30" y="160"/>
                  </a:cubicBezTo>
                  <a:cubicBezTo>
                    <a:pt x="0" y="251"/>
                    <a:pt x="61" y="342"/>
                    <a:pt x="182" y="373"/>
                  </a:cubicBezTo>
                  <a:cubicBezTo>
                    <a:pt x="195" y="377"/>
                    <a:pt x="207" y="379"/>
                    <a:pt x="219" y="379"/>
                  </a:cubicBezTo>
                  <a:cubicBezTo>
                    <a:pt x="297" y="379"/>
                    <a:pt x="369" y="300"/>
                    <a:pt x="395" y="221"/>
                  </a:cubicBezTo>
                  <a:cubicBezTo>
                    <a:pt x="426" y="130"/>
                    <a:pt x="334" y="38"/>
                    <a:pt x="243" y="8"/>
                  </a:cubicBezTo>
                  <a:cubicBezTo>
                    <a:pt x="228" y="3"/>
                    <a:pt x="212" y="0"/>
                    <a:pt x="197"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
            <p:cNvSpPr/>
            <p:nvPr/>
          </p:nvSpPr>
          <p:spPr>
            <a:xfrm>
              <a:off x="-26010950" y="-3656275"/>
              <a:ext cx="9150" cy="9900"/>
            </a:xfrm>
            <a:custGeom>
              <a:avLst/>
              <a:gdLst/>
              <a:ahLst/>
              <a:cxnLst/>
              <a:rect l="l" t="t" r="r" b="b"/>
              <a:pathLst>
                <a:path w="366" h="396" extrusionOk="0">
                  <a:moveTo>
                    <a:pt x="183" y="0"/>
                  </a:moveTo>
                  <a:cubicBezTo>
                    <a:pt x="92" y="0"/>
                    <a:pt x="1" y="91"/>
                    <a:pt x="1" y="213"/>
                  </a:cubicBezTo>
                  <a:cubicBezTo>
                    <a:pt x="1" y="304"/>
                    <a:pt x="92" y="395"/>
                    <a:pt x="183" y="395"/>
                  </a:cubicBezTo>
                  <a:cubicBezTo>
                    <a:pt x="274" y="395"/>
                    <a:pt x="365" y="304"/>
                    <a:pt x="365" y="213"/>
                  </a:cubicBezTo>
                  <a:cubicBezTo>
                    <a:pt x="365" y="91"/>
                    <a:pt x="274"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
            <p:cNvSpPr/>
            <p:nvPr/>
          </p:nvSpPr>
          <p:spPr>
            <a:xfrm>
              <a:off x="-26172800" y="-4729250"/>
              <a:ext cx="9900" cy="9150"/>
            </a:xfrm>
            <a:custGeom>
              <a:avLst/>
              <a:gdLst/>
              <a:ahLst/>
              <a:cxnLst/>
              <a:rect l="l" t="t" r="r" b="b"/>
              <a:pathLst>
                <a:path w="396" h="366" extrusionOk="0">
                  <a:moveTo>
                    <a:pt x="213" y="0"/>
                  </a:moveTo>
                  <a:cubicBezTo>
                    <a:pt x="92" y="0"/>
                    <a:pt x="0" y="92"/>
                    <a:pt x="0" y="183"/>
                  </a:cubicBezTo>
                  <a:cubicBezTo>
                    <a:pt x="0" y="274"/>
                    <a:pt x="92" y="365"/>
                    <a:pt x="213" y="365"/>
                  </a:cubicBezTo>
                  <a:cubicBezTo>
                    <a:pt x="304" y="365"/>
                    <a:pt x="396" y="274"/>
                    <a:pt x="396" y="183"/>
                  </a:cubicBezTo>
                  <a:cubicBezTo>
                    <a:pt x="396" y="92"/>
                    <a:pt x="304" y="0"/>
                    <a:pt x="21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
            <p:cNvSpPr/>
            <p:nvPr/>
          </p:nvSpPr>
          <p:spPr>
            <a:xfrm>
              <a:off x="-25874925" y="-4618300"/>
              <a:ext cx="9900" cy="9125"/>
            </a:xfrm>
            <a:custGeom>
              <a:avLst/>
              <a:gdLst/>
              <a:ahLst/>
              <a:cxnLst/>
              <a:rect l="l" t="t" r="r" b="b"/>
              <a:pathLst>
                <a:path w="396" h="365" extrusionOk="0">
                  <a:moveTo>
                    <a:pt x="213" y="0"/>
                  </a:moveTo>
                  <a:cubicBezTo>
                    <a:pt x="92" y="0"/>
                    <a:pt x="1" y="61"/>
                    <a:pt x="1" y="183"/>
                  </a:cubicBezTo>
                  <a:cubicBezTo>
                    <a:pt x="1" y="274"/>
                    <a:pt x="92" y="365"/>
                    <a:pt x="213" y="365"/>
                  </a:cubicBezTo>
                  <a:cubicBezTo>
                    <a:pt x="304" y="365"/>
                    <a:pt x="396" y="274"/>
                    <a:pt x="396" y="183"/>
                  </a:cubicBezTo>
                  <a:cubicBezTo>
                    <a:pt x="396" y="61"/>
                    <a:pt x="304" y="0"/>
                    <a:pt x="21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
            <p:cNvSpPr/>
            <p:nvPr/>
          </p:nvSpPr>
          <p:spPr>
            <a:xfrm>
              <a:off x="-25189500" y="-5108425"/>
              <a:ext cx="9900" cy="9125"/>
            </a:xfrm>
            <a:custGeom>
              <a:avLst/>
              <a:gdLst/>
              <a:ahLst/>
              <a:cxnLst/>
              <a:rect l="l" t="t" r="r" b="b"/>
              <a:pathLst>
                <a:path w="396" h="365" extrusionOk="0">
                  <a:moveTo>
                    <a:pt x="213" y="0"/>
                  </a:moveTo>
                  <a:cubicBezTo>
                    <a:pt x="92" y="0"/>
                    <a:pt x="0" y="91"/>
                    <a:pt x="0" y="182"/>
                  </a:cubicBezTo>
                  <a:cubicBezTo>
                    <a:pt x="0" y="304"/>
                    <a:pt x="92" y="365"/>
                    <a:pt x="213" y="365"/>
                  </a:cubicBezTo>
                  <a:cubicBezTo>
                    <a:pt x="304" y="365"/>
                    <a:pt x="396" y="304"/>
                    <a:pt x="396" y="182"/>
                  </a:cubicBezTo>
                  <a:cubicBezTo>
                    <a:pt x="396" y="91"/>
                    <a:pt x="304" y="0"/>
                    <a:pt x="21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
            <p:cNvSpPr/>
            <p:nvPr/>
          </p:nvSpPr>
          <p:spPr>
            <a:xfrm>
              <a:off x="-20324675" y="-4034700"/>
              <a:ext cx="16750" cy="16725"/>
            </a:xfrm>
            <a:custGeom>
              <a:avLst/>
              <a:gdLst/>
              <a:ahLst/>
              <a:cxnLst/>
              <a:rect l="l" t="t" r="r" b="b"/>
              <a:pathLst>
                <a:path w="670" h="669" extrusionOk="0">
                  <a:moveTo>
                    <a:pt x="335" y="0"/>
                  </a:moveTo>
                  <a:cubicBezTo>
                    <a:pt x="153" y="0"/>
                    <a:pt x="1" y="152"/>
                    <a:pt x="1" y="334"/>
                  </a:cubicBezTo>
                  <a:cubicBezTo>
                    <a:pt x="1" y="517"/>
                    <a:pt x="153" y="669"/>
                    <a:pt x="335" y="669"/>
                  </a:cubicBezTo>
                  <a:cubicBezTo>
                    <a:pt x="517" y="669"/>
                    <a:pt x="669" y="547"/>
                    <a:pt x="669" y="334"/>
                  </a:cubicBezTo>
                  <a:cubicBezTo>
                    <a:pt x="669" y="152"/>
                    <a:pt x="517" y="0"/>
                    <a:pt x="33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
            <p:cNvSpPr/>
            <p:nvPr/>
          </p:nvSpPr>
          <p:spPr>
            <a:xfrm>
              <a:off x="-20927275" y="-4079550"/>
              <a:ext cx="16750" cy="16750"/>
            </a:xfrm>
            <a:custGeom>
              <a:avLst/>
              <a:gdLst/>
              <a:ahLst/>
              <a:cxnLst/>
              <a:rect l="l" t="t" r="r" b="b"/>
              <a:pathLst>
                <a:path w="670" h="670" extrusionOk="0">
                  <a:moveTo>
                    <a:pt x="335" y="1"/>
                  </a:moveTo>
                  <a:cubicBezTo>
                    <a:pt x="153" y="1"/>
                    <a:pt x="1" y="153"/>
                    <a:pt x="1" y="335"/>
                  </a:cubicBezTo>
                  <a:cubicBezTo>
                    <a:pt x="1" y="517"/>
                    <a:pt x="153" y="669"/>
                    <a:pt x="335" y="669"/>
                  </a:cubicBezTo>
                  <a:cubicBezTo>
                    <a:pt x="518" y="669"/>
                    <a:pt x="670" y="517"/>
                    <a:pt x="670" y="335"/>
                  </a:cubicBezTo>
                  <a:cubicBezTo>
                    <a:pt x="670" y="153"/>
                    <a:pt x="518" y="1"/>
                    <a:pt x="335"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
            <p:cNvSpPr/>
            <p:nvPr/>
          </p:nvSpPr>
          <p:spPr>
            <a:xfrm>
              <a:off x="-20820875" y="-3793175"/>
              <a:ext cx="16750" cy="16100"/>
            </a:xfrm>
            <a:custGeom>
              <a:avLst/>
              <a:gdLst/>
              <a:ahLst/>
              <a:cxnLst/>
              <a:rect l="l" t="t" r="r" b="b"/>
              <a:pathLst>
                <a:path w="670" h="644" extrusionOk="0">
                  <a:moveTo>
                    <a:pt x="381" y="1"/>
                  </a:moveTo>
                  <a:cubicBezTo>
                    <a:pt x="366" y="1"/>
                    <a:pt x="350" y="2"/>
                    <a:pt x="335" y="5"/>
                  </a:cubicBezTo>
                  <a:cubicBezTo>
                    <a:pt x="152" y="5"/>
                    <a:pt x="0" y="126"/>
                    <a:pt x="0" y="339"/>
                  </a:cubicBezTo>
                  <a:cubicBezTo>
                    <a:pt x="0" y="491"/>
                    <a:pt x="152" y="643"/>
                    <a:pt x="335" y="643"/>
                  </a:cubicBezTo>
                  <a:cubicBezTo>
                    <a:pt x="517" y="643"/>
                    <a:pt x="669" y="522"/>
                    <a:pt x="669" y="339"/>
                  </a:cubicBezTo>
                  <a:cubicBezTo>
                    <a:pt x="669" y="145"/>
                    <a:pt x="542" y="1"/>
                    <a:pt x="381"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
            <p:cNvSpPr/>
            <p:nvPr/>
          </p:nvSpPr>
          <p:spPr>
            <a:xfrm>
              <a:off x="-20752500" y="-3976950"/>
              <a:ext cx="9150" cy="9125"/>
            </a:xfrm>
            <a:custGeom>
              <a:avLst/>
              <a:gdLst/>
              <a:ahLst/>
              <a:cxnLst/>
              <a:rect l="l" t="t" r="r" b="b"/>
              <a:pathLst>
                <a:path w="366" h="365" extrusionOk="0">
                  <a:moveTo>
                    <a:pt x="183" y="0"/>
                  </a:moveTo>
                  <a:cubicBezTo>
                    <a:pt x="92" y="0"/>
                    <a:pt x="1" y="61"/>
                    <a:pt x="1" y="182"/>
                  </a:cubicBezTo>
                  <a:cubicBezTo>
                    <a:pt x="1" y="274"/>
                    <a:pt x="92" y="365"/>
                    <a:pt x="183" y="365"/>
                  </a:cubicBezTo>
                  <a:cubicBezTo>
                    <a:pt x="305" y="365"/>
                    <a:pt x="366" y="274"/>
                    <a:pt x="366" y="182"/>
                  </a:cubicBezTo>
                  <a:cubicBezTo>
                    <a:pt x="366" y="61"/>
                    <a:pt x="305"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
            <p:cNvSpPr/>
            <p:nvPr/>
          </p:nvSpPr>
          <p:spPr>
            <a:xfrm>
              <a:off x="-25766250" y="-3832575"/>
              <a:ext cx="16725" cy="16725"/>
            </a:xfrm>
            <a:custGeom>
              <a:avLst/>
              <a:gdLst/>
              <a:ahLst/>
              <a:cxnLst/>
              <a:rect l="l" t="t" r="r" b="b"/>
              <a:pathLst>
                <a:path w="669" h="669" extrusionOk="0">
                  <a:moveTo>
                    <a:pt x="334" y="0"/>
                  </a:moveTo>
                  <a:cubicBezTo>
                    <a:pt x="152" y="0"/>
                    <a:pt x="0" y="152"/>
                    <a:pt x="0" y="335"/>
                  </a:cubicBezTo>
                  <a:cubicBezTo>
                    <a:pt x="0" y="517"/>
                    <a:pt x="152" y="669"/>
                    <a:pt x="334" y="669"/>
                  </a:cubicBezTo>
                  <a:cubicBezTo>
                    <a:pt x="547" y="669"/>
                    <a:pt x="669" y="517"/>
                    <a:pt x="669" y="335"/>
                  </a:cubicBezTo>
                  <a:cubicBezTo>
                    <a:pt x="669" y="152"/>
                    <a:pt x="547" y="0"/>
                    <a:pt x="334"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
            <p:cNvSpPr/>
            <p:nvPr/>
          </p:nvSpPr>
          <p:spPr>
            <a:xfrm>
              <a:off x="-24796625" y="-3594725"/>
              <a:ext cx="9125" cy="9125"/>
            </a:xfrm>
            <a:custGeom>
              <a:avLst/>
              <a:gdLst/>
              <a:ahLst/>
              <a:cxnLst/>
              <a:rect l="l" t="t" r="r" b="b"/>
              <a:pathLst>
                <a:path w="365" h="365" extrusionOk="0">
                  <a:moveTo>
                    <a:pt x="182" y="0"/>
                  </a:moveTo>
                  <a:cubicBezTo>
                    <a:pt x="91" y="0"/>
                    <a:pt x="0" y="61"/>
                    <a:pt x="0" y="182"/>
                  </a:cubicBezTo>
                  <a:cubicBezTo>
                    <a:pt x="0" y="274"/>
                    <a:pt x="91" y="365"/>
                    <a:pt x="182" y="365"/>
                  </a:cubicBezTo>
                  <a:cubicBezTo>
                    <a:pt x="304" y="365"/>
                    <a:pt x="365" y="274"/>
                    <a:pt x="365" y="182"/>
                  </a:cubicBezTo>
                  <a:cubicBezTo>
                    <a:pt x="365" y="61"/>
                    <a:pt x="304" y="0"/>
                    <a:pt x="182"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
            <p:cNvSpPr/>
            <p:nvPr/>
          </p:nvSpPr>
          <p:spPr>
            <a:xfrm>
              <a:off x="-25374150" y="-3488550"/>
              <a:ext cx="9900" cy="9350"/>
            </a:xfrm>
            <a:custGeom>
              <a:avLst/>
              <a:gdLst/>
              <a:ahLst/>
              <a:cxnLst/>
              <a:rect l="l" t="t" r="r" b="b"/>
              <a:pathLst>
                <a:path w="396" h="374" extrusionOk="0">
                  <a:moveTo>
                    <a:pt x="193" y="1"/>
                  </a:moveTo>
                  <a:cubicBezTo>
                    <a:pt x="113" y="1"/>
                    <a:pt x="31" y="55"/>
                    <a:pt x="31" y="130"/>
                  </a:cubicBezTo>
                  <a:cubicBezTo>
                    <a:pt x="0" y="252"/>
                    <a:pt x="61" y="343"/>
                    <a:pt x="183" y="373"/>
                  </a:cubicBezTo>
                  <a:cubicBezTo>
                    <a:pt x="274" y="373"/>
                    <a:pt x="365" y="312"/>
                    <a:pt x="395" y="221"/>
                  </a:cubicBezTo>
                  <a:cubicBezTo>
                    <a:pt x="395" y="130"/>
                    <a:pt x="335" y="8"/>
                    <a:pt x="243" y="8"/>
                  </a:cubicBezTo>
                  <a:cubicBezTo>
                    <a:pt x="227" y="3"/>
                    <a:pt x="210" y="1"/>
                    <a:pt x="19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
            <p:cNvSpPr/>
            <p:nvPr/>
          </p:nvSpPr>
          <p:spPr>
            <a:xfrm>
              <a:off x="-25322475" y="-3683650"/>
              <a:ext cx="9900" cy="9150"/>
            </a:xfrm>
            <a:custGeom>
              <a:avLst/>
              <a:gdLst/>
              <a:ahLst/>
              <a:cxnLst/>
              <a:rect l="l" t="t" r="r" b="b"/>
              <a:pathLst>
                <a:path w="396" h="366" extrusionOk="0">
                  <a:moveTo>
                    <a:pt x="213" y="1"/>
                  </a:moveTo>
                  <a:cubicBezTo>
                    <a:pt x="91" y="1"/>
                    <a:pt x="0" y="92"/>
                    <a:pt x="0" y="183"/>
                  </a:cubicBezTo>
                  <a:cubicBezTo>
                    <a:pt x="0" y="305"/>
                    <a:pt x="91" y="366"/>
                    <a:pt x="213" y="366"/>
                  </a:cubicBezTo>
                  <a:cubicBezTo>
                    <a:pt x="304" y="366"/>
                    <a:pt x="395" y="305"/>
                    <a:pt x="395" y="183"/>
                  </a:cubicBezTo>
                  <a:cubicBezTo>
                    <a:pt x="395" y="92"/>
                    <a:pt x="304" y="1"/>
                    <a:pt x="21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
            <p:cNvSpPr/>
            <p:nvPr/>
          </p:nvSpPr>
          <p:spPr>
            <a:xfrm>
              <a:off x="-24928850" y="-3560550"/>
              <a:ext cx="9900" cy="9150"/>
            </a:xfrm>
            <a:custGeom>
              <a:avLst/>
              <a:gdLst/>
              <a:ahLst/>
              <a:cxnLst/>
              <a:rect l="l" t="t" r="r" b="b"/>
              <a:pathLst>
                <a:path w="396" h="366" extrusionOk="0">
                  <a:moveTo>
                    <a:pt x="213" y="1"/>
                  </a:moveTo>
                  <a:cubicBezTo>
                    <a:pt x="91" y="1"/>
                    <a:pt x="0" y="62"/>
                    <a:pt x="0" y="183"/>
                  </a:cubicBezTo>
                  <a:cubicBezTo>
                    <a:pt x="0" y="274"/>
                    <a:pt x="91" y="366"/>
                    <a:pt x="213" y="366"/>
                  </a:cubicBezTo>
                  <a:cubicBezTo>
                    <a:pt x="304" y="366"/>
                    <a:pt x="395" y="274"/>
                    <a:pt x="395" y="183"/>
                  </a:cubicBezTo>
                  <a:cubicBezTo>
                    <a:pt x="395" y="62"/>
                    <a:pt x="304" y="1"/>
                    <a:pt x="21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
            <p:cNvSpPr/>
            <p:nvPr/>
          </p:nvSpPr>
          <p:spPr>
            <a:xfrm>
              <a:off x="-24709250" y="-3530150"/>
              <a:ext cx="16750" cy="16750"/>
            </a:xfrm>
            <a:custGeom>
              <a:avLst/>
              <a:gdLst/>
              <a:ahLst/>
              <a:cxnLst/>
              <a:rect l="l" t="t" r="r" b="b"/>
              <a:pathLst>
                <a:path w="670" h="670" extrusionOk="0">
                  <a:moveTo>
                    <a:pt x="335" y="1"/>
                  </a:moveTo>
                  <a:cubicBezTo>
                    <a:pt x="153" y="1"/>
                    <a:pt x="1" y="153"/>
                    <a:pt x="1" y="335"/>
                  </a:cubicBezTo>
                  <a:cubicBezTo>
                    <a:pt x="1" y="517"/>
                    <a:pt x="153" y="669"/>
                    <a:pt x="335" y="669"/>
                  </a:cubicBezTo>
                  <a:cubicBezTo>
                    <a:pt x="517" y="669"/>
                    <a:pt x="669" y="517"/>
                    <a:pt x="669" y="335"/>
                  </a:cubicBezTo>
                  <a:cubicBezTo>
                    <a:pt x="669" y="153"/>
                    <a:pt x="517" y="1"/>
                    <a:pt x="335"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
            <p:cNvSpPr/>
            <p:nvPr/>
          </p:nvSpPr>
          <p:spPr>
            <a:xfrm>
              <a:off x="-23972925" y="-3495200"/>
              <a:ext cx="16750" cy="16750"/>
            </a:xfrm>
            <a:custGeom>
              <a:avLst/>
              <a:gdLst/>
              <a:ahLst/>
              <a:cxnLst/>
              <a:rect l="l" t="t" r="r" b="b"/>
              <a:pathLst>
                <a:path w="670" h="670" extrusionOk="0">
                  <a:moveTo>
                    <a:pt x="335" y="1"/>
                  </a:moveTo>
                  <a:cubicBezTo>
                    <a:pt x="153" y="1"/>
                    <a:pt x="1" y="153"/>
                    <a:pt x="1" y="335"/>
                  </a:cubicBezTo>
                  <a:cubicBezTo>
                    <a:pt x="1" y="518"/>
                    <a:pt x="153" y="670"/>
                    <a:pt x="335" y="670"/>
                  </a:cubicBezTo>
                  <a:cubicBezTo>
                    <a:pt x="518" y="670"/>
                    <a:pt x="670" y="518"/>
                    <a:pt x="670" y="335"/>
                  </a:cubicBezTo>
                  <a:cubicBezTo>
                    <a:pt x="670" y="153"/>
                    <a:pt x="518" y="1"/>
                    <a:pt x="335"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
            <p:cNvSpPr/>
            <p:nvPr/>
          </p:nvSpPr>
          <p:spPr>
            <a:xfrm>
              <a:off x="-20497175" y="-4131975"/>
              <a:ext cx="9150" cy="9150"/>
            </a:xfrm>
            <a:custGeom>
              <a:avLst/>
              <a:gdLst/>
              <a:ahLst/>
              <a:cxnLst/>
              <a:rect l="l" t="t" r="r" b="b"/>
              <a:pathLst>
                <a:path w="366" h="366" extrusionOk="0">
                  <a:moveTo>
                    <a:pt x="183" y="0"/>
                  </a:moveTo>
                  <a:cubicBezTo>
                    <a:pt x="92" y="0"/>
                    <a:pt x="1" y="92"/>
                    <a:pt x="1" y="183"/>
                  </a:cubicBezTo>
                  <a:cubicBezTo>
                    <a:pt x="1" y="304"/>
                    <a:pt x="92" y="365"/>
                    <a:pt x="183" y="365"/>
                  </a:cubicBezTo>
                  <a:cubicBezTo>
                    <a:pt x="305" y="365"/>
                    <a:pt x="366" y="304"/>
                    <a:pt x="366" y="183"/>
                  </a:cubicBezTo>
                  <a:cubicBezTo>
                    <a:pt x="366" y="92"/>
                    <a:pt x="305"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
            <p:cNvSpPr/>
            <p:nvPr/>
          </p:nvSpPr>
          <p:spPr>
            <a:xfrm>
              <a:off x="-20602800" y="-4028625"/>
              <a:ext cx="9150" cy="9900"/>
            </a:xfrm>
            <a:custGeom>
              <a:avLst/>
              <a:gdLst/>
              <a:ahLst/>
              <a:cxnLst/>
              <a:rect l="l" t="t" r="r" b="b"/>
              <a:pathLst>
                <a:path w="366" h="396" extrusionOk="0">
                  <a:moveTo>
                    <a:pt x="183" y="0"/>
                  </a:moveTo>
                  <a:cubicBezTo>
                    <a:pt x="92" y="0"/>
                    <a:pt x="1" y="91"/>
                    <a:pt x="1" y="213"/>
                  </a:cubicBezTo>
                  <a:cubicBezTo>
                    <a:pt x="1" y="304"/>
                    <a:pt x="92" y="395"/>
                    <a:pt x="183" y="395"/>
                  </a:cubicBezTo>
                  <a:cubicBezTo>
                    <a:pt x="305" y="395"/>
                    <a:pt x="366" y="304"/>
                    <a:pt x="366" y="213"/>
                  </a:cubicBezTo>
                  <a:cubicBezTo>
                    <a:pt x="366" y="91"/>
                    <a:pt x="305"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
            <p:cNvSpPr/>
            <p:nvPr/>
          </p:nvSpPr>
          <p:spPr>
            <a:xfrm>
              <a:off x="-20523750" y="-3830300"/>
              <a:ext cx="9125" cy="9150"/>
            </a:xfrm>
            <a:custGeom>
              <a:avLst/>
              <a:gdLst/>
              <a:ahLst/>
              <a:cxnLst/>
              <a:rect l="l" t="t" r="r" b="b"/>
              <a:pathLst>
                <a:path w="365" h="366" extrusionOk="0">
                  <a:moveTo>
                    <a:pt x="182" y="0"/>
                  </a:moveTo>
                  <a:cubicBezTo>
                    <a:pt x="91" y="0"/>
                    <a:pt x="0" y="92"/>
                    <a:pt x="0" y="183"/>
                  </a:cubicBezTo>
                  <a:cubicBezTo>
                    <a:pt x="0" y="304"/>
                    <a:pt x="91" y="365"/>
                    <a:pt x="182" y="365"/>
                  </a:cubicBezTo>
                  <a:cubicBezTo>
                    <a:pt x="304" y="365"/>
                    <a:pt x="365" y="304"/>
                    <a:pt x="365" y="183"/>
                  </a:cubicBezTo>
                  <a:cubicBezTo>
                    <a:pt x="365" y="92"/>
                    <a:pt x="304" y="0"/>
                    <a:pt x="182"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
            <p:cNvSpPr/>
            <p:nvPr/>
          </p:nvSpPr>
          <p:spPr>
            <a:xfrm>
              <a:off x="-19817825" y="-4134250"/>
              <a:ext cx="9150" cy="9125"/>
            </a:xfrm>
            <a:custGeom>
              <a:avLst/>
              <a:gdLst/>
              <a:ahLst/>
              <a:cxnLst/>
              <a:rect l="l" t="t" r="r" b="b"/>
              <a:pathLst>
                <a:path w="366" h="365" extrusionOk="0">
                  <a:moveTo>
                    <a:pt x="183" y="0"/>
                  </a:moveTo>
                  <a:cubicBezTo>
                    <a:pt x="92" y="0"/>
                    <a:pt x="1" y="61"/>
                    <a:pt x="1" y="183"/>
                  </a:cubicBezTo>
                  <a:cubicBezTo>
                    <a:pt x="1" y="274"/>
                    <a:pt x="92" y="365"/>
                    <a:pt x="183" y="365"/>
                  </a:cubicBezTo>
                  <a:cubicBezTo>
                    <a:pt x="305" y="365"/>
                    <a:pt x="365" y="274"/>
                    <a:pt x="365" y="183"/>
                  </a:cubicBezTo>
                  <a:cubicBezTo>
                    <a:pt x="365" y="61"/>
                    <a:pt x="305"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
            <p:cNvSpPr/>
            <p:nvPr/>
          </p:nvSpPr>
          <p:spPr>
            <a:xfrm>
              <a:off x="-20216000" y="-3831050"/>
              <a:ext cx="9150" cy="9125"/>
            </a:xfrm>
            <a:custGeom>
              <a:avLst/>
              <a:gdLst/>
              <a:ahLst/>
              <a:cxnLst/>
              <a:rect l="l" t="t" r="r" b="b"/>
              <a:pathLst>
                <a:path w="366" h="365" extrusionOk="0">
                  <a:moveTo>
                    <a:pt x="183" y="0"/>
                  </a:moveTo>
                  <a:cubicBezTo>
                    <a:pt x="61" y="0"/>
                    <a:pt x="0" y="61"/>
                    <a:pt x="0" y="182"/>
                  </a:cubicBezTo>
                  <a:cubicBezTo>
                    <a:pt x="0" y="274"/>
                    <a:pt x="61" y="365"/>
                    <a:pt x="183" y="365"/>
                  </a:cubicBezTo>
                  <a:cubicBezTo>
                    <a:pt x="274" y="365"/>
                    <a:pt x="365" y="274"/>
                    <a:pt x="365" y="182"/>
                  </a:cubicBezTo>
                  <a:cubicBezTo>
                    <a:pt x="365" y="61"/>
                    <a:pt x="274"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
            <p:cNvSpPr/>
            <p:nvPr/>
          </p:nvSpPr>
          <p:spPr>
            <a:xfrm>
              <a:off x="-20660550" y="-3948075"/>
              <a:ext cx="9150" cy="9125"/>
            </a:xfrm>
            <a:custGeom>
              <a:avLst/>
              <a:gdLst/>
              <a:ahLst/>
              <a:cxnLst/>
              <a:rect l="l" t="t" r="r" b="b"/>
              <a:pathLst>
                <a:path w="366" h="365" extrusionOk="0">
                  <a:moveTo>
                    <a:pt x="183" y="0"/>
                  </a:moveTo>
                  <a:cubicBezTo>
                    <a:pt x="92" y="0"/>
                    <a:pt x="1" y="91"/>
                    <a:pt x="1" y="182"/>
                  </a:cubicBezTo>
                  <a:cubicBezTo>
                    <a:pt x="1" y="274"/>
                    <a:pt x="92" y="365"/>
                    <a:pt x="183" y="365"/>
                  </a:cubicBezTo>
                  <a:cubicBezTo>
                    <a:pt x="274" y="365"/>
                    <a:pt x="366" y="274"/>
                    <a:pt x="366" y="182"/>
                  </a:cubicBezTo>
                  <a:cubicBezTo>
                    <a:pt x="366" y="91"/>
                    <a:pt x="274"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
            <p:cNvSpPr/>
            <p:nvPr/>
          </p:nvSpPr>
          <p:spPr>
            <a:xfrm>
              <a:off x="-21961475" y="-4283950"/>
              <a:ext cx="9150" cy="9900"/>
            </a:xfrm>
            <a:custGeom>
              <a:avLst/>
              <a:gdLst/>
              <a:ahLst/>
              <a:cxnLst/>
              <a:rect l="l" t="t" r="r" b="b"/>
              <a:pathLst>
                <a:path w="366" h="396" extrusionOk="0">
                  <a:moveTo>
                    <a:pt x="183" y="0"/>
                  </a:moveTo>
                  <a:cubicBezTo>
                    <a:pt x="92" y="0"/>
                    <a:pt x="0" y="91"/>
                    <a:pt x="0" y="213"/>
                  </a:cubicBezTo>
                  <a:cubicBezTo>
                    <a:pt x="0" y="304"/>
                    <a:pt x="92" y="395"/>
                    <a:pt x="183" y="395"/>
                  </a:cubicBezTo>
                  <a:cubicBezTo>
                    <a:pt x="304" y="395"/>
                    <a:pt x="365" y="304"/>
                    <a:pt x="365" y="213"/>
                  </a:cubicBezTo>
                  <a:cubicBezTo>
                    <a:pt x="365" y="91"/>
                    <a:pt x="304"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
            <p:cNvSpPr/>
            <p:nvPr/>
          </p:nvSpPr>
          <p:spPr>
            <a:xfrm>
              <a:off x="-20655225" y="-4078225"/>
              <a:ext cx="9900" cy="9500"/>
            </a:xfrm>
            <a:custGeom>
              <a:avLst/>
              <a:gdLst/>
              <a:ahLst/>
              <a:cxnLst/>
              <a:rect l="l" t="t" r="r" b="b"/>
              <a:pathLst>
                <a:path w="396" h="380" extrusionOk="0">
                  <a:moveTo>
                    <a:pt x="184" y="1"/>
                  </a:moveTo>
                  <a:cubicBezTo>
                    <a:pt x="93" y="1"/>
                    <a:pt x="26" y="60"/>
                    <a:pt x="1" y="160"/>
                  </a:cubicBezTo>
                  <a:cubicBezTo>
                    <a:pt x="1" y="252"/>
                    <a:pt x="61" y="343"/>
                    <a:pt x="153" y="373"/>
                  </a:cubicBezTo>
                  <a:cubicBezTo>
                    <a:pt x="165" y="377"/>
                    <a:pt x="178" y="379"/>
                    <a:pt x="191" y="379"/>
                  </a:cubicBezTo>
                  <a:cubicBezTo>
                    <a:pt x="274" y="379"/>
                    <a:pt x="365" y="300"/>
                    <a:pt x="365" y="221"/>
                  </a:cubicBezTo>
                  <a:cubicBezTo>
                    <a:pt x="396" y="130"/>
                    <a:pt x="335" y="8"/>
                    <a:pt x="244" y="8"/>
                  </a:cubicBezTo>
                  <a:cubicBezTo>
                    <a:pt x="223" y="3"/>
                    <a:pt x="203" y="1"/>
                    <a:pt x="184"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
            <p:cNvSpPr/>
            <p:nvPr/>
          </p:nvSpPr>
          <p:spPr>
            <a:xfrm>
              <a:off x="-21906775" y="-4414650"/>
              <a:ext cx="9900" cy="9125"/>
            </a:xfrm>
            <a:custGeom>
              <a:avLst/>
              <a:gdLst/>
              <a:ahLst/>
              <a:cxnLst/>
              <a:rect l="l" t="t" r="r" b="b"/>
              <a:pathLst>
                <a:path w="396" h="365" extrusionOk="0">
                  <a:moveTo>
                    <a:pt x="183" y="0"/>
                  </a:moveTo>
                  <a:cubicBezTo>
                    <a:pt x="92" y="0"/>
                    <a:pt x="1" y="61"/>
                    <a:pt x="1" y="183"/>
                  </a:cubicBezTo>
                  <a:cubicBezTo>
                    <a:pt x="1" y="274"/>
                    <a:pt x="92" y="365"/>
                    <a:pt x="183" y="365"/>
                  </a:cubicBezTo>
                  <a:cubicBezTo>
                    <a:pt x="305" y="365"/>
                    <a:pt x="396" y="274"/>
                    <a:pt x="396" y="183"/>
                  </a:cubicBezTo>
                  <a:cubicBezTo>
                    <a:pt x="396" y="61"/>
                    <a:pt x="305"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
            <p:cNvSpPr/>
            <p:nvPr/>
          </p:nvSpPr>
          <p:spPr>
            <a:xfrm>
              <a:off x="-19730425" y="-4641875"/>
              <a:ext cx="34200" cy="33475"/>
            </a:xfrm>
            <a:custGeom>
              <a:avLst/>
              <a:gdLst/>
              <a:ahLst/>
              <a:cxnLst/>
              <a:rect l="l" t="t" r="r" b="b"/>
              <a:pathLst>
                <a:path w="1368" h="1339" extrusionOk="0">
                  <a:moveTo>
                    <a:pt x="699" y="1"/>
                  </a:moveTo>
                  <a:cubicBezTo>
                    <a:pt x="304" y="1"/>
                    <a:pt x="0" y="305"/>
                    <a:pt x="0" y="670"/>
                  </a:cubicBezTo>
                  <a:cubicBezTo>
                    <a:pt x="0" y="1065"/>
                    <a:pt x="304" y="1338"/>
                    <a:pt x="699" y="1338"/>
                  </a:cubicBezTo>
                  <a:cubicBezTo>
                    <a:pt x="1064" y="1338"/>
                    <a:pt x="1368" y="1065"/>
                    <a:pt x="1368" y="670"/>
                  </a:cubicBezTo>
                  <a:cubicBezTo>
                    <a:pt x="1368" y="305"/>
                    <a:pt x="1064" y="1"/>
                    <a:pt x="699"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
            <p:cNvSpPr/>
            <p:nvPr/>
          </p:nvSpPr>
          <p:spPr>
            <a:xfrm>
              <a:off x="-19840625" y="-3619800"/>
              <a:ext cx="16750" cy="16725"/>
            </a:xfrm>
            <a:custGeom>
              <a:avLst/>
              <a:gdLst/>
              <a:ahLst/>
              <a:cxnLst/>
              <a:rect l="l" t="t" r="r" b="b"/>
              <a:pathLst>
                <a:path w="670" h="669" extrusionOk="0">
                  <a:moveTo>
                    <a:pt x="335" y="0"/>
                  </a:moveTo>
                  <a:cubicBezTo>
                    <a:pt x="153" y="0"/>
                    <a:pt x="1" y="152"/>
                    <a:pt x="1" y="334"/>
                  </a:cubicBezTo>
                  <a:cubicBezTo>
                    <a:pt x="1" y="517"/>
                    <a:pt x="153" y="669"/>
                    <a:pt x="335" y="669"/>
                  </a:cubicBezTo>
                  <a:cubicBezTo>
                    <a:pt x="518" y="669"/>
                    <a:pt x="670" y="517"/>
                    <a:pt x="670" y="334"/>
                  </a:cubicBezTo>
                  <a:cubicBezTo>
                    <a:pt x="670" y="152"/>
                    <a:pt x="518" y="0"/>
                    <a:pt x="33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
            <p:cNvSpPr/>
            <p:nvPr/>
          </p:nvSpPr>
          <p:spPr>
            <a:xfrm>
              <a:off x="-21795050" y="-4384250"/>
              <a:ext cx="33450" cy="33450"/>
            </a:xfrm>
            <a:custGeom>
              <a:avLst/>
              <a:gdLst/>
              <a:ahLst/>
              <a:cxnLst/>
              <a:rect l="l" t="t" r="r" b="b"/>
              <a:pathLst>
                <a:path w="1338" h="1338" extrusionOk="0">
                  <a:moveTo>
                    <a:pt x="669" y="0"/>
                  </a:moveTo>
                  <a:cubicBezTo>
                    <a:pt x="304" y="0"/>
                    <a:pt x="0" y="304"/>
                    <a:pt x="0" y="669"/>
                  </a:cubicBezTo>
                  <a:cubicBezTo>
                    <a:pt x="0" y="1034"/>
                    <a:pt x="304" y="1337"/>
                    <a:pt x="669" y="1337"/>
                  </a:cubicBezTo>
                  <a:cubicBezTo>
                    <a:pt x="1034" y="1337"/>
                    <a:pt x="1337" y="1034"/>
                    <a:pt x="1337" y="669"/>
                  </a:cubicBezTo>
                  <a:cubicBezTo>
                    <a:pt x="1337" y="304"/>
                    <a:pt x="1034" y="0"/>
                    <a:pt x="669"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
            <p:cNvSpPr/>
            <p:nvPr/>
          </p:nvSpPr>
          <p:spPr>
            <a:xfrm>
              <a:off x="-20032100" y="-3779400"/>
              <a:ext cx="16725" cy="16750"/>
            </a:xfrm>
            <a:custGeom>
              <a:avLst/>
              <a:gdLst/>
              <a:ahLst/>
              <a:cxnLst/>
              <a:rect l="l" t="t" r="r" b="b"/>
              <a:pathLst>
                <a:path w="669" h="670" extrusionOk="0">
                  <a:moveTo>
                    <a:pt x="334" y="1"/>
                  </a:moveTo>
                  <a:cubicBezTo>
                    <a:pt x="152" y="1"/>
                    <a:pt x="0" y="123"/>
                    <a:pt x="0" y="335"/>
                  </a:cubicBezTo>
                  <a:cubicBezTo>
                    <a:pt x="0" y="518"/>
                    <a:pt x="152" y="670"/>
                    <a:pt x="334" y="670"/>
                  </a:cubicBezTo>
                  <a:cubicBezTo>
                    <a:pt x="517" y="670"/>
                    <a:pt x="669" y="518"/>
                    <a:pt x="669" y="335"/>
                  </a:cubicBezTo>
                  <a:cubicBezTo>
                    <a:pt x="669" y="123"/>
                    <a:pt x="517" y="1"/>
                    <a:pt x="334"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
            <p:cNvSpPr/>
            <p:nvPr/>
          </p:nvSpPr>
          <p:spPr>
            <a:xfrm>
              <a:off x="-21627125" y="-4231525"/>
              <a:ext cx="9150" cy="9150"/>
            </a:xfrm>
            <a:custGeom>
              <a:avLst/>
              <a:gdLst/>
              <a:ahLst/>
              <a:cxnLst/>
              <a:rect l="l" t="t" r="r" b="b"/>
              <a:pathLst>
                <a:path w="366" h="366" extrusionOk="0">
                  <a:moveTo>
                    <a:pt x="183" y="1"/>
                  </a:moveTo>
                  <a:cubicBezTo>
                    <a:pt x="92" y="1"/>
                    <a:pt x="1" y="92"/>
                    <a:pt x="1" y="183"/>
                  </a:cubicBezTo>
                  <a:cubicBezTo>
                    <a:pt x="1" y="305"/>
                    <a:pt x="92" y="365"/>
                    <a:pt x="183" y="365"/>
                  </a:cubicBezTo>
                  <a:cubicBezTo>
                    <a:pt x="304" y="365"/>
                    <a:pt x="365" y="305"/>
                    <a:pt x="365" y="183"/>
                  </a:cubicBezTo>
                  <a:cubicBezTo>
                    <a:pt x="365" y="92"/>
                    <a:pt x="30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
            <p:cNvSpPr/>
            <p:nvPr/>
          </p:nvSpPr>
          <p:spPr>
            <a:xfrm>
              <a:off x="-21710725" y="-4505075"/>
              <a:ext cx="9150" cy="9125"/>
            </a:xfrm>
            <a:custGeom>
              <a:avLst/>
              <a:gdLst/>
              <a:ahLst/>
              <a:cxnLst/>
              <a:rect l="l" t="t" r="r" b="b"/>
              <a:pathLst>
                <a:path w="366" h="365" extrusionOk="0">
                  <a:moveTo>
                    <a:pt x="183" y="0"/>
                  </a:moveTo>
                  <a:cubicBezTo>
                    <a:pt x="62" y="0"/>
                    <a:pt x="1" y="91"/>
                    <a:pt x="1" y="183"/>
                  </a:cubicBezTo>
                  <a:cubicBezTo>
                    <a:pt x="1" y="274"/>
                    <a:pt x="62" y="365"/>
                    <a:pt x="183" y="365"/>
                  </a:cubicBezTo>
                  <a:cubicBezTo>
                    <a:pt x="275" y="365"/>
                    <a:pt x="366" y="274"/>
                    <a:pt x="366" y="183"/>
                  </a:cubicBezTo>
                  <a:cubicBezTo>
                    <a:pt x="366" y="91"/>
                    <a:pt x="275"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
            <p:cNvSpPr/>
            <p:nvPr/>
          </p:nvSpPr>
          <p:spPr>
            <a:xfrm>
              <a:off x="-20440175" y="-3578775"/>
              <a:ext cx="9900" cy="9150"/>
            </a:xfrm>
            <a:custGeom>
              <a:avLst/>
              <a:gdLst/>
              <a:ahLst/>
              <a:cxnLst/>
              <a:rect l="l" t="t" r="r" b="b"/>
              <a:pathLst>
                <a:path w="396" h="366" extrusionOk="0">
                  <a:moveTo>
                    <a:pt x="213" y="0"/>
                  </a:moveTo>
                  <a:cubicBezTo>
                    <a:pt x="92" y="0"/>
                    <a:pt x="1" y="61"/>
                    <a:pt x="1" y="183"/>
                  </a:cubicBezTo>
                  <a:cubicBezTo>
                    <a:pt x="1" y="274"/>
                    <a:pt x="92" y="365"/>
                    <a:pt x="213" y="365"/>
                  </a:cubicBezTo>
                  <a:cubicBezTo>
                    <a:pt x="305" y="365"/>
                    <a:pt x="396" y="274"/>
                    <a:pt x="396" y="183"/>
                  </a:cubicBezTo>
                  <a:cubicBezTo>
                    <a:pt x="396" y="61"/>
                    <a:pt x="305" y="0"/>
                    <a:pt x="21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
            <p:cNvSpPr/>
            <p:nvPr/>
          </p:nvSpPr>
          <p:spPr>
            <a:xfrm>
              <a:off x="-25099825" y="-3980750"/>
              <a:ext cx="34200" cy="33450"/>
            </a:xfrm>
            <a:custGeom>
              <a:avLst/>
              <a:gdLst/>
              <a:ahLst/>
              <a:cxnLst/>
              <a:rect l="l" t="t" r="r" b="b"/>
              <a:pathLst>
                <a:path w="1368" h="1338" extrusionOk="0">
                  <a:moveTo>
                    <a:pt x="699" y="0"/>
                  </a:moveTo>
                  <a:cubicBezTo>
                    <a:pt x="304" y="0"/>
                    <a:pt x="0" y="304"/>
                    <a:pt x="0" y="669"/>
                  </a:cubicBezTo>
                  <a:cubicBezTo>
                    <a:pt x="0" y="1064"/>
                    <a:pt x="304" y="1338"/>
                    <a:pt x="699" y="1338"/>
                  </a:cubicBezTo>
                  <a:cubicBezTo>
                    <a:pt x="1064" y="1338"/>
                    <a:pt x="1368" y="1034"/>
                    <a:pt x="1368" y="669"/>
                  </a:cubicBezTo>
                  <a:cubicBezTo>
                    <a:pt x="1368" y="304"/>
                    <a:pt x="1064" y="0"/>
                    <a:pt x="699"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
            <p:cNvSpPr/>
            <p:nvPr/>
          </p:nvSpPr>
          <p:spPr>
            <a:xfrm>
              <a:off x="-24907575" y="-4271800"/>
              <a:ext cx="16725" cy="16750"/>
            </a:xfrm>
            <a:custGeom>
              <a:avLst/>
              <a:gdLst/>
              <a:ahLst/>
              <a:cxnLst/>
              <a:rect l="l" t="t" r="r" b="b"/>
              <a:pathLst>
                <a:path w="669" h="670" extrusionOk="0">
                  <a:moveTo>
                    <a:pt x="335" y="1"/>
                  </a:moveTo>
                  <a:cubicBezTo>
                    <a:pt x="152" y="1"/>
                    <a:pt x="0" y="153"/>
                    <a:pt x="0" y="335"/>
                  </a:cubicBezTo>
                  <a:cubicBezTo>
                    <a:pt x="0" y="517"/>
                    <a:pt x="152" y="669"/>
                    <a:pt x="335" y="669"/>
                  </a:cubicBezTo>
                  <a:cubicBezTo>
                    <a:pt x="517" y="669"/>
                    <a:pt x="669" y="517"/>
                    <a:pt x="669" y="335"/>
                  </a:cubicBezTo>
                  <a:cubicBezTo>
                    <a:pt x="669" y="153"/>
                    <a:pt x="517" y="1"/>
                    <a:pt x="335"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
            <p:cNvSpPr/>
            <p:nvPr/>
          </p:nvSpPr>
          <p:spPr>
            <a:xfrm>
              <a:off x="-25102125" y="-3581825"/>
              <a:ext cx="16750" cy="16750"/>
            </a:xfrm>
            <a:custGeom>
              <a:avLst/>
              <a:gdLst/>
              <a:ahLst/>
              <a:cxnLst/>
              <a:rect l="l" t="t" r="r" b="b"/>
              <a:pathLst>
                <a:path w="670" h="670" extrusionOk="0">
                  <a:moveTo>
                    <a:pt x="335" y="1"/>
                  </a:moveTo>
                  <a:cubicBezTo>
                    <a:pt x="153" y="1"/>
                    <a:pt x="1" y="153"/>
                    <a:pt x="1" y="335"/>
                  </a:cubicBezTo>
                  <a:cubicBezTo>
                    <a:pt x="1" y="518"/>
                    <a:pt x="153" y="669"/>
                    <a:pt x="335" y="669"/>
                  </a:cubicBezTo>
                  <a:cubicBezTo>
                    <a:pt x="518" y="669"/>
                    <a:pt x="670" y="518"/>
                    <a:pt x="670" y="335"/>
                  </a:cubicBezTo>
                  <a:cubicBezTo>
                    <a:pt x="670" y="153"/>
                    <a:pt x="518" y="1"/>
                    <a:pt x="335"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
            <p:cNvSpPr/>
            <p:nvPr/>
          </p:nvSpPr>
          <p:spPr>
            <a:xfrm>
              <a:off x="-22899175" y="-4027875"/>
              <a:ext cx="16725" cy="16750"/>
            </a:xfrm>
            <a:custGeom>
              <a:avLst/>
              <a:gdLst/>
              <a:ahLst/>
              <a:cxnLst/>
              <a:rect l="l" t="t" r="r" b="b"/>
              <a:pathLst>
                <a:path w="669" h="670" extrusionOk="0">
                  <a:moveTo>
                    <a:pt x="334" y="1"/>
                  </a:moveTo>
                  <a:cubicBezTo>
                    <a:pt x="152" y="1"/>
                    <a:pt x="0" y="153"/>
                    <a:pt x="0" y="335"/>
                  </a:cubicBezTo>
                  <a:cubicBezTo>
                    <a:pt x="0" y="517"/>
                    <a:pt x="152" y="669"/>
                    <a:pt x="334" y="669"/>
                  </a:cubicBezTo>
                  <a:cubicBezTo>
                    <a:pt x="517" y="669"/>
                    <a:pt x="669" y="517"/>
                    <a:pt x="669" y="335"/>
                  </a:cubicBezTo>
                  <a:cubicBezTo>
                    <a:pt x="669" y="153"/>
                    <a:pt x="517" y="1"/>
                    <a:pt x="334"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
            <p:cNvSpPr/>
            <p:nvPr/>
          </p:nvSpPr>
          <p:spPr>
            <a:xfrm>
              <a:off x="-24741925" y="-3932875"/>
              <a:ext cx="16750" cy="16725"/>
            </a:xfrm>
            <a:custGeom>
              <a:avLst/>
              <a:gdLst/>
              <a:ahLst/>
              <a:cxnLst/>
              <a:rect l="l" t="t" r="r" b="b"/>
              <a:pathLst>
                <a:path w="670" h="669" extrusionOk="0">
                  <a:moveTo>
                    <a:pt x="335" y="0"/>
                  </a:moveTo>
                  <a:cubicBezTo>
                    <a:pt x="152" y="0"/>
                    <a:pt x="1" y="152"/>
                    <a:pt x="1" y="334"/>
                  </a:cubicBezTo>
                  <a:cubicBezTo>
                    <a:pt x="1" y="517"/>
                    <a:pt x="152" y="669"/>
                    <a:pt x="335" y="669"/>
                  </a:cubicBezTo>
                  <a:cubicBezTo>
                    <a:pt x="517" y="669"/>
                    <a:pt x="669" y="517"/>
                    <a:pt x="669" y="334"/>
                  </a:cubicBezTo>
                  <a:cubicBezTo>
                    <a:pt x="669" y="152"/>
                    <a:pt x="517" y="0"/>
                    <a:pt x="33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
            <p:cNvSpPr/>
            <p:nvPr/>
          </p:nvSpPr>
          <p:spPr>
            <a:xfrm>
              <a:off x="-24352850" y="-4240650"/>
              <a:ext cx="9125" cy="9150"/>
            </a:xfrm>
            <a:custGeom>
              <a:avLst/>
              <a:gdLst/>
              <a:ahLst/>
              <a:cxnLst/>
              <a:rect l="l" t="t" r="r" b="b"/>
              <a:pathLst>
                <a:path w="365" h="366" extrusionOk="0">
                  <a:moveTo>
                    <a:pt x="182" y="1"/>
                  </a:moveTo>
                  <a:cubicBezTo>
                    <a:pt x="91" y="1"/>
                    <a:pt x="0" y="62"/>
                    <a:pt x="0" y="183"/>
                  </a:cubicBezTo>
                  <a:cubicBezTo>
                    <a:pt x="0" y="274"/>
                    <a:pt x="91" y="366"/>
                    <a:pt x="182" y="366"/>
                  </a:cubicBezTo>
                  <a:cubicBezTo>
                    <a:pt x="274" y="366"/>
                    <a:pt x="365" y="274"/>
                    <a:pt x="365" y="183"/>
                  </a:cubicBezTo>
                  <a:cubicBezTo>
                    <a:pt x="365" y="62"/>
                    <a:pt x="274" y="1"/>
                    <a:pt x="182"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
            <p:cNvSpPr/>
            <p:nvPr/>
          </p:nvSpPr>
          <p:spPr>
            <a:xfrm>
              <a:off x="-24124125" y="-4093975"/>
              <a:ext cx="9125" cy="9125"/>
            </a:xfrm>
            <a:custGeom>
              <a:avLst/>
              <a:gdLst/>
              <a:ahLst/>
              <a:cxnLst/>
              <a:rect l="l" t="t" r="r" b="b"/>
              <a:pathLst>
                <a:path w="365" h="365" extrusionOk="0">
                  <a:moveTo>
                    <a:pt x="183" y="0"/>
                  </a:moveTo>
                  <a:cubicBezTo>
                    <a:pt x="91" y="0"/>
                    <a:pt x="0" y="91"/>
                    <a:pt x="0" y="183"/>
                  </a:cubicBezTo>
                  <a:cubicBezTo>
                    <a:pt x="0" y="274"/>
                    <a:pt x="91" y="365"/>
                    <a:pt x="183" y="365"/>
                  </a:cubicBezTo>
                  <a:cubicBezTo>
                    <a:pt x="274" y="365"/>
                    <a:pt x="365" y="274"/>
                    <a:pt x="365" y="183"/>
                  </a:cubicBezTo>
                  <a:cubicBezTo>
                    <a:pt x="365" y="91"/>
                    <a:pt x="274"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
            <p:cNvSpPr/>
            <p:nvPr/>
          </p:nvSpPr>
          <p:spPr>
            <a:xfrm>
              <a:off x="-24277625" y="-3634250"/>
              <a:ext cx="9150" cy="9900"/>
            </a:xfrm>
            <a:custGeom>
              <a:avLst/>
              <a:gdLst/>
              <a:ahLst/>
              <a:cxnLst/>
              <a:rect l="l" t="t" r="r" b="b"/>
              <a:pathLst>
                <a:path w="366" h="396" extrusionOk="0">
                  <a:moveTo>
                    <a:pt x="183" y="0"/>
                  </a:moveTo>
                  <a:cubicBezTo>
                    <a:pt x="91" y="0"/>
                    <a:pt x="0" y="92"/>
                    <a:pt x="0" y="213"/>
                  </a:cubicBezTo>
                  <a:cubicBezTo>
                    <a:pt x="0" y="304"/>
                    <a:pt x="91" y="396"/>
                    <a:pt x="183" y="396"/>
                  </a:cubicBezTo>
                  <a:cubicBezTo>
                    <a:pt x="304" y="396"/>
                    <a:pt x="365" y="304"/>
                    <a:pt x="365" y="213"/>
                  </a:cubicBezTo>
                  <a:cubicBezTo>
                    <a:pt x="365" y="92"/>
                    <a:pt x="304"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
            <p:cNvSpPr/>
            <p:nvPr/>
          </p:nvSpPr>
          <p:spPr>
            <a:xfrm>
              <a:off x="-23799650" y="-3846250"/>
              <a:ext cx="9125" cy="9900"/>
            </a:xfrm>
            <a:custGeom>
              <a:avLst/>
              <a:gdLst/>
              <a:ahLst/>
              <a:cxnLst/>
              <a:rect l="l" t="t" r="r" b="b"/>
              <a:pathLst>
                <a:path w="365" h="396" extrusionOk="0">
                  <a:moveTo>
                    <a:pt x="183" y="0"/>
                  </a:moveTo>
                  <a:cubicBezTo>
                    <a:pt x="91" y="0"/>
                    <a:pt x="0" y="91"/>
                    <a:pt x="0" y="213"/>
                  </a:cubicBezTo>
                  <a:cubicBezTo>
                    <a:pt x="0" y="304"/>
                    <a:pt x="91" y="395"/>
                    <a:pt x="183" y="395"/>
                  </a:cubicBezTo>
                  <a:cubicBezTo>
                    <a:pt x="304" y="395"/>
                    <a:pt x="365" y="304"/>
                    <a:pt x="365" y="213"/>
                  </a:cubicBezTo>
                  <a:cubicBezTo>
                    <a:pt x="365" y="91"/>
                    <a:pt x="304"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
            <p:cNvSpPr/>
            <p:nvPr/>
          </p:nvSpPr>
          <p:spPr>
            <a:xfrm>
              <a:off x="-24377925" y="-3665400"/>
              <a:ext cx="9125" cy="9900"/>
            </a:xfrm>
            <a:custGeom>
              <a:avLst/>
              <a:gdLst/>
              <a:ahLst/>
              <a:cxnLst/>
              <a:rect l="l" t="t" r="r" b="b"/>
              <a:pathLst>
                <a:path w="365" h="396" extrusionOk="0">
                  <a:moveTo>
                    <a:pt x="182" y="0"/>
                  </a:moveTo>
                  <a:cubicBezTo>
                    <a:pt x="91" y="0"/>
                    <a:pt x="0" y="91"/>
                    <a:pt x="0" y="213"/>
                  </a:cubicBezTo>
                  <a:cubicBezTo>
                    <a:pt x="0" y="304"/>
                    <a:pt x="91" y="395"/>
                    <a:pt x="182" y="395"/>
                  </a:cubicBezTo>
                  <a:cubicBezTo>
                    <a:pt x="304" y="395"/>
                    <a:pt x="365" y="304"/>
                    <a:pt x="365" y="213"/>
                  </a:cubicBezTo>
                  <a:cubicBezTo>
                    <a:pt x="365" y="91"/>
                    <a:pt x="304" y="0"/>
                    <a:pt x="182"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
            <p:cNvSpPr/>
            <p:nvPr/>
          </p:nvSpPr>
          <p:spPr>
            <a:xfrm>
              <a:off x="-23127925" y="-3723925"/>
              <a:ext cx="33475" cy="33475"/>
            </a:xfrm>
            <a:custGeom>
              <a:avLst/>
              <a:gdLst/>
              <a:ahLst/>
              <a:cxnLst/>
              <a:rect l="l" t="t" r="r" b="b"/>
              <a:pathLst>
                <a:path w="1339" h="1339" extrusionOk="0">
                  <a:moveTo>
                    <a:pt x="670" y="1"/>
                  </a:moveTo>
                  <a:cubicBezTo>
                    <a:pt x="275" y="1"/>
                    <a:pt x="1" y="274"/>
                    <a:pt x="1" y="670"/>
                  </a:cubicBezTo>
                  <a:cubicBezTo>
                    <a:pt x="1" y="1034"/>
                    <a:pt x="275" y="1338"/>
                    <a:pt x="670" y="1338"/>
                  </a:cubicBezTo>
                  <a:cubicBezTo>
                    <a:pt x="1034" y="1338"/>
                    <a:pt x="1338" y="1034"/>
                    <a:pt x="1338" y="670"/>
                  </a:cubicBezTo>
                  <a:cubicBezTo>
                    <a:pt x="1338" y="274"/>
                    <a:pt x="1034" y="1"/>
                    <a:pt x="670"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
            <p:cNvSpPr/>
            <p:nvPr/>
          </p:nvSpPr>
          <p:spPr>
            <a:xfrm>
              <a:off x="-23669725" y="-3883500"/>
              <a:ext cx="33475" cy="33475"/>
            </a:xfrm>
            <a:custGeom>
              <a:avLst/>
              <a:gdLst/>
              <a:ahLst/>
              <a:cxnLst/>
              <a:rect l="l" t="t" r="r" b="b"/>
              <a:pathLst>
                <a:path w="1339" h="1339" extrusionOk="0">
                  <a:moveTo>
                    <a:pt x="670" y="1"/>
                  </a:moveTo>
                  <a:cubicBezTo>
                    <a:pt x="305" y="1"/>
                    <a:pt x="1" y="305"/>
                    <a:pt x="1" y="669"/>
                  </a:cubicBezTo>
                  <a:cubicBezTo>
                    <a:pt x="1" y="1034"/>
                    <a:pt x="305" y="1338"/>
                    <a:pt x="670" y="1338"/>
                  </a:cubicBezTo>
                  <a:cubicBezTo>
                    <a:pt x="1034" y="1338"/>
                    <a:pt x="1338" y="1034"/>
                    <a:pt x="1338" y="669"/>
                  </a:cubicBezTo>
                  <a:cubicBezTo>
                    <a:pt x="1338" y="305"/>
                    <a:pt x="1034" y="1"/>
                    <a:pt x="670"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
            <p:cNvSpPr/>
            <p:nvPr/>
          </p:nvSpPr>
          <p:spPr>
            <a:xfrm>
              <a:off x="-23273800" y="-4280925"/>
              <a:ext cx="16725" cy="16750"/>
            </a:xfrm>
            <a:custGeom>
              <a:avLst/>
              <a:gdLst/>
              <a:ahLst/>
              <a:cxnLst/>
              <a:rect l="l" t="t" r="r" b="b"/>
              <a:pathLst>
                <a:path w="669" h="670" extrusionOk="0">
                  <a:moveTo>
                    <a:pt x="334" y="1"/>
                  </a:moveTo>
                  <a:cubicBezTo>
                    <a:pt x="152" y="1"/>
                    <a:pt x="0" y="153"/>
                    <a:pt x="0" y="335"/>
                  </a:cubicBezTo>
                  <a:cubicBezTo>
                    <a:pt x="0" y="518"/>
                    <a:pt x="152" y="670"/>
                    <a:pt x="334" y="670"/>
                  </a:cubicBezTo>
                  <a:cubicBezTo>
                    <a:pt x="517" y="670"/>
                    <a:pt x="669" y="518"/>
                    <a:pt x="669" y="335"/>
                  </a:cubicBezTo>
                  <a:cubicBezTo>
                    <a:pt x="669" y="153"/>
                    <a:pt x="517" y="1"/>
                    <a:pt x="334"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
            <p:cNvSpPr/>
            <p:nvPr/>
          </p:nvSpPr>
          <p:spPr>
            <a:xfrm>
              <a:off x="-22428800" y="-3848550"/>
              <a:ext cx="16725" cy="16750"/>
            </a:xfrm>
            <a:custGeom>
              <a:avLst/>
              <a:gdLst/>
              <a:ahLst/>
              <a:cxnLst/>
              <a:rect l="l" t="t" r="r" b="b"/>
              <a:pathLst>
                <a:path w="669" h="670" extrusionOk="0">
                  <a:moveTo>
                    <a:pt x="334" y="1"/>
                  </a:moveTo>
                  <a:cubicBezTo>
                    <a:pt x="152" y="1"/>
                    <a:pt x="0" y="153"/>
                    <a:pt x="0" y="335"/>
                  </a:cubicBezTo>
                  <a:cubicBezTo>
                    <a:pt x="0" y="518"/>
                    <a:pt x="152" y="670"/>
                    <a:pt x="334" y="670"/>
                  </a:cubicBezTo>
                  <a:cubicBezTo>
                    <a:pt x="517" y="670"/>
                    <a:pt x="669" y="518"/>
                    <a:pt x="669" y="335"/>
                  </a:cubicBezTo>
                  <a:cubicBezTo>
                    <a:pt x="669" y="153"/>
                    <a:pt x="517" y="1"/>
                    <a:pt x="334"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
            <p:cNvSpPr/>
            <p:nvPr/>
          </p:nvSpPr>
          <p:spPr>
            <a:xfrm>
              <a:off x="-23200100" y="-3886525"/>
              <a:ext cx="9900" cy="9125"/>
            </a:xfrm>
            <a:custGeom>
              <a:avLst/>
              <a:gdLst/>
              <a:ahLst/>
              <a:cxnLst/>
              <a:rect l="l" t="t" r="r" b="b"/>
              <a:pathLst>
                <a:path w="396" h="365" extrusionOk="0">
                  <a:moveTo>
                    <a:pt x="183" y="0"/>
                  </a:moveTo>
                  <a:cubicBezTo>
                    <a:pt x="92" y="0"/>
                    <a:pt x="0" y="91"/>
                    <a:pt x="0" y="183"/>
                  </a:cubicBezTo>
                  <a:cubicBezTo>
                    <a:pt x="0" y="304"/>
                    <a:pt x="92" y="365"/>
                    <a:pt x="183" y="365"/>
                  </a:cubicBezTo>
                  <a:cubicBezTo>
                    <a:pt x="304" y="365"/>
                    <a:pt x="396" y="304"/>
                    <a:pt x="396" y="183"/>
                  </a:cubicBezTo>
                  <a:cubicBezTo>
                    <a:pt x="396" y="91"/>
                    <a:pt x="304"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
            <p:cNvSpPr/>
            <p:nvPr/>
          </p:nvSpPr>
          <p:spPr>
            <a:xfrm>
              <a:off x="-22885500" y="-4078025"/>
              <a:ext cx="9900" cy="9150"/>
            </a:xfrm>
            <a:custGeom>
              <a:avLst/>
              <a:gdLst/>
              <a:ahLst/>
              <a:cxnLst/>
              <a:rect l="l" t="t" r="r" b="b"/>
              <a:pathLst>
                <a:path w="396" h="366" extrusionOk="0">
                  <a:moveTo>
                    <a:pt x="183" y="0"/>
                  </a:moveTo>
                  <a:cubicBezTo>
                    <a:pt x="91" y="0"/>
                    <a:pt x="0" y="61"/>
                    <a:pt x="0" y="183"/>
                  </a:cubicBezTo>
                  <a:cubicBezTo>
                    <a:pt x="0" y="274"/>
                    <a:pt x="91" y="365"/>
                    <a:pt x="183" y="365"/>
                  </a:cubicBezTo>
                  <a:cubicBezTo>
                    <a:pt x="304" y="365"/>
                    <a:pt x="395" y="274"/>
                    <a:pt x="395" y="183"/>
                  </a:cubicBezTo>
                  <a:cubicBezTo>
                    <a:pt x="395" y="61"/>
                    <a:pt x="304"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
            <p:cNvSpPr/>
            <p:nvPr/>
          </p:nvSpPr>
          <p:spPr>
            <a:xfrm>
              <a:off x="-23469100" y="-3590925"/>
              <a:ext cx="16725" cy="16725"/>
            </a:xfrm>
            <a:custGeom>
              <a:avLst/>
              <a:gdLst/>
              <a:ahLst/>
              <a:cxnLst/>
              <a:rect l="l" t="t" r="r" b="b"/>
              <a:pathLst>
                <a:path w="669" h="669" extrusionOk="0">
                  <a:moveTo>
                    <a:pt x="335" y="0"/>
                  </a:moveTo>
                  <a:cubicBezTo>
                    <a:pt x="152" y="0"/>
                    <a:pt x="0" y="152"/>
                    <a:pt x="0" y="334"/>
                  </a:cubicBezTo>
                  <a:cubicBezTo>
                    <a:pt x="0" y="517"/>
                    <a:pt x="152" y="669"/>
                    <a:pt x="335" y="669"/>
                  </a:cubicBezTo>
                  <a:cubicBezTo>
                    <a:pt x="517" y="669"/>
                    <a:pt x="669" y="517"/>
                    <a:pt x="669" y="334"/>
                  </a:cubicBezTo>
                  <a:cubicBezTo>
                    <a:pt x="669" y="152"/>
                    <a:pt x="517" y="0"/>
                    <a:pt x="33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
            <p:cNvSpPr/>
            <p:nvPr/>
          </p:nvSpPr>
          <p:spPr>
            <a:xfrm>
              <a:off x="-24000275" y="-3862225"/>
              <a:ext cx="16750" cy="16750"/>
            </a:xfrm>
            <a:custGeom>
              <a:avLst/>
              <a:gdLst/>
              <a:ahLst/>
              <a:cxnLst/>
              <a:rect l="l" t="t" r="r" b="b"/>
              <a:pathLst>
                <a:path w="670" h="670" extrusionOk="0">
                  <a:moveTo>
                    <a:pt x="335" y="1"/>
                  </a:moveTo>
                  <a:cubicBezTo>
                    <a:pt x="153" y="1"/>
                    <a:pt x="1" y="153"/>
                    <a:pt x="1" y="335"/>
                  </a:cubicBezTo>
                  <a:cubicBezTo>
                    <a:pt x="1" y="518"/>
                    <a:pt x="153" y="670"/>
                    <a:pt x="335" y="670"/>
                  </a:cubicBezTo>
                  <a:cubicBezTo>
                    <a:pt x="517" y="670"/>
                    <a:pt x="669" y="518"/>
                    <a:pt x="669" y="335"/>
                  </a:cubicBezTo>
                  <a:cubicBezTo>
                    <a:pt x="669" y="153"/>
                    <a:pt x="517" y="1"/>
                    <a:pt x="335"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0" name="Google Shape;260;p2"/>
          <p:cNvSpPr/>
          <p:nvPr/>
        </p:nvSpPr>
        <p:spPr>
          <a:xfrm flipH="1">
            <a:off x="0" y="3995275"/>
            <a:ext cx="9143896" cy="1148225"/>
          </a:xfrm>
          <a:custGeom>
            <a:avLst/>
            <a:gdLst/>
            <a:ahLst/>
            <a:cxnLst/>
            <a:rect l="l" t="t" r="r" b="b"/>
            <a:pathLst>
              <a:path w="345509" h="45929" extrusionOk="0">
                <a:moveTo>
                  <a:pt x="245416" y="1"/>
                </a:moveTo>
                <a:cubicBezTo>
                  <a:pt x="232498" y="9940"/>
                  <a:pt x="219975" y="15533"/>
                  <a:pt x="219975" y="15533"/>
                </a:cubicBezTo>
                <a:cubicBezTo>
                  <a:pt x="219975" y="15533"/>
                  <a:pt x="195412" y="4712"/>
                  <a:pt x="192962" y="4712"/>
                </a:cubicBezTo>
                <a:cubicBezTo>
                  <a:pt x="192887" y="4712"/>
                  <a:pt x="192833" y="4722"/>
                  <a:pt x="192801" y="4742"/>
                </a:cubicBezTo>
                <a:cubicBezTo>
                  <a:pt x="186425" y="8993"/>
                  <a:pt x="130696" y="22442"/>
                  <a:pt x="118295" y="22442"/>
                </a:cubicBezTo>
                <a:cubicBezTo>
                  <a:pt x="118104" y="22442"/>
                  <a:pt x="117924" y="22439"/>
                  <a:pt x="117754" y="22433"/>
                </a:cubicBezTo>
                <a:cubicBezTo>
                  <a:pt x="106538" y="22007"/>
                  <a:pt x="92738" y="16384"/>
                  <a:pt x="91431" y="16384"/>
                </a:cubicBezTo>
                <a:cubicBezTo>
                  <a:pt x="90155" y="16384"/>
                  <a:pt x="70762" y="29788"/>
                  <a:pt x="46142" y="30214"/>
                </a:cubicBezTo>
                <a:cubicBezTo>
                  <a:pt x="45676" y="30222"/>
                  <a:pt x="45212" y="30226"/>
                  <a:pt x="44749" y="30226"/>
                </a:cubicBezTo>
                <a:cubicBezTo>
                  <a:pt x="20378" y="30226"/>
                  <a:pt x="852" y="19423"/>
                  <a:pt x="852" y="19423"/>
                </a:cubicBezTo>
                <a:lnTo>
                  <a:pt x="1" y="45928"/>
                </a:lnTo>
                <a:lnTo>
                  <a:pt x="345509" y="45928"/>
                </a:lnTo>
                <a:lnTo>
                  <a:pt x="345509" y="24591"/>
                </a:lnTo>
                <a:cubicBezTo>
                  <a:pt x="341379" y="25146"/>
                  <a:pt x="337074" y="25385"/>
                  <a:pt x="332727" y="25385"/>
                </a:cubicBezTo>
                <a:cubicBezTo>
                  <a:pt x="306643" y="25385"/>
                  <a:pt x="279064" y="16809"/>
                  <a:pt x="279064" y="16809"/>
                </a:cubicBezTo>
                <a:cubicBezTo>
                  <a:pt x="279064" y="16809"/>
                  <a:pt x="256206" y="8633"/>
                  <a:pt x="2454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3514"/>
        <p:cNvGrpSpPr/>
        <p:nvPr/>
      </p:nvGrpSpPr>
      <p:grpSpPr>
        <a:xfrm>
          <a:off x="0" y="0"/>
          <a:ext cx="0" cy="0"/>
          <a:chOff x="0" y="0"/>
          <a:chExt cx="0" cy="0"/>
        </a:xfrm>
      </p:grpSpPr>
      <p:pic>
        <p:nvPicPr>
          <p:cNvPr id="3515" name="Google Shape;3515;p24"/>
          <p:cNvPicPr preferRelativeResize="0"/>
          <p:nvPr/>
        </p:nvPicPr>
        <p:blipFill>
          <a:blip r:embed="rId2">
            <a:alphaModFix/>
          </a:blip>
          <a:stretch>
            <a:fillRect/>
          </a:stretch>
        </p:blipFill>
        <p:spPr>
          <a:xfrm>
            <a:off x="0" y="0"/>
            <a:ext cx="9144000" cy="5143500"/>
          </a:xfrm>
          <a:prstGeom prst="rect">
            <a:avLst/>
          </a:prstGeom>
          <a:noFill/>
          <a:ln>
            <a:noFill/>
          </a:ln>
        </p:spPr>
      </p:pic>
      <p:sp>
        <p:nvSpPr>
          <p:cNvPr id="3516" name="Google Shape;3516;p2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517" name="Google Shape;3517;p24"/>
          <p:cNvSpPr txBox="1">
            <a:spLocks noGrp="1"/>
          </p:cNvSpPr>
          <p:nvPr>
            <p:ph type="subTitle" idx="1"/>
          </p:nvPr>
        </p:nvSpPr>
        <p:spPr>
          <a:xfrm>
            <a:off x="4923247" y="2599822"/>
            <a:ext cx="2505600" cy="1010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518" name="Google Shape;3518;p24"/>
          <p:cNvSpPr txBox="1">
            <a:spLocks noGrp="1"/>
          </p:cNvSpPr>
          <p:nvPr>
            <p:ph type="subTitle" idx="2"/>
          </p:nvPr>
        </p:nvSpPr>
        <p:spPr>
          <a:xfrm>
            <a:off x="1715375" y="2599822"/>
            <a:ext cx="2505600" cy="1010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519" name="Google Shape;3519;p24"/>
          <p:cNvSpPr txBox="1">
            <a:spLocks noGrp="1"/>
          </p:cNvSpPr>
          <p:nvPr>
            <p:ph type="subTitle" idx="3"/>
          </p:nvPr>
        </p:nvSpPr>
        <p:spPr>
          <a:xfrm>
            <a:off x="1715375" y="2112200"/>
            <a:ext cx="2505600" cy="5589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000" b="1">
                <a:solidFill>
                  <a:schemeClr val="dk1"/>
                </a:solidFill>
                <a:latin typeface="Syne"/>
                <a:ea typeface="Syne"/>
                <a:cs typeface="Syne"/>
                <a:sym typeface="Syn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520" name="Google Shape;3520;p24"/>
          <p:cNvSpPr txBox="1">
            <a:spLocks noGrp="1"/>
          </p:cNvSpPr>
          <p:nvPr>
            <p:ph type="subTitle" idx="4"/>
          </p:nvPr>
        </p:nvSpPr>
        <p:spPr>
          <a:xfrm>
            <a:off x="4923250" y="2112200"/>
            <a:ext cx="2505600" cy="5589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000" b="1">
                <a:solidFill>
                  <a:schemeClr val="dk1"/>
                </a:solidFill>
                <a:latin typeface="Syne"/>
                <a:ea typeface="Syne"/>
                <a:cs typeface="Syne"/>
                <a:sym typeface="Syn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grpSp>
        <p:nvGrpSpPr>
          <p:cNvPr id="3521" name="Google Shape;3521;p24"/>
          <p:cNvGrpSpPr/>
          <p:nvPr/>
        </p:nvGrpSpPr>
        <p:grpSpPr>
          <a:xfrm rot="10800000" flipH="1">
            <a:off x="276" y="80"/>
            <a:ext cx="9353198" cy="5095583"/>
            <a:chOff x="276" y="80"/>
            <a:chExt cx="9353198" cy="5095583"/>
          </a:xfrm>
        </p:grpSpPr>
        <p:sp>
          <p:nvSpPr>
            <p:cNvPr id="3522" name="Google Shape;3522;p24"/>
            <p:cNvSpPr/>
            <p:nvPr/>
          </p:nvSpPr>
          <p:spPr>
            <a:xfrm>
              <a:off x="464536" y="309232"/>
              <a:ext cx="46885" cy="45823"/>
            </a:xfrm>
            <a:custGeom>
              <a:avLst/>
              <a:gdLst/>
              <a:ahLst/>
              <a:cxnLst/>
              <a:rect l="l" t="t" r="r" b="b"/>
              <a:pathLst>
                <a:path w="1369" h="1338" extrusionOk="0">
                  <a:moveTo>
                    <a:pt x="670" y="1"/>
                  </a:moveTo>
                  <a:cubicBezTo>
                    <a:pt x="305" y="1"/>
                    <a:pt x="1" y="274"/>
                    <a:pt x="1" y="669"/>
                  </a:cubicBezTo>
                  <a:cubicBezTo>
                    <a:pt x="1" y="1034"/>
                    <a:pt x="305" y="1338"/>
                    <a:pt x="670" y="1338"/>
                  </a:cubicBezTo>
                  <a:cubicBezTo>
                    <a:pt x="1065" y="1338"/>
                    <a:pt x="1369" y="1034"/>
                    <a:pt x="1369" y="669"/>
                  </a:cubicBezTo>
                  <a:cubicBezTo>
                    <a:pt x="1369" y="274"/>
                    <a:pt x="1065" y="1"/>
                    <a:pt x="670"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3" name="Google Shape;3523;p24"/>
            <p:cNvSpPr/>
            <p:nvPr/>
          </p:nvSpPr>
          <p:spPr>
            <a:xfrm>
              <a:off x="1128697" y="450812"/>
              <a:ext cx="45823" cy="45823"/>
            </a:xfrm>
            <a:custGeom>
              <a:avLst/>
              <a:gdLst/>
              <a:ahLst/>
              <a:cxnLst/>
              <a:rect l="l" t="t" r="r" b="b"/>
              <a:pathLst>
                <a:path w="1338" h="1338" extrusionOk="0">
                  <a:moveTo>
                    <a:pt x="669" y="0"/>
                  </a:moveTo>
                  <a:cubicBezTo>
                    <a:pt x="304" y="0"/>
                    <a:pt x="0" y="304"/>
                    <a:pt x="0" y="669"/>
                  </a:cubicBezTo>
                  <a:cubicBezTo>
                    <a:pt x="0" y="1034"/>
                    <a:pt x="304" y="1338"/>
                    <a:pt x="669" y="1338"/>
                  </a:cubicBezTo>
                  <a:cubicBezTo>
                    <a:pt x="1064" y="1338"/>
                    <a:pt x="1338" y="1034"/>
                    <a:pt x="1338" y="669"/>
                  </a:cubicBezTo>
                  <a:cubicBezTo>
                    <a:pt x="1338" y="304"/>
                    <a:pt x="1064" y="0"/>
                    <a:pt x="669"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4" name="Google Shape;3524;p24"/>
            <p:cNvSpPr/>
            <p:nvPr/>
          </p:nvSpPr>
          <p:spPr>
            <a:xfrm>
              <a:off x="1304" y="47958"/>
              <a:ext cx="45857" cy="45823"/>
            </a:xfrm>
            <a:custGeom>
              <a:avLst/>
              <a:gdLst/>
              <a:ahLst/>
              <a:cxnLst/>
              <a:rect l="l" t="t" r="r" b="b"/>
              <a:pathLst>
                <a:path w="1339" h="1338" extrusionOk="0">
                  <a:moveTo>
                    <a:pt x="669" y="0"/>
                  </a:moveTo>
                  <a:cubicBezTo>
                    <a:pt x="274" y="0"/>
                    <a:pt x="1" y="304"/>
                    <a:pt x="1" y="669"/>
                  </a:cubicBezTo>
                  <a:cubicBezTo>
                    <a:pt x="1" y="1064"/>
                    <a:pt x="274" y="1338"/>
                    <a:pt x="669" y="1338"/>
                  </a:cubicBezTo>
                  <a:cubicBezTo>
                    <a:pt x="1034" y="1338"/>
                    <a:pt x="1338" y="1064"/>
                    <a:pt x="1338" y="669"/>
                  </a:cubicBezTo>
                  <a:cubicBezTo>
                    <a:pt x="1338" y="304"/>
                    <a:pt x="1034" y="0"/>
                    <a:pt x="669"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5" name="Google Shape;3525;p24"/>
            <p:cNvSpPr/>
            <p:nvPr/>
          </p:nvSpPr>
          <p:spPr>
            <a:xfrm>
              <a:off x="2801551" y="385228"/>
              <a:ext cx="45823" cy="45823"/>
            </a:xfrm>
            <a:custGeom>
              <a:avLst/>
              <a:gdLst/>
              <a:ahLst/>
              <a:cxnLst/>
              <a:rect l="l" t="t" r="r" b="b"/>
              <a:pathLst>
                <a:path w="1338" h="1338" extrusionOk="0">
                  <a:moveTo>
                    <a:pt x="669" y="0"/>
                  </a:moveTo>
                  <a:cubicBezTo>
                    <a:pt x="304" y="0"/>
                    <a:pt x="0" y="304"/>
                    <a:pt x="0" y="669"/>
                  </a:cubicBezTo>
                  <a:cubicBezTo>
                    <a:pt x="0" y="1064"/>
                    <a:pt x="304" y="1338"/>
                    <a:pt x="669" y="1338"/>
                  </a:cubicBezTo>
                  <a:cubicBezTo>
                    <a:pt x="1034" y="1338"/>
                    <a:pt x="1338" y="1064"/>
                    <a:pt x="1338" y="669"/>
                  </a:cubicBezTo>
                  <a:cubicBezTo>
                    <a:pt x="1338" y="304"/>
                    <a:pt x="1034" y="0"/>
                    <a:pt x="669"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6" name="Google Shape;3526;p24"/>
            <p:cNvSpPr/>
            <p:nvPr/>
          </p:nvSpPr>
          <p:spPr>
            <a:xfrm>
              <a:off x="722693" y="147892"/>
              <a:ext cx="22946" cy="22912"/>
            </a:xfrm>
            <a:custGeom>
              <a:avLst/>
              <a:gdLst/>
              <a:ahLst/>
              <a:cxnLst/>
              <a:rect l="l" t="t" r="r" b="b"/>
              <a:pathLst>
                <a:path w="670" h="669" extrusionOk="0">
                  <a:moveTo>
                    <a:pt x="335" y="0"/>
                  </a:moveTo>
                  <a:cubicBezTo>
                    <a:pt x="153" y="0"/>
                    <a:pt x="1" y="152"/>
                    <a:pt x="1" y="335"/>
                  </a:cubicBezTo>
                  <a:cubicBezTo>
                    <a:pt x="1" y="517"/>
                    <a:pt x="153" y="669"/>
                    <a:pt x="335" y="669"/>
                  </a:cubicBezTo>
                  <a:cubicBezTo>
                    <a:pt x="518" y="669"/>
                    <a:pt x="670" y="547"/>
                    <a:pt x="670" y="335"/>
                  </a:cubicBezTo>
                  <a:cubicBezTo>
                    <a:pt x="670" y="152"/>
                    <a:pt x="518" y="0"/>
                    <a:pt x="335"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7" name="Google Shape;3527;p24"/>
            <p:cNvSpPr/>
            <p:nvPr/>
          </p:nvSpPr>
          <p:spPr>
            <a:xfrm>
              <a:off x="1195309" y="89466"/>
              <a:ext cx="22946" cy="23049"/>
            </a:xfrm>
            <a:custGeom>
              <a:avLst/>
              <a:gdLst/>
              <a:ahLst/>
              <a:cxnLst/>
              <a:rect l="l" t="t" r="r" b="b"/>
              <a:pathLst>
                <a:path w="670" h="673" extrusionOk="0">
                  <a:moveTo>
                    <a:pt x="381" y="0"/>
                  </a:moveTo>
                  <a:cubicBezTo>
                    <a:pt x="366" y="0"/>
                    <a:pt x="351" y="1"/>
                    <a:pt x="335" y="4"/>
                  </a:cubicBezTo>
                  <a:cubicBezTo>
                    <a:pt x="153" y="4"/>
                    <a:pt x="1" y="126"/>
                    <a:pt x="1" y="338"/>
                  </a:cubicBezTo>
                  <a:cubicBezTo>
                    <a:pt x="1" y="521"/>
                    <a:pt x="153" y="673"/>
                    <a:pt x="335" y="673"/>
                  </a:cubicBezTo>
                  <a:cubicBezTo>
                    <a:pt x="517" y="673"/>
                    <a:pt x="669" y="521"/>
                    <a:pt x="669" y="338"/>
                  </a:cubicBezTo>
                  <a:cubicBezTo>
                    <a:pt x="669" y="144"/>
                    <a:pt x="542" y="0"/>
                    <a:pt x="381"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8" name="Google Shape;3528;p24"/>
            <p:cNvSpPr/>
            <p:nvPr/>
          </p:nvSpPr>
          <p:spPr>
            <a:xfrm>
              <a:off x="718549" y="792259"/>
              <a:ext cx="22946" cy="22912"/>
            </a:xfrm>
            <a:custGeom>
              <a:avLst/>
              <a:gdLst/>
              <a:ahLst/>
              <a:cxnLst/>
              <a:rect l="l" t="t" r="r" b="b"/>
              <a:pathLst>
                <a:path w="670" h="669" extrusionOk="0">
                  <a:moveTo>
                    <a:pt x="335" y="0"/>
                  </a:moveTo>
                  <a:cubicBezTo>
                    <a:pt x="152" y="0"/>
                    <a:pt x="0" y="122"/>
                    <a:pt x="0" y="334"/>
                  </a:cubicBezTo>
                  <a:cubicBezTo>
                    <a:pt x="0" y="517"/>
                    <a:pt x="152" y="669"/>
                    <a:pt x="335" y="669"/>
                  </a:cubicBezTo>
                  <a:cubicBezTo>
                    <a:pt x="517" y="669"/>
                    <a:pt x="669" y="517"/>
                    <a:pt x="669" y="334"/>
                  </a:cubicBezTo>
                  <a:cubicBezTo>
                    <a:pt x="669" y="122"/>
                    <a:pt x="517" y="0"/>
                    <a:pt x="335"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9" name="Google Shape;3529;p24"/>
            <p:cNvSpPr/>
            <p:nvPr/>
          </p:nvSpPr>
          <p:spPr>
            <a:xfrm>
              <a:off x="957974" y="931749"/>
              <a:ext cx="12535" cy="13562"/>
            </a:xfrm>
            <a:custGeom>
              <a:avLst/>
              <a:gdLst/>
              <a:ahLst/>
              <a:cxnLst/>
              <a:rect l="l" t="t" r="r" b="b"/>
              <a:pathLst>
                <a:path w="366" h="396" extrusionOk="0">
                  <a:moveTo>
                    <a:pt x="183" y="0"/>
                  </a:moveTo>
                  <a:cubicBezTo>
                    <a:pt x="92" y="0"/>
                    <a:pt x="0" y="91"/>
                    <a:pt x="0" y="213"/>
                  </a:cubicBezTo>
                  <a:cubicBezTo>
                    <a:pt x="0" y="304"/>
                    <a:pt x="92" y="395"/>
                    <a:pt x="183" y="395"/>
                  </a:cubicBezTo>
                  <a:cubicBezTo>
                    <a:pt x="304" y="395"/>
                    <a:pt x="365" y="304"/>
                    <a:pt x="365" y="213"/>
                  </a:cubicBezTo>
                  <a:cubicBezTo>
                    <a:pt x="365" y="91"/>
                    <a:pt x="304"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0" name="Google Shape;3530;p24"/>
            <p:cNvSpPr/>
            <p:nvPr/>
          </p:nvSpPr>
          <p:spPr>
            <a:xfrm>
              <a:off x="1307743" y="720408"/>
              <a:ext cx="12535" cy="12535"/>
            </a:xfrm>
            <a:custGeom>
              <a:avLst/>
              <a:gdLst/>
              <a:ahLst/>
              <a:cxnLst/>
              <a:rect l="l" t="t" r="r" b="b"/>
              <a:pathLst>
                <a:path w="366" h="366" extrusionOk="0">
                  <a:moveTo>
                    <a:pt x="183" y="1"/>
                  </a:moveTo>
                  <a:cubicBezTo>
                    <a:pt x="92" y="1"/>
                    <a:pt x="0" y="92"/>
                    <a:pt x="0" y="183"/>
                  </a:cubicBezTo>
                  <a:cubicBezTo>
                    <a:pt x="0" y="305"/>
                    <a:pt x="92" y="366"/>
                    <a:pt x="183" y="366"/>
                  </a:cubicBezTo>
                  <a:cubicBezTo>
                    <a:pt x="304" y="366"/>
                    <a:pt x="365" y="305"/>
                    <a:pt x="365" y="183"/>
                  </a:cubicBezTo>
                  <a:cubicBezTo>
                    <a:pt x="365" y="92"/>
                    <a:pt x="30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1" name="Google Shape;3531;p24"/>
            <p:cNvSpPr/>
            <p:nvPr/>
          </p:nvSpPr>
          <p:spPr>
            <a:xfrm>
              <a:off x="1163048" y="861987"/>
              <a:ext cx="12535" cy="12535"/>
            </a:xfrm>
            <a:custGeom>
              <a:avLst/>
              <a:gdLst/>
              <a:ahLst/>
              <a:cxnLst/>
              <a:rect l="l" t="t" r="r" b="b"/>
              <a:pathLst>
                <a:path w="366" h="366" extrusionOk="0">
                  <a:moveTo>
                    <a:pt x="183" y="1"/>
                  </a:moveTo>
                  <a:cubicBezTo>
                    <a:pt x="92" y="1"/>
                    <a:pt x="0" y="92"/>
                    <a:pt x="0" y="183"/>
                  </a:cubicBezTo>
                  <a:cubicBezTo>
                    <a:pt x="0" y="305"/>
                    <a:pt x="92" y="365"/>
                    <a:pt x="183" y="365"/>
                  </a:cubicBezTo>
                  <a:cubicBezTo>
                    <a:pt x="304" y="365"/>
                    <a:pt x="365" y="305"/>
                    <a:pt x="365" y="183"/>
                  </a:cubicBezTo>
                  <a:cubicBezTo>
                    <a:pt x="365" y="92"/>
                    <a:pt x="30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2" name="Google Shape;3532;p24"/>
            <p:cNvSpPr/>
            <p:nvPr/>
          </p:nvSpPr>
          <p:spPr>
            <a:xfrm>
              <a:off x="1083936" y="972332"/>
              <a:ext cx="12500" cy="12535"/>
            </a:xfrm>
            <a:custGeom>
              <a:avLst/>
              <a:gdLst/>
              <a:ahLst/>
              <a:cxnLst/>
              <a:rect l="l" t="t" r="r" b="b"/>
              <a:pathLst>
                <a:path w="365" h="366" extrusionOk="0">
                  <a:moveTo>
                    <a:pt x="183" y="1"/>
                  </a:moveTo>
                  <a:cubicBezTo>
                    <a:pt x="91" y="1"/>
                    <a:pt x="0" y="61"/>
                    <a:pt x="0" y="183"/>
                  </a:cubicBezTo>
                  <a:cubicBezTo>
                    <a:pt x="0" y="274"/>
                    <a:pt x="91" y="365"/>
                    <a:pt x="183" y="365"/>
                  </a:cubicBezTo>
                  <a:cubicBezTo>
                    <a:pt x="304" y="365"/>
                    <a:pt x="365" y="274"/>
                    <a:pt x="365" y="183"/>
                  </a:cubicBezTo>
                  <a:cubicBezTo>
                    <a:pt x="365" y="61"/>
                    <a:pt x="30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3" name="Google Shape;3533;p24"/>
            <p:cNvSpPr/>
            <p:nvPr/>
          </p:nvSpPr>
          <p:spPr>
            <a:xfrm>
              <a:off x="1091231" y="794314"/>
              <a:ext cx="13562" cy="12535"/>
            </a:xfrm>
            <a:custGeom>
              <a:avLst/>
              <a:gdLst/>
              <a:ahLst/>
              <a:cxnLst/>
              <a:rect l="l" t="t" r="r" b="b"/>
              <a:pathLst>
                <a:path w="396" h="366" extrusionOk="0">
                  <a:moveTo>
                    <a:pt x="182" y="1"/>
                  </a:moveTo>
                  <a:cubicBezTo>
                    <a:pt x="91" y="1"/>
                    <a:pt x="0" y="62"/>
                    <a:pt x="0" y="183"/>
                  </a:cubicBezTo>
                  <a:cubicBezTo>
                    <a:pt x="0" y="274"/>
                    <a:pt x="91" y="366"/>
                    <a:pt x="182" y="366"/>
                  </a:cubicBezTo>
                  <a:cubicBezTo>
                    <a:pt x="304" y="366"/>
                    <a:pt x="395" y="274"/>
                    <a:pt x="395" y="183"/>
                  </a:cubicBezTo>
                  <a:cubicBezTo>
                    <a:pt x="395" y="62"/>
                    <a:pt x="304" y="1"/>
                    <a:pt x="182"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4" name="Google Shape;3534;p24"/>
            <p:cNvSpPr/>
            <p:nvPr/>
          </p:nvSpPr>
          <p:spPr>
            <a:xfrm>
              <a:off x="420836" y="1199256"/>
              <a:ext cx="22912" cy="22946"/>
            </a:xfrm>
            <a:custGeom>
              <a:avLst/>
              <a:gdLst/>
              <a:ahLst/>
              <a:cxnLst/>
              <a:rect l="l" t="t" r="r" b="b"/>
              <a:pathLst>
                <a:path w="669" h="670" extrusionOk="0">
                  <a:moveTo>
                    <a:pt x="335" y="1"/>
                  </a:moveTo>
                  <a:cubicBezTo>
                    <a:pt x="122" y="1"/>
                    <a:pt x="0" y="153"/>
                    <a:pt x="0" y="335"/>
                  </a:cubicBezTo>
                  <a:cubicBezTo>
                    <a:pt x="0" y="517"/>
                    <a:pt x="122" y="669"/>
                    <a:pt x="335" y="669"/>
                  </a:cubicBezTo>
                  <a:cubicBezTo>
                    <a:pt x="517" y="669"/>
                    <a:pt x="669" y="517"/>
                    <a:pt x="669" y="335"/>
                  </a:cubicBezTo>
                  <a:cubicBezTo>
                    <a:pt x="669" y="153"/>
                    <a:pt x="517" y="1"/>
                    <a:pt x="335"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5" name="Google Shape;3535;p24"/>
            <p:cNvSpPr/>
            <p:nvPr/>
          </p:nvSpPr>
          <p:spPr>
            <a:xfrm>
              <a:off x="2260235" y="55253"/>
              <a:ext cx="22946" cy="22912"/>
            </a:xfrm>
            <a:custGeom>
              <a:avLst/>
              <a:gdLst/>
              <a:ahLst/>
              <a:cxnLst/>
              <a:rect l="l" t="t" r="r" b="b"/>
              <a:pathLst>
                <a:path w="670" h="669" extrusionOk="0">
                  <a:moveTo>
                    <a:pt x="335" y="0"/>
                  </a:moveTo>
                  <a:cubicBezTo>
                    <a:pt x="152" y="0"/>
                    <a:pt x="0" y="152"/>
                    <a:pt x="0" y="334"/>
                  </a:cubicBezTo>
                  <a:cubicBezTo>
                    <a:pt x="0" y="517"/>
                    <a:pt x="152" y="669"/>
                    <a:pt x="335" y="669"/>
                  </a:cubicBezTo>
                  <a:cubicBezTo>
                    <a:pt x="548" y="669"/>
                    <a:pt x="669" y="517"/>
                    <a:pt x="669" y="334"/>
                  </a:cubicBezTo>
                  <a:cubicBezTo>
                    <a:pt x="669" y="152"/>
                    <a:pt x="548" y="0"/>
                    <a:pt x="335"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6" name="Google Shape;3536;p24"/>
            <p:cNvSpPr/>
            <p:nvPr/>
          </p:nvSpPr>
          <p:spPr>
            <a:xfrm>
              <a:off x="452070" y="2012258"/>
              <a:ext cx="45823" cy="45857"/>
            </a:xfrm>
            <a:custGeom>
              <a:avLst/>
              <a:gdLst/>
              <a:ahLst/>
              <a:cxnLst/>
              <a:rect l="l" t="t" r="r" b="b"/>
              <a:pathLst>
                <a:path w="1338" h="1339" extrusionOk="0">
                  <a:moveTo>
                    <a:pt x="669" y="1"/>
                  </a:moveTo>
                  <a:cubicBezTo>
                    <a:pt x="304" y="1"/>
                    <a:pt x="0" y="305"/>
                    <a:pt x="0" y="669"/>
                  </a:cubicBezTo>
                  <a:cubicBezTo>
                    <a:pt x="0" y="1034"/>
                    <a:pt x="304" y="1338"/>
                    <a:pt x="669" y="1338"/>
                  </a:cubicBezTo>
                  <a:cubicBezTo>
                    <a:pt x="1064" y="1338"/>
                    <a:pt x="1337" y="1034"/>
                    <a:pt x="1337" y="669"/>
                  </a:cubicBezTo>
                  <a:cubicBezTo>
                    <a:pt x="1337" y="305"/>
                    <a:pt x="1064" y="1"/>
                    <a:pt x="669"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7" name="Google Shape;3537;p24"/>
            <p:cNvSpPr/>
            <p:nvPr/>
          </p:nvSpPr>
          <p:spPr>
            <a:xfrm>
              <a:off x="278195" y="3216674"/>
              <a:ext cx="45857" cy="46885"/>
            </a:xfrm>
            <a:custGeom>
              <a:avLst/>
              <a:gdLst/>
              <a:ahLst/>
              <a:cxnLst/>
              <a:rect l="l" t="t" r="r" b="b"/>
              <a:pathLst>
                <a:path w="1339" h="1369" extrusionOk="0">
                  <a:moveTo>
                    <a:pt x="670" y="0"/>
                  </a:moveTo>
                  <a:cubicBezTo>
                    <a:pt x="305" y="0"/>
                    <a:pt x="1" y="304"/>
                    <a:pt x="1" y="699"/>
                  </a:cubicBezTo>
                  <a:cubicBezTo>
                    <a:pt x="1" y="1064"/>
                    <a:pt x="305" y="1368"/>
                    <a:pt x="670" y="1368"/>
                  </a:cubicBezTo>
                  <a:cubicBezTo>
                    <a:pt x="1034" y="1368"/>
                    <a:pt x="1338" y="1064"/>
                    <a:pt x="1338" y="699"/>
                  </a:cubicBezTo>
                  <a:cubicBezTo>
                    <a:pt x="1338" y="304"/>
                    <a:pt x="1034" y="0"/>
                    <a:pt x="670"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8" name="Google Shape;3538;p24"/>
            <p:cNvSpPr/>
            <p:nvPr/>
          </p:nvSpPr>
          <p:spPr>
            <a:xfrm>
              <a:off x="3647841" y="825548"/>
              <a:ext cx="45857" cy="45857"/>
            </a:xfrm>
            <a:custGeom>
              <a:avLst/>
              <a:gdLst/>
              <a:ahLst/>
              <a:cxnLst/>
              <a:rect l="l" t="t" r="r" b="b"/>
              <a:pathLst>
                <a:path w="1339" h="1339" extrusionOk="0">
                  <a:moveTo>
                    <a:pt x="670" y="1"/>
                  </a:moveTo>
                  <a:cubicBezTo>
                    <a:pt x="274" y="1"/>
                    <a:pt x="1" y="305"/>
                    <a:pt x="1" y="669"/>
                  </a:cubicBezTo>
                  <a:cubicBezTo>
                    <a:pt x="1" y="1034"/>
                    <a:pt x="274" y="1338"/>
                    <a:pt x="670" y="1338"/>
                  </a:cubicBezTo>
                  <a:cubicBezTo>
                    <a:pt x="1034" y="1338"/>
                    <a:pt x="1338" y="1034"/>
                    <a:pt x="1338" y="669"/>
                  </a:cubicBezTo>
                  <a:cubicBezTo>
                    <a:pt x="1338" y="274"/>
                    <a:pt x="1034" y="1"/>
                    <a:pt x="670"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9" name="Google Shape;3539;p24"/>
            <p:cNvSpPr/>
            <p:nvPr/>
          </p:nvSpPr>
          <p:spPr>
            <a:xfrm>
              <a:off x="1677274" y="874487"/>
              <a:ext cx="22946" cy="22946"/>
            </a:xfrm>
            <a:custGeom>
              <a:avLst/>
              <a:gdLst/>
              <a:ahLst/>
              <a:cxnLst/>
              <a:rect l="l" t="t" r="r" b="b"/>
              <a:pathLst>
                <a:path w="670" h="670" extrusionOk="0">
                  <a:moveTo>
                    <a:pt x="335" y="0"/>
                  </a:moveTo>
                  <a:cubicBezTo>
                    <a:pt x="153" y="0"/>
                    <a:pt x="1" y="152"/>
                    <a:pt x="1" y="335"/>
                  </a:cubicBezTo>
                  <a:cubicBezTo>
                    <a:pt x="1" y="517"/>
                    <a:pt x="153" y="669"/>
                    <a:pt x="335" y="669"/>
                  </a:cubicBezTo>
                  <a:cubicBezTo>
                    <a:pt x="518" y="669"/>
                    <a:pt x="669" y="517"/>
                    <a:pt x="669" y="335"/>
                  </a:cubicBezTo>
                  <a:cubicBezTo>
                    <a:pt x="669" y="152"/>
                    <a:pt x="518" y="0"/>
                    <a:pt x="335"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0" name="Google Shape;3540;p24"/>
            <p:cNvSpPr/>
            <p:nvPr/>
          </p:nvSpPr>
          <p:spPr>
            <a:xfrm>
              <a:off x="276" y="1910235"/>
              <a:ext cx="22912" cy="22946"/>
            </a:xfrm>
            <a:custGeom>
              <a:avLst/>
              <a:gdLst/>
              <a:ahLst/>
              <a:cxnLst/>
              <a:rect l="l" t="t" r="r" b="b"/>
              <a:pathLst>
                <a:path w="669" h="670" extrusionOk="0">
                  <a:moveTo>
                    <a:pt x="335" y="1"/>
                  </a:moveTo>
                  <a:cubicBezTo>
                    <a:pt x="152" y="1"/>
                    <a:pt x="0" y="153"/>
                    <a:pt x="0" y="335"/>
                  </a:cubicBezTo>
                  <a:cubicBezTo>
                    <a:pt x="0" y="518"/>
                    <a:pt x="152" y="670"/>
                    <a:pt x="335" y="670"/>
                  </a:cubicBezTo>
                  <a:cubicBezTo>
                    <a:pt x="517" y="670"/>
                    <a:pt x="669" y="518"/>
                    <a:pt x="669" y="335"/>
                  </a:cubicBezTo>
                  <a:cubicBezTo>
                    <a:pt x="669" y="153"/>
                    <a:pt x="517" y="1"/>
                    <a:pt x="335"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1" name="Google Shape;3541;p24"/>
            <p:cNvSpPr/>
            <p:nvPr/>
          </p:nvSpPr>
          <p:spPr>
            <a:xfrm>
              <a:off x="1093285" y="2224627"/>
              <a:ext cx="22946" cy="22946"/>
            </a:xfrm>
            <a:custGeom>
              <a:avLst/>
              <a:gdLst/>
              <a:ahLst/>
              <a:cxnLst/>
              <a:rect l="l" t="t" r="r" b="b"/>
              <a:pathLst>
                <a:path w="670" h="670" extrusionOk="0">
                  <a:moveTo>
                    <a:pt x="335" y="0"/>
                  </a:moveTo>
                  <a:cubicBezTo>
                    <a:pt x="153" y="0"/>
                    <a:pt x="1" y="152"/>
                    <a:pt x="1" y="335"/>
                  </a:cubicBezTo>
                  <a:cubicBezTo>
                    <a:pt x="1" y="517"/>
                    <a:pt x="153" y="669"/>
                    <a:pt x="335" y="669"/>
                  </a:cubicBezTo>
                  <a:cubicBezTo>
                    <a:pt x="518" y="669"/>
                    <a:pt x="670" y="517"/>
                    <a:pt x="670" y="335"/>
                  </a:cubicBezTo>
                  <a:cubicBezTo>
                    <a:pt x="670" y="152"/>
                    <a:pt x="518" y="0"/>
                    <a:pt x="335"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2" name="Google Shape;3542;p24"/>
            <p:cNvSpPr/>
            <p:nvPr/>
          </p:nvSpPr>
          <p:spPr>
            <a:xfrm>
              <a:off x="52333" y="912982"/>
              <a:ext cx="22912" cy="22946"/>
            </a:xfrm>
            <a:custGeom>
              <a:avLst/>
              <a:gdLst/>
              <a:ahLst/>
              <a:cxnLst/>
              <a:rect l="l" t="t" r="r" b="b"/>
              <a:pathLst>
                <a:path w="669" h="670" extrusionOk="0">
                  <a:moveTo>
                    <a:pt x="334" y="1"/>
                  </a:moveTo>
                  <a:cubicBezTo>
                    <a:pt x="152" y="1"/>
                    <a:pt x="0" y="153"/>
                    <a:pt x="0" y="335"/>
                  </a:cubicBezTo>
                  <a:cubicBezTo>
                    <a:pt x="0" y="518"/>
                    <a:pt x="152" y="670"/>
                    <a:pt x="334" y="670"/>
                  </a:cubicBezTo>
                  <a:cubicBezTo>
                    <a:pt x="517" y="670"/>
                    <a:pt x="669" y="518"/>
                    <a:pt x="669" y="335"/>
                  </a:cubicBezTo>
                  <a:cubicBezTo>
                    <a:pt x="669" y="123"/>
                    <a:pt x="517" y="1"/>
                    <a:pt x="334"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3" name="Google Shape;3543;p24"/>
            <p:cNvSpPr/>
            <p:nvPr/>
          </p:nvSpPr>
          <p:spPr>
            <a:xfrm>
              <a:off x="1239043" y="2617069"/>
              <a:ext cx="22912" cy="22946"/>
            </a:xfrm>
            <a:custGeom>
              <a:avLst/>
              <a:gdLst/>
              <a:ahLst/>
              <a:cxnLst/>
              <a:rect l="l" t="t" r="r" b="b"/>
              <a:pathLst>
                <a:path w="669" h="670" extrusionOk="0">
                  <a:moveTo>
                    <a:pt x="335" y="1"/>
                  </a:moveTo>
                  <a:cubicBezTo>
                    <a:pt x="152" y="1"/>
                    <a:pt x="0" y="153"/>
                    <a:pt x="0" y="335"/>
                  </a:cubicBezTo>
                  <a:cubicBezTo>
                    <a:pt x="0" y="517"/>
                    <a:pt x="152" y="669"/>
                    <a:pt x="335" y="669"/>
                  </a:cubicBezTo>
                  <a:cubicBezTo>
                    <a:pt x="517" y="669"/>
                    <a:pt x="669" y="517"/>
                    <a:pt x="669" y="335"/>
                  </a:cubicBezTo>
                  <a:cubicBezTo>
                    <a:pt x="669" y="153"/>
                    <a:pt x="517" y="1"/>
                    <a:pt x="335"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4" name="Google Shape;3544;p24"/>
            <p:cNvSpPr/>
            <p:nvPr/>
          </p:nvSpPr>
          <p:spPr>
            <a:xfrm>
              <a:off x="1332710" y="2365144"/>
              <a:ext cx="12535" cy="12535"/>
            </a:xfrm>
            <a:custGeom>
              <a:avLst/>
              <a:gdLst/>
              <a:ahLst/>
              <a:cxnLst/>
              <a:rect l="l" t="t" r="r" b="b"/>
              <a:pathLst>
                <a:path w="366" h="366" extrusionOk="0">
                  <a:moveTo>
                    <a:pt x="183" y="1"/>
                  </a:moveTo>
                  <a:cubicBezTo>
                    <a:pt x="92" y="1"/>
                    <a:pt x="1" y="92"/>
                    <a:pt x="1" y="183"/>
                  </a:cubicBezTo>
                  <a:cubicBezTo>
                    <a:pt x="1" y="305"/>
                    <a:pt x="92" y="366"/>
                    <a:pt x="183" y="366"/>
                  </a:cubicBezTo>
                  <a:cubicBezTo>
                    <a:pt x="305" y="366"/>
                    <a:pt x="366" y="305"/>
                    <a:pt x="366" y="183"/>
                  </a:cubicBezTo>
                  <a:cubicBezTo>
                    <a:pt x="366" y="92"/>
                    <a:pt x="305"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5" name="Google Shape;3545;p24"/>
            <p:cNvSpPr/>
            <p:nvPr/>
          </p:nvSpPr>
          <p:spPr>
            <a:xfrm>
              <a:off x="1298359" y="3154206"/>
              <a:ext cx="13562" cy="12535"/>
            </a:xfrm>
            <a:custGeom>
              <a:avLst/>
              <a:gdLst/>
              <a:ahLst/>
              <a:cxnLst/>
              <a:rect l="l" t="t" r="r" b="b"/>
              <a:pathLst>
                <a:path w="396" h="366" extrusionOk="0">
                  <a:moveTo>
                    <a:pt x="214" y="1"/>
                  </a:moveTo>
                  <a:cubicBezTo>
                    <a:pt x="92" y="1"/>
                    <a:pt x="1" y="92"/>
                    <a:pt x="1" y="183"/>
                  </a:cubicBezTo>
                  <a:cubicBezTo>
                    <a:pt x="1" y="274"/>
                    <a:pt x="92" y="365"/>
                    <a:pt x="214" y="365"/>
                  </a:cubicBezTo>
                  <a:cubicBezTo>
                    <a:pt x="305" y="365"/>
                    <a:pt x="396" y="274"/>
                    <a:pt x="396" y="183"/>
                  </a:cubicBezTo>
                  <a:cubicBezTo>
                    <a:pt x="396" y="92"/>
                    <a:pt x="305" y="1"/>
                    <a:pt x="214"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6" name="Google Shape;3546;p24"/>
            <p:cNvSpPr/>
            <p:nvPr/>
          </p:nvSpPr>
          <p:spPr>
            <a:xfrm>
              <a:off x="1077669" y="1683311"/>
              <a:ext cx="12535" cy="13562"/>
            </a:xfrm>
            <a:custGeom>
              <a:avLst/>
              <a:gdLst/>
              <a:ahLst/>
              <a:cxnLst/>
              <a:rect l="l" t="t" r="r" b="b"/>
              <a:pathLst>
                <a:path w="366" h="396" extrusionOk="0">
                  <a:moveTo>
                    <a:pt x="183" y="1"/>
                  </a:moveTo>
                  <a:cubicBezTo>
                    <a:pt x="92" y="1"/>
                    <a:pt x="1" y="92"/>
                    <a:pt x="1" y="183"/>
                  </a:cubicBezTo>
                  <a:cubicBezTo>
                    <a:pt x="1" y="305"/>
                    <a:pt x="92" y="396"/>
                    <a:pt x="183" y="396"/>
                  </a:cubicBezTo>
                  <a:cubicBezTo>
                    <a:pt x="274" y="396"/>
                    <a:pt x="366" y="305"/>
                    <a:pt x="366" y="183"/>
                  </a:cubicBezTo>
                  <a:cubicBezTo>
                    <a:pt x="366" y="92"/>
                    <a:pt x="27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7" name="Google Shape;3547;p24"/>
            <p:cNvSpPr/>
            <p:nvPr/>
          </p:nvSpPr>
          <p:spPr>
            <a:xfrm>
              <a:off x="629026" y="1801978"/>
              <a:ext cx="13562" cy="13562"/>
            </a:xfrm>
            <a:custGeom>
              <a:avLst/>
              <a:gdLst/>
              <a:ahLst/>
              <a:cxnLst/>
              <a:rect l="l" t="t" r="r" b="b"/>
              <a:pathLst>
                <a:path w="396" h="396" extrusionOk="0">
                  <a:moveTo>
                    <a:pt x="183" y="1"/>
                  </a:moveTo>
                  <a:cubicBezTo>
                    <a:pt x="92" y="1"/>
                    <a:pt x="0" y="92"/>
                    <a:pt x="0" y="183"/>
                  </a:cubicBezTo>
                  <a:cubicBezTo>
                    <a:pt x="0" y="305"/>
                    <a:pt x="92" y="396"/>
                    <a:pt x="183" y="396"/>
                  </a:cubicBezTo>
                  <a:cubicBezTo>
                    <a:pt x="304" y="396"/>
                    <a:pt x="395" y="305"/>
                    <a:pt x="395" y="183"/>
                  </a:cubicBezTo>
                  <a:cubicBezTo>
                    <a:pt x="395" y="92"/>
                    <a:pt x="30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8" name="Google Shape;3548;p24"/>
            <p:cNvSpPr/>
            <p:nvPr/>
          </p:nvSpPr>
          <p:spPr>
            <a:xfrm>
              <a:off x="19010" y="3106328"/>
              <a:ext cx="12535" cy="13562"/>
            </a:xfrm>
            <a:custGeom>
              <a:avLst/>
              <a:gdLst/>
              <a:ahLst/>
              <a:cxnLst/>
              <a:rect l="l" t="t" r="r" b="b"/>
              <a:pathLst>
                <a:path w="366" h="396" extrusionOk="0">
                  <a:moveTo>
                    <a:pt x="183" y="0"/>
                  </a:moveTo>
                  <a:cubicBezTo>
                    <a:pt x="92" y="0"/>
                    <a:pt x="0" y="92"/>
                    <a:pt x="0" y="213"/>
                  </a:cubicBezTo>
                  <a:cubicBezTo>
                    <a:pt x="0" y="304"/>
                    <a:pt x="92" y="396"/>
                    <a:pt x="183" y="396"/>
                  </a:cubicBezTo>
                  <a:cubicBezTo>
                    <a:pt x="304" y="396"/>
                    <a:pt x="365" y="304"/>
                    <a:pt x="365" y="213"/>
                  </a:cubicBezTo>
                  <a:cubicBezTo>
                    <a:pt x="365" y="92"/>
                    <a:pt x="304"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9" name="Google Shape;3549;p24"/>
            <p:cNvSpPr/>
            <p:nvPr/>
          </p:nvSpPr>
          <p:spPr>
            <a:xfrm>
              <a:off x="492653" y="3066773"/>
              <a:ext cx="12535" cy="12535"/>
            </a:xfrm>
            <a:custGeom>
              <a:avLst/>
              <a:gdLst/>
              <a:ahLst/>
              <a:cxnLst/>
              <a:rect l="l" t="t" r="r" b="b"/>
              <a:pathLst>
                <a:path w="366" h="366" extrusionOk="0">
                  <a:moveTo>
                    <a:pt x="183" y="0"/>
                  </a:moveTo>
                  <a:cubicBezTo>
                    <a:pt x="92" y="0"/>
                    <a:pt x="0" y="92"/>
                    <a:pt x="0" y="183"/>
                  </a:cubicBezTo>
                  <a:cubicBezTo>
                    <a:pt x="0" y="304"/>
                    <a:pt x="92" y="365"/>
                    <a:pt x="183" y="365"/>
                  </a:cubicBezTo>
                  <a:cubicBezTo>
                    <a:pt x="304" y="365"/>
                    <a:pt x="365" y="304"/>
                    <a:pt x="365" y="183"/>
                  </a:cubicBezTo>
                  <a:cubicBezTo>
                    <a:pt x="365" y="92"/>
                    <a:pt x="304"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0" name="Google Shape;3550;p24"/>
            <p:cNvSpPr/>
            <p:nvPr/>
          </p:nvSpPr>
          <p:spPr>
            <a:xfrm>
              <a:off x="795572" y="2632686"/>
              <a:ext cx="22946" cy="22946"/>
            </a:xfrm>
            <a:custGeom>
              <a:avLst/>
              <a:gdLst/>
              <a:ahLst/>
              <a:cxnLst/>
              <a:rect l="l" t="t" r="r" b="b"/>
              <a:pathLst>
                <a:path w="670" h="670" extrusionOk="0">
                  <a:moveTo>
                    <a:pt x="335" y="0"/>
                  </a:moveTo>
                  <a:cubicBezTo>
                    <a:pt x="122" y="0"/>
                    <a:pt x="1" y="152"/>
                    <a:pt x="1" y="335"/>
                  </a:cubicBezTo>
                  <a:cubicBezTo>
                    <a:pt x="1" y="517"/>
                    <a:pt x="122" y="669"/>
                    <a:pt x="335" y="669"/>
                  </a:cubicBezTo>
                  <a:cubicBezTo>
                    <a:pt x="517" y="669"/>
                    <a:pt x="669" y="517"/>
                    <a:pt x="669" y="335"/>
                  </a:cubicBezTo>
                  <a:cubicBezTo>
                    <a:pt x="669" y="152"/>
                    <a:pt x="517" y="0"/>
                    <a:pt x="335"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1" name="Google Shape;3551;p24"/>
            <p:cNvSpPr/>
            <p:nvPr/>
          </p:nvSpPr>
          <p:spPr>
            <a:xfrm>
              <a:off x="568648" y="3566444"/>
              <a:ext cx="22946" cy="22912"/>
            </a:xfrm>
            <a:custGeom>
              <a:avLst/>
              <a:gdLst/>
              <a:ahLst/>
              <a:cxnLst/>
              <a:rect l="l" t="t" r="r" b="b"/>
              <a:pathLst>
                <a:path w="670" h="669" extrusionOk="0">
                  <a:moveTo>
                    <a:pt x="335" y="0"/>
                  </a:moveTo>
                  <a:cubicBezTo>
                    <a:pt x="152" y="0"/>
                    <a:pt x="0" y="152"/>
                    <a:pt x="0" y="335"/>
                  </a:cubicBezTo>
                  <a:cubicBezTo>
                    <a:pt x="0" y="517"/>
                    <a:pt x="152" y="669"/>
                    <a:pt x="335" y="669"/>
                  </a:cubicBezTo>
                  <a:cubicBezTo>
                    <a:pt x="517" y="669"/>
                    <a:pt x="669" y="517"/>
                    <a:pt x="669" y="335"/>
                  </a:cubicBezTo>
                  <a:cubicBezTo>
                    <a:pt x="669" y="152"/>
                    <a:pt x="517" y="0"/>
                    <a:pt x="335"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2" name="Google Shape;3552;p24"/>
            <p:cNvSpPr/>
            <p:nvPr/>
          </p:nvSpPr>
          <p:spPr>
            <a:xfrm>
              <a:off x="3313688" y="309232"/>
              <a:ext cx="45857" cy="45823"/>
            </a:xfrm>
            <a:custGeom>
              <a:avLst/>
              <a:gdLst/>
              <a:ahLst/>
              <a:cxnLst/>
              <a:rect l="l" t="t" r="r" b="b"/>
              <a:pathLst>
                <a:path w="1339" h="1338" extrusionOk="0">
                  <a:moveTo>
                    <a:pt x="670" y="1"/>
                  </a:moveTo>
                  <a:cubicBezTo>
                    <a:pt x="305" y="1"/>
                    <a:pt x="1" y="274"/>
                    <a:pt x="1" y="669"/>
                  </a:cubicBezTo>
                  <a:cubicBezTo>
                    <a:pt x="1" y="1034"/>
                    <a:pt x="305" y="1338"/>
                    <a:pt x="670" y="1338"/>
                  </a:cubicBezTo>
                  <a:cubicBezTo>
                    <a:pt x="1034" y="1338"/>
                    <a:pt x="1338" y="1034"/>
                    <a:pt x="1338" y="669"/>
                  </a:cubicBezTo>
                  <a:cubicBezTo>
                    <a:pt x="1338" y="274"/>
                    <a:pt x="1034" y="1"/>
                    <a:pt x="670"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3" name="Google Shape;3553;p24"/>
            <p:cNvSpPr/>
            <p:nvPr/>
          </p:nvSpPr>
          <p:spPr>
            <a:xfrm>
              <a:off x="4561838" y="291526"/>
              <a:ext cx="45823" cy="45857"/>
            </a:xfrm>
            <a:custGeom>
              <a:avLst/>
              <a:gdLst/>
              <a:ahLst/>
              <a:cxnLst/>
              <a:rect l="l" t="t" r="r" b="b"/>
              <a:pathLst>
                <a:path w="1338" h="1339" extrusionOk="0">
                  <a:moveTo>
                    <a:pt x="669" y="1"/>
                  </a:moveTo>
                  <a:cubicBezTo>
                    <a:pt x="274" y="1"/>
                    <a:pt x="0" y="305"/>
                    <a:pt x="0" y="670"/>
                  </a:cubicBezTo>
                  <a:cubicBezTo>
                    <a:pt x="0" y="1034"/>
                    <a:pt x="274" y="1338"/>
                    <a:pt x="669" y="1338"/>
                  </a:cubicBezTo>
                  <a:cubicBezTo>
                    <a:pt x="1034" y="1338"/>
                    <a:pt x="1338" y="1034"/>
                    <a:pt x="1338" y="670"/>
                  </a:cubicBezTo>
                  <a:cubicBezTo>
                    <a:pt x="1338" y="305"/>
                    <a:pt x="1034" y="1"/>
                    <a:pt x="669"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4" name="Google Shape;3554;p24"/>
            <p:cNvSpPr/>
            <p:nvPr/>
          </p:nvSpPr>
          <p:spPr>
            <a:xfrm>
              <a:off x="2849429" y="47958"/>
              <a:ext cx="46885" cy="45823"/>
            </a:xfrm>
            <a:custGeom>
              <a:avLst/>
              <a:gdLst/>
              <a:ahLst/>
              <a:cxnLst/>
              <a:rect l="l" t="t" r="r" b="b"/>
              <a:pathLst>
                <a:path w="1369" h="1338" extrusionOk="0">
                  <a:moveTo>
                    <a:pt x="699" y="0"/>
                  </a:moveTo>
                  <a:cubicBezTo>
                    <a:pt x="304" y="0"/>
                    <a:pt x="0" y="304"/>
                    <a:pt x="0" y="669"/>
                  </a:cubicBezTo>
                  <a:cubicBezTo>
                    <a:pt x="0" y="1064"/>
                    <a:pt x="304" y="1338"/>
                    <a:pt x="699" y="1338"/>
                  </a:cubicBezTo>
                  <a:cubicBezTo>
                    <a:pt x="1064" y="1338"/>
                    <a:pt x="1368" y="1064"/>
                    <a:pt x="1368" y="669"/>
                  </a:cubicBezTo>
                  <a:cubicBezTo>
                    <a:pt x="1368" y="304"/>
                    <a:pt x="1064" y="0"/>
                    <a:pt x="699"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5" name="Google Shape;3555;p24"/>
            <p:cNvSpPr/>
            <p:nvPr/>
          </p:nvSpPr>
          <p:spPr>
            <a:xfrm>
              <a:off x="5650703" y="385228"/>
              <a:ext cx="45823" cy="45823"/>
            </a:xfrm>
            <a:custGeom>
              <a:avLst/>
              <a:gdLst/>
              <a:ahLst/>
              <a:cxnLst/>
              <a:rect l="l" t="t" r="r" b="b"/>
              <a:pathLst>
                <a:path w="1338" h="1338" extrusionOk="0">
                  <a:moveTo>
                    <a:pt x="669" y="0"/>
                  </a:moveTo>
                  <a:cubicBezTo>
                    <a:pt x="274" y="0"/>
                    <a:pt x="0" y="304"/>
                    <a:pt x="0" y="669"/>
                  </a:cubicBezTo>
                  <a:cubicBezTo>
                    <a:pt x="0" y="1064"/>
                    <a:pt x="274" y="1338"/>
                    <a:pt x="669" y="1338"/>
                  </a:cubicBezTo>
                  <a:cubicBezTo>
                    <a:pt x="1034" y="1338"/>
                    <a:pt x="1338" y="1064"/>
                    <a:pt x="1338" y="669"/>
                  </a:cubicBezTo>
                  <a:cubicBezTo>
                    <a:pt x="1338" y="304"/>
                    <a:pt x="1034" y="0"/>
                    <a:pt x="669"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6" name="Google Shape;3556;p24"/>
            <p:cNvSpPr/>
            <p:nvPr/>
          </p:nvSpPr>
          <p:spPr>
            <a:xfrm>
              <a:off x="3571846" y="148920"/>
              <a:ext cx="22946" cy="22946"/>
            </a:xfrm>
            <a:custGeom>
              <a:avLst/>
              <a:gdLst/>
              <a:ahLst/>
              <a:cxnLst/>
              <a:rect l="l" t="t" r="r" b="b"/>
              <a:pathLst>
                <a:path w="670" h="670" extrusionOk="0">
                  <a:moveTo>
                    <a:pt x="335" y="1"/>
                  </a:moveTo>
                  <a:cubicBezTo>
                    <a:pt x="153" y="1"/>
                    <a:pt x="1" y="122"/>
                    <a:pt x="1" y="335"/>
                  </a:cubicBezTo>
                  <a:cubicBezTo>
                    <a:pt x="1" y="517"/>
                    <a:pt x="153" y="669"/>
                    <a:pt x="335" y="669"/>
                  </a:cubicBezTo>
                  <a:cubicBezTo>
                    <a:pt x="518" y="669"/>
                    <a:pt x="670" y="517"/>
                    <a:pt x="670" y="335"/>
                  </a:cubicBezTo>
                  <a:cubicBezTo>
                    <a:pt x="670" y="122"/>
                    <a:pt x="518" y="1"/>
                    <a:pt x="335"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7" name="Google Shape;3557;p24"/>
            <p:cNvSpPr/>
            <p:nvPr/>
          </p:nvSpPr>
          <p:spPr>
            <a:xfrm>
              <a:off x="4044461" y="89603"/>
              <a:ext cx="22946" cy="22912"/>
            </a:xfrm>
            <a:custGeom>
              <a:avLst/>
              <a:gdLst/>
              <a:ahLst/>
              <a:cxnLst/>
              <a:rect l="l" t="t" r="r" b="b"/>
              <a:pathLst>
                <a:path w="670" h="669" extrusionOk="0">
                  <a:moveTo>
                    <a:pt x="335" y="0"/>
                  </a:moveTo>
                  <a:cubicBezTo>
                    <a:pt x="153" y="0"/>
                    <a:pt x="1" y="122"/>
                    <a:pt x="1" y="334"/>
                  </a:cubicBezTo>
                  <a:cubicBezTo>
                    <a:pt x="1" y="517"/>
                    <a:pt x="153" y="669"/>
                    <a:pt x="335" y="669"/>
                  </a:cubicBezTo>
                  <a:cubicBezTo>
                    <a:pt x="517" y="669"/>
                    <a:pt x="669" y="517"/>
                    <a:pt x="669" y="334"/>
                  </a:cubicBezTo>
                  <a:cubicBezTo>
                    <a:pt x="669" y="122"/>
                    <a:pt x="517" y="0"/>
                    <a:pt x="335"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8" name="Google Shape;3558;p24"/>
            <p:cNvSpPr/>
            <p:nvPr/>
          </p:nvSpPr>
          <p:spPr>
            <a:xfrm>
              <a:off x="3567702" y="792259"/>
              <a:ext cx="22946" cy="22912"/>
            </a:xfrm>
            <a:custGeom>
              <a:avLst/>
              <a:gdLst/>
              <a:ahLst/>
              <a:cxnLst/>
              <a:rect l="l" t="t" r="r" b="b"/>
              <a:pathLst>
                <a:path w="670" h="669" extrusionOk="0">
                  <a:moveTo>
                    <a:pt x="335" y="0"/>
                  </a:moveTo>
                  <a:cubicBezTo>
                    <a:pt x="152" y="0"/>
                    <a:pt x="0" y="122"/>
                    <a:pt x="0" y="334"/>
                  </a:cubicBezTo>
                  <a:cubicBezTo>
                    <a:pt x="0" y="517"/>
                    <a:pt x="152" y="669"/>
                    <a:pt x="335" y="669"/>
                  </a:cubicBezTo>
                  <a:cubicBezTo>
                    <a:pt x="517" y="669"/>
                    <a:pt x="669" y="517"/>
                    <a:pt x="669" y="334"/>
                  </a:cubicBezTo>
                  <a:cubicBezTo>
                    <a:pt x="669" y="122"/>
                    <a:pt x="517" y="0"/>
                    <a:pt x="335"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9" name="Google Shape;3559;p24"/>
            <p:cNvSpPr/>
            <p:nvPr/>
          </p:nvSpPr>
          <p:spPr>
            <a:xfrm>
              <a:off x="4156896" y="720408"/>
              <a:ext cx="12535" cy="12535"/>
            </a:xfrm>
            <a:custGeom>
              <a:avLst/>
              <a:gdLst/>
              <a:ahLst/>
              <a:cxnLst/>
              <a:rect l="l" t="t" r="r" b="b"/>
              <a:pathLst>
                <a:path w="366" h="366" extrusionOk="0">
                  <a:moveTo>
                    <a:pt x="183" y="1"/>
                  </a:moveTo>
                  <a:cubicBezTo>
                    <a:pt x="92" y="1"/>
                    <a:pt x="0" y="92"/>
                    <a:pt x="0" y="183"/>
                  </a:cubicBezTo>
                  <a:cubicBezTo>
                    <a:pt x="0" y="305"/>
                    <a:pt x="92" y="366"/>
                    <a:pt x="183" y="366"/>
                  </a:cubicBezTo>
                  <a:cubicBezTo>
                    <a:pt x="304" y="366"/>
                    <a:pt x="365" y="305"/>
                    <a:pt x="365" y="183"/>
                  </a:cubicBezTo>
                  <a:cubicBezTo>
                    <a:pt x="365" y="92"/>
                    <a:pt x="30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0" name="Google Shape;3560;p24"/>
            <p:cNvSpPr/>
            <p:nvPr/>
          </p:nvSpPr>
          <p:spPr>
            <a:xfrm>
              <a:off x="4012200" y="861987"/>
              <a:ext cx="12535" cy="12535"/>
            </a:xfrm>
            <a:custGeom>
              <a:avLst/>
              <a:gdLst/>
              <a:ahLst/>
              <a:cxnLst/>
              <a:rect l="l" t="t" r="r" b="b"/>
              <a:pathLst>
                <a:path w="366" h="366" extrusionOk="0">
                  <a:moveTo>
                    <a:pt x="183" y="1"/>
                  </a:moveTo>
                  <a:cubicBezTo>
                    <a:pt x="92" y="1"/>
                    <a:pt x="0" y="92"/>
                    <a:pt x="0" y="183"/>
                  </a:cubicBezTo>
                  <a:cubicBezTo>
                    <a:pt x="0" y="305"/>
                    <a:pt x="92" y="365"/>
                    <a:pt x="183" y="365"/>
                  </a:cubicBezTo>
                  <a:cubicBezTo>
                    <a:pt x="304" y="365"/>
                    <a:pt x="365" y="305"/>
                    <a:pt x="365" y="183"/>
                  </a:cubicBezTo>
                  <a:cubicBezTo>
                    <a:pt x="365" y="92"/>
                    <a:pt x="30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1" name="Google Shape;3561;p24"/>
            <p:cNvSpPr/>
            <p:nvPr/>
          </p:nvSpPr>
          <p:spPr>
            <a:xfrm>
              <a:off x="2294585" y="868220"/>
              <a:ext cx="12535" cy="12535"/>
            </a:xfrm>
            <a:custGeom>
              <a:avLst/>
              <a:gdLst/>
              <a:ahLst/>
              <a:cxnLst/>
              <a:rect l="l" t="t" r="r" b="b"/>
              <a:pathLst>
                <a:path w="366" h="366" extrusionOk="0">
                  <a:moveTo>
                    <a:pt x="183" y="1"/>
                  </a:moveTo>
                  <a:cubicBezTo>
                    <a:pt x="61" y="1"/>
                    <a:pt x="0" y="62"/>
                    <a:pt x="0" y="183"/>
                  </a:cubicBezTo>
                  <a:cubicBezTo>
                    <a:pt x="0" y="275"/>
                    <a:pt x="61" y="366"/>
                    <a:pt x="183" y="366"/>
                  </a:cubicBezTo>
                  <a:cubicBezTo>
                    <a:pt x="274" y="366"/>
                    <a:pt x="365" y="275"/>
                    <a:pt x="365" y="183"/>
                  </a:cubicBezTo>
                  <a:cubicBezTo>
                    <a:pt x="365" y="62"/>
                    <a:pt x="27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2" name="Google Shape;3562;p24"/>
            <p:cNvSpPr/>
            <p:nvPr/>
          </p:nvSpPr>
          <p:spPr>
            <a:xfrm>
              <a:off x="5109387" y="55253"/>
              <a:ext cx="22946" cy="22912"/>
            </a:xfrm>
            <a:custGeom>
              <a:avLst/>
              <a:gdLst/>
              <a:ahLst/>
              <a:cxnLst/>
              <a:rect l="l" t="t" r="r" b="b"/>
              <a:pathLst>
                <a:path w="670" h="669" extrusionOk="0">
                  <a:moveTo>
                    <a:pt x="335" y="0"/>
                  </a:moveTo>
                  <a:cubicBezTo>
                    <a:pt x="152" y="0"/>
                    <a:pt x="0" y="152"/>
                    <a:pt x="0" y="334"/>
                  </a:cubicBezTo>
                  <a:cubicBezTo>
                    <a:pt x="0" y="517"/>
                    <a:pt x="152" y="669"/>
                    <a:pt x="335" y="669"/>
                  </a:cubicBezTo>
                  <a:cubicBezTo>
                    <a:pt x="517" y="669"/>
                    <a:pt x="669" y="517"/>
                    <a:pt x="669" y="334"/>
                  </a:cubicBezTo>
                  <a:cubicBezTo>
                    <a:pt x="669" y="152"/>
                    <a:pt x="517" y="0"/>
                    <a:pt x="335"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3" name="Google Shape;3563;p24"/>
            <p:cNvSpPr/>
            <p:nvPr/>
          </p:nvSpPr>
          <p:spPr>
            <a:xfrm>
              <a:off x="6495966" y="825548"/>
              <a:ext cx="46885" cy="45857"/>
            </a:xfrm>
            <a:custGeom>
              <a:avLst/>
              <a:gdLst/>
              <a:ahLst/>
              <a:cxnLst/>
              <a:rect l="l" t="t" r="r" b="b"/>
              <a:pathLst>
                <a:path w="1369" h="1339" extrusionOk="0">
                  <a:moveTo>
                    <a:pt x="669" y="1"/>
                  </a:moveTo>
                  <a:cubicBezTo>
                    <a:pt x="304" y="1"/>
                    <a:pt x="1" y="305"/>
                    <a:pt x="1" y="669"/>
                  </a:cubicBezTo>
                  <a:cubicBezTo>
                    <a:pt x="1" y="1034"/>
                    <a:pt x="304" y="1338"/>
                    <a:pt x="669" y="1338"/>
                  </a:cubicBezTo>
                  <a:cubicBezTo>
                    <a:pt x="1064" y="1338"/>
                    <a:pt x="1368" y="1034"/>
                    <a:pt x="1368" y="669"/>
                  </a:cubicBezTo>
                  <a:cubicBezTo>
                    <a:pt x="1368" y="305"/>
                    <a:pt x="1064" y="1"/>
                    <a:pt x="669"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4" name="Google Shape;3564;p24"/>
            <p:cNvSpPr/>
            <p:nvPr/>
          </p:nvSpPr>
          <p:spPr>
            <a:xfrm>
              <a:off x="4767939" y="796403"/>
              <a:ext cx="22946" cy="22946"/>
            </a:xfrm>
            <a:custGeom>
              <a:avLst/>
              <a:gdLst/>
              <a:ahLst/>
              <a:cxnLst/>
              <a:rect l="l" t="t" r="r" b="b"/>
              <a:pathLst>
                <a:path w="670" h="670" extrusionOk="0">
                  <a:moveTo>
                    <a:pt x="335" y="1"/>
                  </a:moveTo>
                  <a:cubicBezTo>
                    <a:pt x="153" y="1"/>
                    <a:pt x="1" y="153"/>
                    <a:pt x="1" y="335"/>
                  </a:cubicBezTo>
                  <a:cubicBezTo>
                    <a:pt x="1" y="517"/>
                    <a:pt x="153" y="669"/>
                    <a:pt x="335" y="669"/>
                  </a:cubicBezTo>
                  <a:cubicBezTo>
                    <a:pt x="517" y="669"/>
                    <a:pt x="669" y="517"/>
                    <a:pt x="669" y="335"/>
                  </a:cubicBezTo>
                  <a:cubicBezTo>
                    <a:pt x="669" y="153"/>
                    <a:pt x="517" y="1"/>
                    <a:pt x="335"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5" name="Google Shape;3565;p24"/>
            <p:cNvSpPr/>
            <p:nvPr/>
          </p:nvSpPr>
          <p:spPr>
            <a:xfrm>
              <a:off x="1129725" y="314438"/>
              <a:ext cx="12535" cy="13562"/>
            </a:xfrm>
            <a:custGeom>
              <a:avLst/>
              <a:gdLst/>
              <a:ahLst/>
              <a:cxnLst/>
              <a:rect l="l" t="t" r="r" b="b"/>
              <a:pathLst>
                <a:path w="366" h="396" extrusionOk="0">
                  <a:moveTo>
                    <a:pt x="183" y="1"/>
                  </a:moveTo>
                  <a:cubicBezTo>
                    <a:pt x="92" y="1"/>
                    <a:pt x="1" y="92"/>
                    <a:pt x="1" y="213"/>
                  </a:cubicBezTo>
                  <a:cubicBezTo>
                    <a:pt x="1" y="304"/>
                    <a:pt x="92" y="396"/>
                    <a:pt x="183" y="396"/>
                  </a:cubicBezTo>
                  <a:cubicBezTo>
                    <a:pt x="305" y="396"/>
                    <a:pt x="365" y="304"/>
                    <a:pt x="365" y="213"/>
                  </a:cubicBezTo>
                  <a:cubicBezTo>
                    <a:pt x="365" y="92"/>
                    <a:pt x="305"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6" name="Google Shape;3566;p24"/>
            <p:cNvSpPr/>
            <p:nvPr/>
          </p:nvSpPr>
          <p:spPr>
            <a:xfrm>
              <a:off x="8209402" y="990038"/>
              <a:ext cx="13562" cy="12500"/>
            </a:xfrm>
            <a:custGeom>
              <a:avLst/>
              <a:gdLst/>
              <a:ahLst/>
              <a:cxnLst/>
              <a:rect l="l" t="t" r="r" b="b"/>
              <a:pathLst>
                <a:path w="396" h="365" extrusionOk="0">
                  <a:moveTo>
                    <a:pt x="183" y="0"/>
                  </a:moveTo>
                  <a:cubicBezTo>
                    <a:pt x="92" y="0"/>
                    <a:pt x="1" y="91"/>
                    <a:pt x="1" y="183"/>
                  </a:cubicBezTo>
                  <a:cubicBezTo>
                    <a:pt x="1" y="304"/>
                    <a:pt x="92" y="365"/>
                    <a:pt x="183" y="365"/>
                  </a:cubicBezTo>
                  <a:cubicBezTo>
                    <a:pt x="305" y="365"/>
                    <a:pt x="396" y="304"/>
                    <a:pt x="396" y="183"/>
                  </a:cubicBezTo>
                  <a:cubicBezTo>
                    <a:pt x="396" y="91"/>
                    <a:pt x="305"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7" name="Google Shape;3567;p24"/>
            <p:cNvSpPr/>
            <p:nvPr/>
          </p:nvSpPr>
          <p:spPr>
            <a:xfrm>
              <a:off x="8172963" y="1403303"/>
              <a:ext cx="13596" cy="12535"/>
            </a:xfrm>
            <a:custGeom>
              <a:avLst/>
              <a:gdLst/>
              <a:ahLst/>
              <a:cxnLst/>
              <a:rect l="l" t="t" r="r" b="b"/>
              <a:pathLst>
                <a:path w="397" h="366" extrusionOk="0">
                  <a:moveTo>
                    <a:pt x="214" y="0"/>
                  </a:moveTo>
                  <a:cubicBezTo>
                    <a:pt x="92" y="0"/>
                    <a:pt x="1" y="91"/>
                    <a:pt x="1" y="183"/>
                  </a:cubicBezTo>
                  <a:cubicBezTo>
                    <a:pt x="1" y="304"/>
                    <a:pt x="92" y="365"/>
                    <a:pt x="214" y="365"/>
                  </a:cubicBezTo>
                  <a:cubicBezTo>
                    <a:pt x="305" y="365"/>
                    <a:pt x="396" y="304"/>
                    <a:pt x="396" y="183"/>
                  </a:cubicBezTo>
                  <a:cubicBezTo>
                    <a:pt x="396" y="91"/>
                    <a:pt x="305" y="0"/>
                    <a:pt x="214"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8" name="Google Shape;3568;p24"/>
            <p:cNvSpPr/>
            <p:nvPr/>
          </p:nvSpPr>
          <p:spPr>
            <a:xfrm>
              <a:off x="8012685" y="672530"/>
              <a:ext cx="12500" cy="12535"/>
            </a:xfrm>
            <a:custGeom>
              <a:avLst/>
              <a:gdLst/>
              <a:ahLst/>
              <a:cxnLst/>
              <a:rect l="l" t="t" r="r" b="b"/>
              <a:pathLst>
                <a:path w="365" h="366" extrusionOk="0">
                  <a:moveTo>
                    <a:pt x="182" y="1"/>
                  </a:moveTo>
                  <a:cubicBezTo>
                    <a:pt x="91" y="1"/>
                    <a:pt x="0" y="92"/>
                    <a:pt x="0" y="183"/>
                  </a:cubicBezTo>
                  <a:cubicBezTo>
                    <a:pt x="0" y="274"/>
                    <a:pt x="91" y="365"/>
                    <a:pt x="182" y="365"/>
                  </a:cubicBezTo>
                  <a:cubicBezTo>
                    <a:pt x="304" y="365"/>
                    <a:pt x="365" y="274"/>
                    <a:pt x="365" y="183"/>
                  </a:cubicBezTo>
                  <a:cubicBezTo>
                    <a:pt x="365" y="92"/>
                    <a:pt x="304" y="1"/>
                    <a:pt x="182"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9" name="Google Shape;3569;p24"/>
            <p:cNvSpPr/>
            <p:nvPr/>
          </p:nvSpPr>
          <p:spPr>
            <a:xfrm>
              <a:off x="8110530" y="330055"/>
              <a:ext cx="12500" cy="13562"/>
            </a:xfrm>
            <a:custGeom>
              <a:avLst/>
              <a:gdLst/>
              <a:ahLst/>
              <a:cxnLst/>
              <a:rect l="l" t="t" r="r" b="b"/>
              <a:pathLst>
                <a:path w="365" h="396" extrusionOk="0">
                  <a:moveTo>
                    <a:pt x="183" y="0"/>
                  </a:moveTo>
                  <a:cubicBezTo>
                    <a:pt x="91" y="0"/>
                    <a:pt x="0" y="92"/>
                    <a:pt x="0" y="183"/>
                  </a:cubicBezTo>
                  <a:cubicBezTo>
                    <a:pt x="0" y="304"/>
                    <a:pt x="91" y="396"/>
                    <a:pt x="183" y="396"/>
                  </a:cubicBezTo>
                  <a:cubicBezTo>
                    <a:pt x="304" y="396"/>
                    <a:pt x="365" y="304"/>
                    <a:pt x="365" y="183"/>
                  </a:cubicBezTo>
                  <a:cubicBezTo>
                    <a:pt x="365" y="92"/>
                    <a:pt x="304"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0" name="Google Shape;3570;p24"/>
            <p:cNvSpPr/>
            <p:nvPr/>
          </p:nvSpPr>
          <p:spPr>
            <a:xfrm>
              <a:off x="8100118" y="1004594"/>
              <a:ext cx="46885" cy="45857"/>
            </a:xfrm>
            <a:custGeom>
              <a:avLst/>
              <a:gdLst/>
              <a:ahLst/>
              <a:cxnLst/>
              <a:rect l="l" t="t" r="r" b="b"/>
              <a:pathLst>
                <a:path w="1369" h="1339" extrusionOk="0">
                  <a:moveTo>
                    <a:pt x="699" y="1"/>
                  </a:moveTo>
                  <a:cubicBezTo>
                    <a:pt x="304" y="1"/>
                    <a:pt x="0" y="274"/>
                    <a:pt x="0" y="669"/>
                  </a:cubicBezTo>
                  <a:cubicBezTo>
                    <a:pt x="0" y="1034"/>
                    <a:pt x="304" y="1338"/>
                    <a:pt x="699" y="1338"/>
                  </a:cubicBezTo>
                  <a:cubicBezTo>
                    <a:pt x="1064" y="1338"/>
                    <a:pt x="1368" y="1034"/>
                    <a:pt x="1368" y="669"/>
                  </a:cubicBezTo>
                  <a:cubicBezTo>
                    <a:pt x="1368" y="305"/>
                    <a:pt x="1064" y="1"/>
                    <a:pt x="699"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1" name="Google Shape;3571;p24"/>
            <p:cNvSpPr/>
            <p:nvPr/>
          </p:nvSpPr>
          <p:spPr>
            <a:xfrm>
              <a:off x="8873564" y="97925"/>
              <a:ext cx="22912" cy="22912"/>
            </a:xfrm>
            <a:custGeom>
              <a:avLst/>
              <a:gdLst/>
              <a:ahLst/>
              <a:cxnLst/>
              <a:rect l="l" t="t" r="r" b="b"/>
              <a:pathLst>
                <a:path w="669" h="669" extrusionOk="0">
                  <a:moveTo>
                    <a:pt x="335" y="0"/>
                  </a:moveTo>
                  <a:cubicBezTo>
                    <a:pt x="152" y="0"/>
                    <a:pt x="0" y="152"/>
                    <a:pt x="0" y="335"/>
                  </a:cubicBezTo>
                  <a:cubicBezTo>
                    <a:pt x="0" y="517"/>
                    <a:pt x="152" y="669"/>
                    <a:pt x="335" y="669"/>
                  </a:cubicBezTo>
                  <a:cubicBezTo>
                    <a:pt x="517" y="669"/>
                    <a:pt x="669" y="517"/>
                    <a:pt x="669" y="335"/>
                  </a:cubicBezTo>
                  <a:cubicBezTo>
                    <a:pt x="669" y="152"/>
                    <a:pt x="517" y="0"/>
                    <a:pt x="335"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2" name="Google Shape;3572;p24"/>
            <p:cNvSpPr/>
            <p:nvPr/>
          </p:nvSpPr>
          <p:spPr>
            <a:xfrm>
              <a:off x="8815275" y="1030622"/>
              <a:ext cx="22912" cy="22946"/>
            </a:xfrm>
            <a:custGeom>
              <a:avLst/>
              <a:gdLst/>
              <a:ahLst/>
              <a:cxnLst/>
              <a:rect l="l" t="t" r="r" b="b"/>
              <a:pathLst>
                <a:path w="669" h="670" extrusionOk="0">
                  <a:moveTo>
                    <a:pt x="334" y="1"/>
                  </a:moveTo>
                  <a:cubicBezTo>
                    <a:pt x="152" y="1"/>
                    <a:pt x="0" y="153"/>
                    <a:pt x="0" y="335"/>
                  </a:cubicBezTo>
                  <a:cubicBezTo>
                    <a:pt x="0" y="517"/>
                    <a:pt x="152" y="669"/>
                    <a:pt x="334" y="669"/>
                  </a:cubicBezTo>
                  <a:cubicBezTo>
                    <a:pt x="517" y="669"/>
                    <a:pt x="669" y="517"/>
                    <a:pt x="669" y="335"/>
                  </a:cubicBezTo>
                  <a:cubicBezTo>
                    <a:pt x="669" y="153"/>
                    <a:pt x="517" y="1"/>
                    <a:pt x="334"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3" name="Google Shape;3573;p24"/>
            <p:cNvSpPr/>
            <p:nvPr/>
          </p:nvSpPr>
          <p:spPr>
            <a:xfrm>
              <a:off x="8521705" y="1592760"/>
              <a:ext cx="22946" cy="22912"/>
            </a:xfrm>
            <a:custGeom>
              <a:avLst/>
              <a:gdLst/>
              <a:ahLst/>
              <a:cxnLst/>
              <a:rect l="l" t="t" r="r" b="b"/>
              <a:pathLst>
                <a:path w="670" h="669" extrusionOk="0">
                  <a:moveTo>
                    <a:pt x="335" y="0"/>
                  </a:moveTo>
                  <a:cubicBezTo>
                    <a:pt x="153" y="0"/>
                    <a:pt x="1" y="152"/>
                    <a:pt x="1" y="335"/>
                  </a:cubicBezTo>
                  <a:cubicBezTo>
                    <a:pt x="1" y="517"/>
                    <a:pt x="153" y="669"/>
                    <a:pt x="335" y="669"/>
                  </a:cubicBezTo>
                  <a:cubicBezTo>
                    <a:pt x="517" y="669"/>
                    <a:pt x="669" y="517"/>
                    <a:pt x="669" y="335"/>
                  </a:cubicBezTo>
                  <a:cubicBezTo>
                    <a:pt x="669" y="152"/>
                    <a:pt x="517" y="0"/>
                    <a:pt x="335"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4" name="Google Shape;3574;p24"/>
            <p:cNvSpPr/>
            <p:nvPr/>
          </p:nvSpPr>
          <p:spPr>
            <a:xfrm>
              <a:off x="9054699" y="1170112"/>
              <a:ext cx="12500" cy="13562"/>
            </a:xfrm>
            <a:custGeom>
              <a:avLst/>
              <a:gdLst/>
              <a:ahLst/>
              <a:cxnLst/>
              <a:rect l="l" t="t" r="r" b="b"/>
              <a:pathLst>
                <a:path w="365" h="396" extrusionOk="0">
                  <a:moveTo>
                    <a:pt x="183" y="1"/>
                  </a:moveTo>
                  <a:cubicBezTo>
                    <a:pt x="91" y="1"/>
                    <a:pt x="0" y="92"/>
                    <a:pt x="0" y="213"/>
                  </a:cubicBezTo>
                  <a:cubicBezTo>
                    <a:pt x="0" y="305"/>
                    <a:pt x="91" y="396"/>
                    <a:pt x="183" y="396"/>
                  </a:cubicBezTo>
                  <a:cubicBezTo>
                    <a:pt x="304" y="396"/>
                    <a:pt x="365" y="305"/>
                    <a:pt x="365" y="213"/>
                  </a:cubicBezTo>
                  <a:cubicBezTo>
                    <a:pt x="365" y="92"/>
                    <a:pt x="30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5" name="Google Shape;3575;p24"/>
            <p:cNvSpPr/>
            <p:nvPr/>
          </p:nvSpPr>
          <p:spPr>
            <a:xfrm>
              <a:off x="9187922" y="1032437"/>
              <a:ext cx="13562" cy="13014"/>
            </a:xfrm>
            <a:custGeom>
              <a:avLst/>
              <a:gdLst/>
              <a:ahLst/>
              <a:cxnLst/>
              <a:rect l="l" t="t" r="r" b="b"/>
              <a:pathLst>
                <a:path w="396" h="380" extrusionOk="0">
                  <a:moveTo>
                    <a:pt x="184" y="1"/>
                  </a:moveTo>
                  <a:cubicBezTo>
                    <a:pt x="93" y="1"/>
                    <a:pt x="26" y="60"/>
                    <a:pt x="1" y="160"/>
                  </a:cubicBezTo>
                  <a:cubicBezTo>
                    <a:pt x="1" y="252"/>
                    <a:pt x="62" y="343"/>
                    <a:pt x="153" y="373"/>
                  </a:cubicBezTo>
                  <a:cubicBezTo>
                    <a:pt x="165" y="377"/>
                    <a:pt x="178" y="379"/>
                    <a:pt x="191" y="379"/>
                  </a:cubicBezTo>
                  <a:cubicBezTo>
                    <a:pt x="274" y="379"/>
                    <a:pt x="366" y="300"/>
                    <a:pt x="366" y="221"/>
                  </a:cubicBezTo>
                  <a:cubicBezTo>
                    <a:pt x="396" y="130"/>
                    <a:pt x="335" y="8"/>
                    <a:pt x="244" y="8"/>
                  </a:cubicBezTo>
                  <a:cubicBezTo>
                    <a:pt x="223" y="3"/>
                    <a:pt x="203" y="1"/>
                    <a:pt x="184"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6" name="Google Shape;3576;p24"/>
            <p:cNvSpPr/>
            <p:nvPr/>
          </p:nvSpPr>
          <p:spPr>
            <a:xfrm>
              <a:off x="8799658" y="489306"/>
              <a:ext cx="12500" cy="12535"/>
            </a:xfrm>
            <a:custGeom>
              <a:avLst/>
              <a:gdLst/>
              <a:ahLst/>
              <a:cxnLst/>
              <a:rect l="l" t="t" r="r" b="b"/>
              <a:pathLst>
                <a:path w="365" h="366" extrusionOk="0">
                  <a:moveTo>
                    <a:pt x="183" y="1"/>
                  </a:moveTo>
                  <a:cubicBezTo>
                    <a:pt x="61" y="1"/>
                    <a:pt x="0" y="92"/>
                    <a:pt x="0" y="183"/>
                  </a:cubicBezTo>
                  <a:cubicBezTo>
                    <a:pt x="0" y="275"/>
                    <a:pt x="61" y="366"/>
                    <a:pt x="183" y="366"/>
                  </a:cubicBezTo>
                  <a:cubicBezTo>
                    <a:pt x="274" y="366"/>
                    <a:pt x="365" y="275"/>
                    <a:pt x="365" y="183"/>
                  </a:cubicBezTo>
                  <a:cubicBezTo>
                    <a:pt x="365" y="92"/>
                    <a:pt x="27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7" name="Google Shape;3577;p24"/>
            <p:cNvSpPr/>
            <p:nvPr/>
          </p:nvSpPr>
          <p:spPr>
            <a:xfrm>
              <a:off x="9207717" y="641296"/>
              <a:ext cx="12535" cy="12535"/>
            </a:xfrm>
            <a:custGeom>
              <a:avLst/>
              <a:gdLst/>
              <a:ahLst/>
              <a:cxnLst/>
              <a:rect l="l" t="t" r="r" b="b"/>
              <a:pathLst>
                <a:path w="366" h="366" extrusionOk="0">
                  <a:moveTo>
                    <a:pt x="183" y="1"/>
                  </a:moveTo>
                  <a:cubicBezTo>
                    <a:pt x="91" y="1"/>
                    <a:pt x="0" y="92"/>
                    <a:pt x="0" y="183"/>
                  </a:cubicBezTo>
                  <a:cubicBezTo>
                    <a:pt x="0" y="274"/>
                    <a:pt x="91" y="365"/>
                    <a:pt x="183" y="365"/>
                  </a:cubicBezTo>
                  <a:cubicBezTo>
                    <a:pt x="274" y="365"/>
                    <a:pt x="365" y="274"/>
                    <a:pt x="365" y="183"/>
                  </a:cubicBezTo>
                  <a:cubicBezTo>
                    <a:pt x="365" y="92"/>
                    <a:pt x="27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8" name="Google Shape;3578;p24"/>
            <p:cNvSpPr/>
            <p:nvPr/>
          </p:nvSpPr>
          <p:spPr>
            <a:xfrm>
              <a:off x="8350981" y="608008"/>
              <a:ext cx="12535" cy="12500"/>
            </a:xfrm>
            <a:custGeom>
              <a:avLst/>
              <a:gdLst/>
              <a:ahLst/>
              <a:cxnLst/>
              <a:rect l="l" t="t" r="r" b="b"/>
              <a:pathLst>
                <a:path w="366" h="365" extrusionOk="0">
                  <a:moveTo>
                    <a:pt x="183" y="0"/>
                  </a:moveTo>
                  <a:cubicBezTo>
                    <a:pt x="92" y="0"/>
                    <a:pt x="1" y="61"/>
                    <a:pt x="1" y="182"/>
                  </a:cubicBezTo>
                  <a:cubicBezTo>
                    <a:pt x="1" y="274"/>
                    <a:pt x="92" y="365"/>
                    <a:pt x="183" y="365"/>
                  </a:cubicBezTo>
                  <a:cubicBezTo>
                    <a:pt x="305" y="365"/>
                    <a:pt x="365" y="274"/>
                    <a:pt x="365" y="182"/>
                  </a:cubicBezTo>
                  <a:cubicBezTo>
                    <a:pt x="365" y="61"/>
                    <a:pt x="305"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9" name="Google Shape;3579;p24"/>
            <p:cNvSpPr/>
            <p:nvPr/>
          </p:nvSpPr>
          <p:spPr>
            <a:xfrm>
              <a:off x="8077207" y="2332883"/>
              <a:ext cx="12535" cy="13562"/>
            </a:xfrm>
            <a:custGeom>
              <a:avLst/>
              <a:gdLst/>
              <a:ahLst/>
              <a:cxnLst/>
              <a:rect l="l" t="t" r="r" b="b"/>
              <a:pathLst>
                <a:path w="366" h="396" extrusionOk="0">
                  <a:moveTo>
                    <a:pt x="183" y="1"/>
                  </a:moveTo>
                  <a:cubicBezTo>
                    <a:pt x="61" y="1"/>
                    <a:pt x="1" y="92"/>
                    <a:pt x="1" y="213"/>
                  </a:cubicBezTo>
                  <a:cubicBezTo>
                    <a:pt x="1" y="304"/>
                    <a:pt x="61" y="396"/>
                    <a:pt x="183" y="396"/>
                  </a:cubicBezTo>
                  <a:cubicBezTo>
                    <a:pt x="274" y="396"/>
                    <a:pt x="365" y="304"/>
                    <a:pt x="365" y="213"/>
                  </a:cubicBezTo>
                  <a:cubicBezTo>
                    <a:pt x="365" y="92"/>
                    <a:pt x="27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0" name="Google Shape;3580;p24"/>
            <p:cNvSpPr/>
            <p:nvPr/>
          </p:nvSpPr>
          <p:spPr>
            <a:xfrm>
              <a:off x="8168819" y="2751353"/>
              <a:ext cx="45823" cy="45823"/>
            </a:xfrm>
            <a:custGeom>
              <a:avLst/>
              <a:gdLst/>
              <a:ahLst/>
              <a:cxnLst/>
              <a:rect l="l" t="t" r="r" b="b"/>
              <a:pathLst>
                <a:path w="1338" h="1338" extrusionOk="0">
                  <a:moveTo>
                    <a:pt x="669" y="1"/>
                  </a:moveTo>
                  <a:cubicBezTo>
                    <a:pt x="304" y="1"/>
                    <a:pt x="0" y="305"/>
                    <a:pt x="0" y="669"/>
                  </a:cubicBezTo>
                  <a:cubicBezTo>
                    <a:pt x="0" y="1034"/>
                    <a:pt x="304" y="1338"/>
                    <a:pt x="669" y="1338"/>
                  </a:cubicBezTo>
                  <a:cubicBezTo>
                    <a:pt x="1034" y="1338"/>
                    <a:pt x="1338" y="1034"/>
                    <a:pt x="1338" y="669"/>
                  </a:cubicBezTo>
                  <a:cubicBezTo>
                    <a:pt x="1338" y="274"/>
                    <a:pt x="1034" y="1"/>
                    <a:pt x="669"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1" name="Google Shape;3581;p24"/>
            <p:cNvSpPr/>
            <p:nvPr/>
          </p:nvSpPr>
          <p:spPr>
            <a:xfrm>
              <a:off x="9061960" y="2302711"/>
              <a:ext cx="22946" cy="22912"/>
            </a:xfrm>
            <a:custGeom>
              <a:avLst/>
              <a:gdLst/>
              <a:ahLst/>
              <a:cxnLst/>
              <a:rect l="l" t="t" r="r" b="b"/>
              <a:pathLst>
                <a:path w="670" h="669" extrusionOk="0">
                  <a:moveTo>
                    <a:pt x="335" y="0"/>
                  </a:moveTo>
                  <a:cubicBezTo>
                    <a:pt x="153" y="0"/>
                    <a:pt x="1" y="152"/>
                    <a:pt x="1" y="334"/>
                  </a:cubicBezTo>
                  <a:cubicBezTo>
                    <a:pt x="1" y="517"/>
                    <a:pt x="153" y="669"/>
                    <a:pt x="335" y="669"/>
                  </a:cubicBezTo>
                  <a:cubicBezTo>
                    <a:pt x="518" y="669"/>
                    <a:pt x="670" y="517"/>
                    <a:pt x="670" y="334"/>
                  </a:cubicBezTo>
                  <a:cubicBezTo>
                    <a:pt x="670" y="152"/>
                    <a:pt x="518" y="0"/>
                    <a:pt x="335"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2" name="Google Shape;3582;p24"/>
            <p:cNvSpPr/>
            <p:nvPr/>
          </p:nvSpPr>
          <p:spPr>
            <a:xfrm>
              <a:off x="8768424" y="2864815"/>
              <a:ext cx="22912" cy="22946"/>
            </a:xfrm>
            <a:custGeom>
              <a:avLst/>
              <a:gdLst/>
              <a:ahLst/>
              <a:cxnLst/>
              <a:rect l="l" t="t" r="r" b="b"/>
              <a:pathLst>
                <a:path w="669" h="670" extrusionOk="0">
                  <a:moveTo>
                    <a:pt x="335" y="1"/>
                  </a:moveTo>
                  <a:cubicBezTo>
                    <a:pt x="152" y="1"/>
                    <a:pt x="0" y="153"/>
                    <a:pt x="0" y="335"/>
                  </a:cubicBezTo>
                  <a:cubicBezTo>
                    <a:pt x="0" y="517"/>
                    <a:pt x="152" y="669"/>
                    <a:pt x="335" y="669"/>
                  </a:cubicBezTo>
                  <a:cubicBezTo>
                    <a:pt x="547" y="669"/>
                    <a:pt x="669" y="517"/>
                    <a:pt x="669" y="335"/>
                  </a:cubicBezTo>
                  <a:cubicBezTo>
                    <a:pt x="669" y="153"/>
                    <a:pt x="547" y="1"/>
                    <a:pt x="335"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3" name="Google Shape;3583;p24"/>
            <p:cNvSpPr/>
            <p:nvPr/>
          </p:nvSpPr>
          <p:spPr>
            <a:xfrm>
              <a:off x="8461327" y="3144857"/>
              <a:ext cx="12535" cy="13562"/>
            </a:xfrm>
            <a:custGeom>
              <a:avLst/>
              <a:gdLst/>
              <a:ahLst/>
              <a:cxnLst/>
              <a:rect l="l" t="t" r="r" b="b"/>
              <a:pathLst>
                <a:path w="366" h="396" extrusionOk="0">
                  <a:moveTo>
                    <a:pt x="183" y="0"/>
                  </a:moveTo>
                  <a:cubicBezTo>
                    <a:pt x="92" y="0"/>
                    <a:pt x="1" y="91"/>
                    <a:pt x="1" y="182"/>
                  </a:cubicBezTo>
                  <a:cubicBezTo>
                    <a:pt x="1" y="304"/>
                    <a:pt x="92" y="395"/>
                    <a:pt x="183" y="395"/>
                  </a:cubicBezTo>
                  <a:cubicBezTo>
                    <a:pt x="305" y="395"/>
                    <a:pt x="365" y="304"/>
                    <a:pt x="365" y="182"/>
                  </a:cubicBezTo>
                  <a:cubicBezTo>
                    <a:pt x="365" y="91"/>
                    <a:pt x="305"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4" name="Google Shape;3584;p24"/>
            <p:cNvSpPr/>
            <p:nvPr/>
          </p:nvSpPr>
          <p:spPr>
            <a:xfrm>
              <a:off x="8156319" y="3777751"/>
              <a:ext cx="22946" cy="22946"/>
            </a:xfrm>
            <a:custGeom>
              <a:avLst/>
              <a:gdLst/>
              <a:ahLst/>
              <a:cxnLst/>
              <a:rect l="l" t="t" r="r" b="b"/>
              <a:pathLst>
                <a:path w="670" h="670" extrusionOk="0">
                  <a:moveTo>
                    <a:pt x="335" y="1"/>
                  </a:moveTo>
                  <a:cubicBezTo>
                    <a:pt x="153" y="1"/>
                    <a:pt x="1" y="153"/>
                    <a:pt x="1" y="335"/>
                  </a:cubicBezTo>
                  <a:cubicBezTo>
                    <a:pt x="1" y="517"/>
                    <a:pt x="122" y="669"/>
                    <a:pt x="335" y="669"/>
                  </a:cubicBezTo>
                  <a:cubicBezTo>
                    <a:pt x="517" y="669"/>
                    <a:pt x="669" y="517"/>
                    <a:pt x="669" y="335"/>
                  </a:cubicBezTo>
                  <a:cubicBezTo>
                    <a:pt x="669" y="153"/>
                    <a:pt x="517" y="1"/>
                    <a:pt x="335"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5" name="Google Shape;3585;p24"/>
            <p:cNvSpPr/>
            <p:nvPr/>
          </p:nvSpPr>
          <p:spPr>
            <a:xfrm>
              <a:off x="4773145" y="353994"/>
              <a:ext cx="12535" cy="12535"/>
            </a:xfrm>
            <a:custGeom>
              <a:avLst/>
              <a:gdLst/>
              <a:ahLst/>
              <a:cxnLst/>
              <a:rect l="l" t="t" r="r" b="b"/>
              <a:pathLst>
                <a:path w="366" h="366" extrusionOk="0">
                  <a:moveTo>
                    <a:pt x="183" y="1"/>
                  </a:moveTo>
                  <a:cubicBezTo>
                    <a:pt x="92" y="1"/>
                    <a:pt x="1" y="92"/>
                    <a:pt x="1" y="183"/>
                  </a:cubicBezTo>
                  <a:cubicBezTo>
                    <a:pt x="1" y="305"/>
                    <a:pt x="92" y="365"/>
                    <a:pt x="183" y="365"/>
                  </a:cubicBezTo>
                  <a:cubicBezTo>
                    <a:pt x="305" y="365"/>
                    <a:pt x="365" y="305"/>
                    <a:pt x="365" y="183"/>
                  </a:cubicBezTo>
                  <a:cubicBezTo>
                    <a:pt x="365" y="92"/>
                    <a:pt x="305"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6" name="Google Shape;3586;p24"/>
            <p:cNvSpPr/>
            <p:nvPr/>
          </p:nvSpPr>
          <p:spPr>
            <a:xfrm>
              <a:off x="7493219" y="249881"/>
              <a:ext cx="12535" cy="12535"/>
            </a:xfrm>
            <a:custGeom>
              <a:avLst/>
              <a:gdLst/>
              <a:ahLst/>
              <a:cxnLst/>
              <a:rect l="l" t="t" r="r" b="b"/>
              <a:pathLst>
                <a:path w="366" h="366" extrusionOk="0">
                  <a:moveTo>
                    <a:pt x="183" y="1"/>
                  </a:moveTo>
                  <a:cubicBezTo>
                    <a:pt x="61" y="1"/>
                    <a:pt x="1" y="62"/>
                    <a:pt x="1" y="183"/>
                  </a:cubicBezTo>
                  <a:cubicBezTo>
                    <a:pt x="1" y="275"/>
                    <a:pt x="61" y="366"/>
                    <a:pt x="183" y="366"/>
                  </a:cubicBezTo>
                  <a:cubicBezTo>
                    <a:pt x="274" y="366"/>
                    <a:pt x="365" y="275"/>
                    <a:pt x="365" y="183"/>
                  </a:cubicBezTo>
                  <a:cubicBezTo>
                    <a:pt x="365" y="62"/>
                    <a:pt x="27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7" name="Google Shape;3587;p24"/>
            <p:cNvSpPr/>
            <p:nvPr/>
          </p:nvSpPr>
          <p:spPr>
            <a:xfrm>
              <a:off x="6829091" y="600713"/>
              <a:ext cx="12500" cy="13562"/>
            </a:xfrm>
            <a:custGeom>
              <a:avLst/>
              <a:gdLst/>
              <a:ahLst/>
              <a:cxnLst/>
              <a:rect l="l" t="t" r="r" b="b"/>
              <a:pathLst>
                <a:path w="365" h="396" extrusionOk="0">
                  <a:moveTo>
                    <a:pt x="182" y="0"/>
                  </a:moveTo>
                  <a:cubicBezTo>
                    <a:pt x="91" y="0"/>
                    <a:pt x="0" y="91"/>
                    <a:pt x="0" y="213"/>
                  </a:cubicBezTo>
                  <a:cubicBezTo>
                    <a:pt x="0" y="304"/>
                    <a:pt x="91" y="395"/>
                    <a:pt x="182" y="395"/>
                  </a:cubicBezTo>
                  <a:cubicBezTo>
                    <a:pt x="304" y="395"/>
                    <a:pt x="365" y="304"/>
                    <a:pt x="365" y="213"/>
                  </a:cubicBezTo>
                  <a:cubicBezTo>
                    <a:pt x="365" y="91"/>
                    <a:pt x="304" y="0"/>
                    <a:pt x="182"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8" name="Google Shape;3588;p24"/>
            <p:cNvSpPr/>
            <p:nvPr/>
          </p:nvSpPr>
          <p:spPr>
            <a:xfrm>
              <a:off x="2440308" y="238443"/>
              <a:ext cx="22946" cy="22946"/>
            </a:xfrm>
            <a:custGeom>
              <a:avLst/>
              <a:gdLst/>
              <a:ahLst/>
              <a:cxnLst/>
              <a:rect l="l" t="t" r="r" b="b"/>
              <a:pathLst>
                <a:path w="670" h="670" extrusionOk="0">
                  <a:moveTo>
                    <a:pt x="335" y="1"/>
                  </a:moveTo>
                  <a:cubicBezTo>
                    <a:pt x="153" y="1"/>
                    <a:pt x="1" y="153"/>
                    <a:pt x="1" y="335"/>
                  </a:cubicBezTo>
                  <a:cubicBezTo>
                    <a:pt x="1" y="517"/>
                    <a:pt x="153" y="669"/>
                    <a:pt x="335" y="669"/>
                  </a:cubicBezTo>
                  <a:cubicBezTo>
                    <a:pt x="518" y="669"/>
                    <a:pt x="670" y="517"/>
                    <a:pt x="670" y="335"/>
                  </a:cubicBezTo>
                  <a:cubicBezTo>
                    <a:pt x="670" y="153"/>
                    <a:pt x="518" y="1"/>
                    <a:pt x="335"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9" name="Google Shape;3589;p24"/>
            <p:cNvSpPr/>
            <p:nvPr/>
          </p:nvSpPr>
          <p:spPr>
            <a:xfrm>
              <a:off x="9306589" y="1225285"/>
              <a:ext cx="46885" cy="45857"/>
            </a:xfrm>
            <a:custGeom>
              <a:avLst/>
              <a:gdLst/>
              <a:ahLst/>
              <a:cxnLst/>
              <a:rect l="l" t="t" r="r" b="b"/>
              <a:pathLst>
                <a:path w="1369" h="1339" extrusionOk="0">
                  <a:moveTo>
                    <a:pt x="670" y="1"/>
                  </a:moveTo>
                  <a:cubicBezTo>
                    <a:pt x="305" y="1"/>
                    <a:pt x="1" y="305"/>
                    <a:pt x="1" y="669"/>
                  </a:cubicBezTo>
                  <a:cubicBezTo>
                    <a:pt x="1" y="1034"/>
                    <a:pt x="305" y="1338"/>
                    <a:pt x="670" y="1338"/>
                  </a:cubicBezTo>
                  <a:cubicBezTo>
                    <a:pt x="1065" y="1338"/>
                    <a:pt x="1369" y="1034"/>
                    <a:pt x="1369" y="669"/>
                  </a:cubicBezTo>
                  <a:cubicBezTo>
                    <a:pt x="1369" y="305"/>
                    <a:pt x="1065" y="1"/>
                    <a:pt x="670"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0" name="Google Shape;3590;p24"/>
            <p:cNvSpPr/>
            <p:nvPr/>
          </p:nvSpPr>
          <p:spPr>
            <a:xfrm>
              <a:off x="7383935" y="536156"/>
              <a:ext cx="22912" cy="22946"/>
            </a:xfrm>
            <a:custGeom>
              <a:avLst/>
              <a:gdLst/>
              <a:ahLst/>
              <a:cxnLst/>
              <a:rect l="l" t="t" r="r" b="b"/>
              <a:pathLst>
                <a:path w="669" h="670" extrusionOk="0">
                  <a:moveTo>
                    <a:pt x="334" y="1"/>
                  </a:moveTo>
                  <a:cubicBezTo>
                    <a:pt x="152" y="1"/>
                    <a:pt x="0" y="153"/>
                    <a:pt x="0" y="335"/>
                  </a:cubicBezTo>
                  <a:cubicBezTo>
                    <a:pt x="0" y="518"/>
                    <a:pt x="152" y="669"/>
                    <a:pt x="334" y="669"/>
                  </a:cubicBezTo>
                  <a:cubicBezTo>
                    <a:pt x="517" y="669"/>
                    <a:pt x="669" y="518"/>
                    <a:pt x="669" y="335"/>
                  </a:cubicBezTo>
                  <a:cubicBezTo>
                    <a:pt x="669" y="153"/>
                    <a:pt x="517" y="1"/>
                    <a:pt x="334"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1" name="Google Shape;3591;p24"/>
            <p:cNvSpPr/>
            <p:nvPr/>
          </p:nvSpPr>
          <p:spPr>
            <a:xfrm>
              <a:off x="7240266" y="135392"/>
              <a:ext cx="22946" cy="22946"/>
            </a:xfrm>
            <a:custGeom>
              <a:avLst/>
              <a:gdLst/>
              <a:ahLst/>
              <a:cxnLst/>
              <a:rect l="l" t="t" r="r" b="b"/>
              <a:pathLst>
                <a:path w="670" h="670" extrusionOk="0">
                  <a:moveTo>
                    <a:pt x="335" y="0"/>
                  </a:moveTo>
                  <a:cubicBezTo>
                    <a:pt x="152" y="0"/>
                    <a:pt x="0" y="152"/>
                    <a:pt x="0" y="335"/>
                  </a:cubicBezTo>
                  <a:cubicBezTo>
                    <a:pt x="0" y="517"/>
                    <a:pt x="152" y="669"/>
                    <a:pt x="335" y="669"/>
                  </a:cubicBezTo>
                  <a:cubicBezTo>
                    <a:pt x="517" y="669"/>
                    <a:pt x="669" y="517"/>
                    <a:pt x="669" y="335"/>
                  </a:cubicBezTo>
                  <a:cubicBezTo>
                    <a:pt x="669" y="152"/>
                    <a:pt x="517" y="0"/>
                    <a:pt x="335"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2" name="Google Shape;3592;p24"/>
            <p:cNvSpPr/>
            <p:nvPr/>
          </p:nvSpPr>
          <p:spPr>
            <a:xfrm>
              <a:off x="8307282" y="2028936"/>
              <a:ext cx="22912" cy="22912"/>
            </a:xfrm>
            <a:custGeom>
              <a:avLst/>
              <a:gdLst/>
              <a:ahLst/>
              <a:cxnLst/>
              <a:rect l="l" t="t" r="r" b="b"/>
              <a:pathLst>
                <a:path w="669" h="669" extrusionOk="0">
                  <a:moveTo>
                    <a:pt x="334" y="0"/>
                  </a:moveTo>
                  <a:cubicBezTo>
                    <a:pt x="152" y="0"/>
                    <a:pt x="0" y="152"/>
                    <a:pt x="0" y="334"/>
                  </a:cubicBezTo>
                  <a:cubicBezTo>
                    <a:pt x="0" y="517"/>
                    <a:pt x="152" y="669"/>
                    <a:pt x="334" y="669"/>
                  </a:cubicBezTo>
                  <a:cubicBezTo>
                    <a:pt x="517" y="669"/>
                    <a:pt x="669" y="517"/>
                    <a:pt x="669" y="334"/>
                  </a:cubicBezTo>
                  <a:cubicBezTo>
                    <a:pt x="669" y="152"/>
                    <a:pt x="517" y="0"/>
                    <a:pt x="334"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3" name="Google Shape;3593;p24"/>
            <p:cNvSpPr/>
            <p:nvPr/>
          </p:nvSpPr>
          <p:spPr>
            <a:xfrm>
              <a:off x="5693375" y="4543902"/>
              <a:ext cx="45823" cy="45857"/>
            </a:xfrm>
            <a:custGeom>
              <a:avLst/>
              <a:gdLst/>
              <a:ahLst/>
              <a:cxnLst/>
              <a:rect l="l" t="t" r="r" b="b"/>
              <a:pathLst>
                <a:path w="1338" h="1339" extrusionOk="0">
                  <a:moveTo>
                    <a:pt x="669" y="1"/>
                  </a:moveTo>
                  <a:cubicBezTo>
                    <a:pt x="304" y="1"/>
                    <a:pt x="0" y="305"/>
                    <a:pt x="0" y="669"/>
                  </a:cubicBezTo>
                  <a:cubicBezTo>
                    <a:pt x="0" y="1065"/>
                    <a:pt x="304" y="1338"/>
                    <a:pt x="669" y="1338"/>
                  </a:cubicBezTo>
                  <a:cubicBezTo>
                    <a:pt x="1034" y="1338"/>
                    <a:pt x="1338" y="1034"/>
                    <a:pt x="1338" y="669"/>
                  </a:cubicBezTo>
                  <a:cubicBezTo>
                    <a:pt x="1338" y="305"/>
                    <a:pt x="1034" y="1"/>
                    <a:pt x="669"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4" name="Google Shape;3594;p24"/>
            <p:cNvSpPr/>
            <p:nvPr/>
          </p:nvSpPr>
          <p:spPr>
            <a:xfrm>
              <a:off x="5949444" y="4811443"/>
              <a:ext cx="22946" cy="22946"/>
            </a:xfrm>
            <a:custGeom>
              <a:avLst/>
              <a:gdLst/>
              <a:ahLst/>
              <a:cxnLst/>
              <a:rect l="l" t="t" r="r" b="b"/>
              <a:pathLst>
                <a:path w="670" h="670" extrusionOk="0">
                  <a:moveTo>
                    <a:pt x="335" y="0"/>
                  </a:moveTo>
                  <a:cubicBezTo>
                    <a:pt x="122" y="0"/>
                    <a:pt x="1" y="152"/>
                    <a:pt x="1" y="335"/>
                  </a:cubicBezTo>
                  <a:cubicBezTo>
                    <a:pt x="1" y="517"/>
                    <a:pt x="122" y="669"/>
                    <a:pt x="335" y="669"/>
                  </a:cubicBezTo>
                  <a:cubicBezTo>
                    <a:pt x="517" y="669"/>
                    <a:pt x="669" y="517"/>
                    <a:pt x="669" y="335"/>
                  </a:cubicBezTo>
                  <a:cubicBezTo>
                    <a:pt x="669" y="152"/>
                    <a:pt x="517" y="0"/>
                    <a:pt x="335"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5" name="Google Shape;3595;p24"/>
            <p:cNvSpPr/>
            <p:nvPr/>
          </p:nvSpPr>
          <p:spPr>
            <a:xfrm>
              <a:off x="7150744" y="4441878"/>
              <a:ext cx="22946" cy="22946"/>
            </a:xfrm>
            <a:custGeom>
              <a:avLst/>
              <a:gdLst/>
              <a:ahLst/>
              <a:cxnLst/>
              <a:rect l="l" t="t" r="r" b="b"/>
              <a:pathLst>
                <a:path w="670" h="670" extrusionOk="0">
                  <a:moveTo>
                    <a:pt x="335" y="1"/>
                  </a:moveTo>
                  <a:cubicBezTo>
                    <a:pt x="152" y="1"/>
                    <a:pt x="0" y="153"/>
                    <a:pt x="0" y="335"/>
                  </a:cubicBezTo>
                  <a:cubicBezTo>
                    <a:pt x="0" y="548"/>
                    <a:pt x="152" y="670"/>
                    <a:pt x="335" y="670"/>
                  </a:cubicBezTo>
                  <a:cubicBezTo>
                    <a:pt x="517" y="670"/>
                    <a:pt x="669" y="548"/>
                    <a:pt x="669" y="335"/>
                  </a:cubicBezTo>
                  <a:cubicBezTo>
                    <a:pt x="669" y="153"/>
                    <a:pt x="517" y="1"/>
                    <a:pt x="335"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6" name="Google Shape;3596;p24"/>
            <p:cNvSpPr/>
            <p:nvPr/>
          </p:nvSpPr>
          <p:spPr>
            <a:xfrm>
              <a:off x="6345037" y="4699008"/>
              <a:ext cx="13562" cy="12535"/>
            </a:xfrm>
            <a:custGeom>
              <a:avLst/>
              <a:gdLst/>
              <a:ahLst/>
              <a:cxnLst/>
              <a:rect l="l" t="t" r="r" b="b"/>
              <a:pathLst>
                <a:path w="396" h="366" extrusionOk="0">
                  <a:moveTo>
                    <a:pt x="182" y="1"/>
                  </a:moveTo>
                  <a:cubicBezTo>
                    <a:pt x="91" y="1"/>
                    <a:pt x="0" y="92"/>
                    <a:pt x="0" y="183"/>
                  </a:cubicBezTo>
                  <a:cubicBezTo>
                    <a:pt x="0" y="305"/>
                    <a:pt x="91" y="365"/>
                    <a:pt x="182" y="365"/>
                  </a:cubicBezTo>
                  <a:cubicBezTo>
                    <a:pt x="304" y="365"/>
                    <a:pt x="395" y="305"/>
                    <a:pt x="395" y="183"/>
                  </a:cubicBezTo>
                  <a:cubicBezTo>
                    <a:pt x="395" y="92"/>
                    <a:pt x="304" y="1"/>
                    <a:pt x="182"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7" name="Google Shape;3597;p24"/>
            <p:cNvSpPr/>
            <p:nvPr/>
          </p:nvSpPr>
          <p:spPr>
            <a:xfrm>
              <a:off x="5534090" y="4277422"/>
              <a:ext cx="13562" cy="12535"/>
            </a:xfrm>
            <a:custGeom>
              <a:avLst/>
              <a:gdLst/>
              <a:ahLst/>
              <a:cxnLst/>
              <a:rect l="l" t="t" r="r" b="b"/>
              <a:pathLst>
                <a:path w="396" h="366" extrusionOk="0">
                  <a:moveTo>
                    <a:pt x="214" y="0"/>
                  </a:moveTo>
                  <a:cubicBezTo>
                    <a:pt x="92" y="0"/>
                    <a:pt x="1" y="61"/>
                    <a:pt x="1" y="183"/>
                  </a:cubicBezTo>
                  <a:cubicBezTo>
                    <a:pt x="1" y="274"/>
                    <a:pt x="92" y="365"/>
                    <a:pt x="214" y="365"/>
                  </a:cubicBezTo>
                  <a:cubicBezTo>
                    <a:pt x="305" y="365"/>
                    <a:pt x="396" y="274"/>
                    <a:pt x="396" y="183"/>
                  </a:cubicBezTo>
                  <a:cubicBezTo>
                    <a:pt x="396" y="61"/>
                    <a:pt x="305" y="0"/>
                    <a:pt x="214"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8" name="Google Shape;3598;p24"/>
            <p:cNvSpPr/>
            <p:nvPr/>
          </p:nvSpPr>
          <p:spPr>
            <a:xfrm>
              <a:off x="8638284" y="1547999"/>
              <a:ext cx="12535" cy="12535"/>
            </a:xfrm>
            <a:custGeom>
              <a:avLst/>
              <a:gdLst/>
              <a:ahLst/>
              <a:cxnLst/>
              <a:rect l="l" t="t" r="r" b="b"/>
              <a:pathLst>
                <a:path w="366" h="366" extrusionOk="0">
                  <a:moveTo>
                    <a:pt x="183" y="0"/>
                  </a:moveTo>
                  <a:cubicBezTo>
                    <a:pt x="62" y="0"/>
                    <a:pt x="1" y="61"/>
                    <a:pt x="1" y="183"/>
                  </a:cubicBezTo>
                  <a:cubicBezTo>
                    <a:pt x="1" y="274"/>
                    <a:pt x="62" y="365"/>
                    <a:pt x="183" y="365"/>
                  </a:cubicBezTo>
                  <a:cubicBezTo>
                    <a:pt x="274" y="365"/>
                    <a:pt x="366" y="274"/>
                    <a:pt x="366" y="183"/>
                  </a:cubicBezTo>
                  <a:cubicBezTo>
                    <a:pt x="366" y="61"/>
                    <a:pt x="274"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9" name="Google Shape;3599;p24"/>
            <p:cNvSpPr/>
            <p:nvPr/>
          </p:nvSpPr>
          <p:spPr>
            <a:xfrm>
              <a:off x="8616434" y="2655597"/>
              <a:ext cx="12535" cy="12500"/>
            </a:xfrm>
            <a:custGeom>
              <a:avLst/>
              <a:gdLst/>
              <a:ahLst/>
              <a:cxnLst/>
              <a:rect l="l" t="t" r="r" b="b"/>
              <a:pathLst>
                <a:path w="366" h="365" extrusionOk="0">
                  <a:moveTo>
                    <a:pt x="183" y="0"/>
                  </a:moveTo>
                  <a:cubicBezTo>
                    <a:pt x="92" y="0"/>
                    <a:pt x="1" y="91"/>
                    <a:pt x="1" y="183"/>
                  </a:cubicBezTo>
                  <a:cubicBezTo>
                    <a:pt x="1" y="274"/>
                    <a:pt x="92" y="365"/>
                    <a:pt x="183" y="365"/>
                  </a:cubicBezTo>
                  <a:cubicBezTo>
                    <a:pt x="305" y="365"/>
                    <a:pt x="365" y="274"/>
                    <a:pt x="365" y="183"/>
                  </a:cubicBezTo>
                  <a:cubicBezTo>
                    <a:pt x="365" y="91"/>
                    <a:pt x="305"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0" name="Google Shape;3600;p24"/>
            <p:cNvSpPr/>
            <p:nvPr/>
          </p:nvSpPr>
          <p:spPr>
            <a:xfrm>
              <a:off x="6724979" y="4687570"/>
              <a:ext cx="12535" cy="12535"/>
            </a:xfrm>
            <a:custGeom>
              <a:avLst/>
              <a:gdLst/>
              <a:ahLst/>
              <a:cxnLst/>
              <a:rect l="l" t="t" r="r" b="b"/>
              <a:pathLst>
                <a:path w="366" h="366" extrusionOk="0">
                  <a:moveTo>
                    <a:pt x="183" y="0"/>
                  </a:moveTo>
                  <a:cubicBezTo>
                    <a:pt x="92" y="0"/>
                    <a:pt x="1" y="61"/>
                    <a:pt x="1" y="183"/>
                  </a:cubicBezTo>
                  <a:cubicBezTo>
                    <a:pt x="1" y="274"/>
                    <a:pt x="92" y="365"/>
                    <a:pt x="183" y="365"/>
                  </a:cubicBezTo>
                  <a:cubicBezTo>
                    <a:pt x="305" y="365"/>
                    <a:pt x="365" y="274"/>
                    <a:pt x="365" y="183"/>
                  </a:cubicBezTo>
                  <a:cubicBezTo>
                    <a:pt x="365" y="61"/>
                    <a:pt x="305"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1" name="Google Shape;3601;p24"/>
            <p:cNvSpPr/>
            <p:nvPr/>
          </p:nvSpPr>
          <p:spPr>
            <a:xfrm>
              <a:off x="7777404" y="4543902"/>
              <a:ext cx="22946" cy="22946"/>
            </a:xfrm>
            <a:custGeom>
              <a:avLst/>
              <a:gdLst/>
              <a:ahLst/>
              <a:cxnLst/>
              <a:rect l="l" t="t" r="r" b="b"/>
              <a:pathLst>
                <a:path w="670" h="670" extrusionOk="0">
                  <a:moveTo>
                    <a:pt x="335" y="1"/>
                  </a:moveTo>
                  <a:cubicBezTo>
                    <a:pt x="153" y="1"/>
                    <a:pt x="1" y="153"/>
                    <a:pt x="1" y="335"/>
                  </a:cubicBezTo>
                  <a:cubicBezTo>
                    <a:pt x="1" y="517"/>
                    <a:pt x="153" y="669"/>
                    <a:pt x="335" y="669"/>
                  </a:cubicBezTo>
                  <a:cubicBezTo>
                    <a:pt x="517" y="669"/>
                    <a:pt x="669" y="548"/>
                    <a:pt x="669" y="335"/>
                  </a:cubicBezTo>
                  <a:cubicBezTo>
                    <a:pt x="669" y="153"/>
                    <a:pt x="517" y="1"/>
                    <a:pt x="335"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2" name="Google Shape;3602;p24"/>
            <p:cNvSpPr/>
            <p:nvPr/>
          </p:nvSpPr>
          <p:spPr>
            <a:xfrm>
              <a:off x="8310398" y="4122315"/>
              <a:ext cx="12500" cy="13562"/>
            </a:xfrm>
            <a:custGeom>
              <a:avLst/>
              <a:gdLst/>
              <a:ahLst/>
              <a:cxnLst/>
              <a:rect l="l" t="t" r="r" b="b"/>
              <a:pathLst>
                <a:path w="365" h="396" extrusionOk="0">
                  <a:moveTo>
                    <a:pt x="183" y="1"/>
                  </a:moveTo>
                  <a:cubicBezTo>
                    <a:pt x="91" y="1"/>
                    <a:pt x="0" y="92"/>
                    <a:pt x="0" y="183"/>
                  </a:cubicBezTo>
                  <a:cubicBezTo>
                    <a:pt x="0" y="304"/>
                    <a:pt x="91" y="396"/>
                    <a:pt x="183" y="396"/>
                  </a:cubicBezTo>
                  <a:cubicBezTo>
                    <a:pt x="304" y="396"/>
                    <a:pt x="365" y="304"/>
                    <a:pt x="365" y="183"/>
                  </a:cubicBezTo>
                  <a:cubicBezTo>
                    <a:pt x="365" y="92"/>
                    <a:pt x="30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3" name="Google Shape;3603;p24"/>
            <p:cNvSpPr/>
            <p:nvPr/>
          </p:nvSpPr>
          <p:spPr>
            <a:xfrm>
              <a:off x="8660168" y="3911008"/>
              <a:ext cx="12500" cy="12500"/>
            </a:xfrm>
            <a:custGeom>
              <a:avLst/>
              <a:gdLst/>
              <a:ahLst/>
              <a:cxnLst/>
              <a:rect l="l" t="t" r="r" b="b"/>
              <a:pathLst>
                <a:path w="365" h="365" extrusionOk="0">
                  <a:moveTo>
                    <a:pt x="183" y="0"/>
                  </a:moveTo>
                  <a:cubicBezTo>
                    <a:pt x="91" y="0"/>
                    <a:pt x="0" y="91"/>
                    <a:pt x="0" y="183"/>
                  </a:cubicBezTo>
                  <a:cubicBezTo>
                    <a:pt x="0" y="274"/>
                    <a:pt x="91" y="365"/>
                    <a:pt x="183" y="365"/>
                  </a:cubicBezTo>
                  <a:cubicBezTo>
                    <a:pt x="304" y="365"/>
                    <a:pt x="365" y="274"/>
                    <a:pt x="365" y="183"/>
                  </a:cubicBezTo>
                  <a:cubicBezTo>
                    <a:pt x="365" y="91"/>
                    <a:pt x="304"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4" name="Google Shape;3604;p24"/>
            <p:cNvSpPr/>
            <p:nvPr/>
          </p:nvSpPr>
          <p:spPr>
            <a:xfrm>
              <a:off x="9099461" y="3196879"/>
              <a:ext cx="12500" cy="12535"/>
            </a:xfrm>
            <a:custGeom>
              <a:avLst/>
              <a:gdLst/>
              <a:ahLst/>
              <a:cxnLst/>
              <a:rect l="l" t="t" r="r" b="b"/>
              <a:pathLst>
                <a:path w="365" h="366" extrusionOk="0">
                  <a:moveTo>
                    <a:pt x="183" y="1"/>
                  </a:moveTo>
                  <a:cubicBezTo>
                    <a:pt x="91" y="1"/>
                    <a:pt x="0" y="92"/>
                    <a:pt x="0" y="183"/>
                  </a:cubicBezTo>
                  <a:cubicBezTo>
                    <a:pt x="0" y="305"/>
                    <a:pt x="91" y="366"/>
                    <a:pt x="183" y="366"/>
                  </a:cubicBezTo>
                  <a:cubicBezTo>
                    <a:pt x="304" y="366"/>
                    <a:pt x="365" y="305"/>
                    <a:pt x="365" y="183"/>
                  </a:cubicBezTo>
                  <a:cubicBezTo>
                    <a:pt x="365" y="92"/>
                    <a:pt x="30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5" name="Google Shape;3605;p24"/>
            <p:cNvSpPr/>
            <p:nvPr/>
          </p:nvSpPr>
          <p:spPr>
            <a:xfrm>
              <a:off x="8442593" y="3984640"/>
              <a:ext cx="14589" cy="13014"/>
            </a:xfrm>
            <a:custGeom>
              <a:avLst/>
              <a:gdLst/>
              <a:ahLst/>
              <a:cxnLst/>
              <a:rect l="l" t="t" r="r" b="b"/>
              <a:pathLst>
                <a:path w="426" h="380" extrusionOk="0">
                  <a:moveTo>
                    <a:pt x="196" y="0"/>
                  </a:moveTo>
                  <a:cubicBezTo>
                    <a:pt x="122" y="0"/>
                    <a:pt x="56" y="55"/>
                    <a:pt x="31" y="130"/>
                  </a:cubicBezTo>
                  <a:cubicBezTo>
                    <a:pt x="0" y="251"/>
                    <a:pt x="92" y="343"/>
                    <a:pt x="183" y="373"/>
                  </a:cubicBezTo>
                  <a:cubicBezTo>
                    <a:pt x="195" y="377"/>
                    <a:pt x="208" y="379"/>
                    <a:pt x="221" y="379"/>
                  </a:cubicBezTo>
                  <a:cubicBezTo>
                    <a:pt x="304" y="379"/>
                    <a:pt x="396" y="300"/>
                    <a:pt x="396" y="221"/>
                  </a:cubicBezTo>
                  <a:cubicBezTo>
                    <a:pt x="426" y="130"/>
                    <a:pt x="365" y="8"/>
                    <a:pt x="244" y="8"/>
                  </a:cubicBezTo>
                  <a:cubicBezTo>
                    <a:pt x="227" y="3"/>
                    <a:pt x="211" y="0"/>
                    <a:pt x="196"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6" name="Google Shape;3606;p24"/>
            <p:cNvSpPr/>
            <p:nvPr/>
          </p:nvSpPr>
          <p:spPr>
            <a:xfrm>
              <a:off x="6694807" y="514306"/>
              <a:ext cx="12500" cy="13562"/>
            </a:xfrm>
            <a:custGeom>
              <a:avLst/>
              <a:gdLst/>
              <a:ahLst/>
              <a:cxnLst/>
              <a:rect l="l" t="t" r="r" b="b"/>
              <a:pathLst>
                <a:path w="365" h="396" extrusionOk="0">
                  <a:moveTo>
                    <a:pt x="182" y="0"/>
                  </a:moveTo>
                  <a:cubicBezTo>
                    <a:pt x="61" y="0"/>
                    <a:pt x="0" y="92"/>
                    <a:pt x="0" y="183"/>
                  </a:cubicBezTo>
                  <a:cubicBezTo>
                    <a:pt x="0" y="304"/>
                    <a:pt x="61" y="396"/>
                    <a:pt x="182" y="396"/>
                  </a:cubicBezTo>
                  <a:cubicBezTo>
                    <a:pt x="274" y="396"/>
                    <a:pt x="365" y="304"/>
                    <a:pt x="365" y="183"/>
                  </a:cubicBezTo>
                  <a:cubicBezTo>
                    <a:pt x="365" y="92"/>
                    <a:pt x="274" y="0"/>
                    <a:pt x="182"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7" name="Google Shape;3607;p24"/>
            <p:cNvSpPr/>
            <p:nvPr/>
          </p:nvSpPr>
          <p:spPr>
            <a:xfrm>
              <a:off x="7143449" y="572596"/>
              <a:ext cx="12535" cy="13562"/>
            </a:xfrm>
            <a:custGeom>
              <a:avLst/>
              <a:gdLst/>
              <a:ahLst/>
              <a:cxnLst/>
              <a:rect l="l" t="t" r="r" b="b"/>
              <a:pathLst>
                <a:path w="366" h="396" extrusionOk="0">
                  <a:moveTo>
                    <a:pt x="183" y="1"/>
                  </a:moveTo>
                  <a:cubicBezTo>
                    <a:pt x="92" y="1"/>
                    <a:pt x="1" y="92"/>
                    <a:pt x="1" y="213"/>
                  </a:cubicBezTo>
                  <a:cubicBezTo>
                    <a:pt x="1" y="305"/>
                    <a:pt x="92" y="396"/>
                    <a:pt x="183" y="396"/>
                  </a:cubicBezTo>
                  <a:cubicBezTo>
                    <a:pt x="305" y="396"/>
                    <a:pt x="365" y="305"/>
                    <a:pt x="365" y="213"/>
                  </a:cubicBezTo>
                  <a:cubicBezTo>
                    <a:pt x="365" y="92"/>
                    <a:pt x="305"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8" name="Google Shape;3608;p24"/>
            <p:cNvSpPr/>
            <p:nvPr/>
          </p:nvSpPr>
          <p:spPr>
            <a:xfrm>
              <a:off x="6977931" y="295294"/>
              <a:ext cx="14624" cy="12980"/>
            </a:xfrm>
            <a:custGeom>
              <a:avLst/>
              <a:gdLst/>
              <a:ahLst/>
              <a:cxnLst/>
              <a:rect l="l" t="t" r="r" b="b"/>
              <a:pathLst>
                <a:path w="427" h="379" extrusionOk="0">
                  <a:moveTo>
                    <a:pt x="225" y="0"/>
                  </a:moveTo>
                  <a:cubicBezTo>
                    <a:pt x="180" y="0"/>
                    <a:pt x="133" y="15"/>
                    <a:pt x="92" y="43"/>
                  </a:cubicBezTo>
                  <a:cubicBezTo>
                    <a:pt x="1" y="73"/>
                    <a:pt x="1" y="195"/>
                    <a:pt x="62" y="286"/>
                  </a:cubicBezTo>
                  <a:cubicBezTo>
                    <a:pt x="101" y="345"/>
                    <a:pt x="153" y="378"/>
                    <a:pt x="209" y="378"/>
                  </a:cubicBezTo>
                  <a:cubicBezTo>
                    <a:pt x="240" y="378"/>
                    <a:pt x="272" y="368"/>
                    <a:pt x="305" y="347"/>
                  </a:cubicBezTo>
                  <a:cubicBezTo>
                    <a:pt x="396" y="286"/>
                    <a:pt x="426" y="164"/>
                    <a:pt x="365" y="73"/>
                  </a:cubicBezTo>
                  <a:cubicBezTo>
                    <a:pt x="332" y="23"/>
                    <a:pt x="280" y="0"/>
                    <a:pt x="225"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9" name="Google Shape;3609;p24"/>
            <p:cNvSpPr/>
            <p:nvPr/>
          </p:nvSpPr>
          <p:spPr>
            <a:xfrm>
              <a:off x="6660456" y="80"/>
              <a:ext cx="13562" cy="12774"/>
            </a:xfrm>
            <a:custGeom>
              <a:avLst/>
              <a:gdLst/>
              <a:ahLst/>
              <a:cxnLst/>
              <a:rect l="l" t="t" r="r" b="b"/>
              <a:pathLst>
                <a:path w="396" h="373" extrusionOk="0">
                  <a:moveTo>
                    <a:pt x="243" y="0"/>
                  </a:moveTo>
                  <a:cubicBezTo>
                    <a:pt x="122" y="0"/>
                    <a:pt x="30" y="61"/>
                    <a:pt x="0" y="152"/>
                  </a:cubicBezTo>
                  <a:cubicBezTo>
                    <a:pt x="0" y="243"/>
                    <a:pt x="61" y="365"/>
                    <a:pt x="152" y="365"/>
                  </a:cubicBezTo>
                  <a:cubicBezTo>
                    <a:pt x="174" y="370"/>
                    <a:pt x="194" y="373"/>
                    <a:pt x="213" y="373"/>
                  </a:cubicBezTo>
                  <a:cubicBezTo>
                    <a:pt x="303" y="373"/>
                    <a:pt x="365" y="318"/>
                    <a:pt x="365" y="243"/>
                  </a:cubicBezTo>
                  <a:cubicBezTo>
                    <a:pt x="395" y="122"/>
                    <a:pt x="334" y="30"/>
                    <a:pt x="24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0" name="Google Shape;3610;p24"/>
            <p:cNvSpPr/>
            <p:nvPr/>
          </p:nvSpPr>
          <p:spPr>
            <a:xfrm>
              <a:off x="6070201" y="527834"/>
              <a:ext cx="12535" cy="12535"/>
            </a:xfrm>
            <a:custGeom>
              <a:avLst/>
              <a:gdLst/>
              <a:ahLst/>
              <a:cxnLst/>
              <a:rect l="l" t="t" r="r" b="b"/>
              <a:pathLst>
                <a:path w="366" h="366" extrusionOk="0">
                  <a:moveTo>
                    <a:pt x="183" y="1"/>
                  </a:moveTo>
                  <a:cubicBezTo>
                    <a:pt x="92" y="1"/>
                    <a:pt x="1" y="61"/>
                    <a:pt x="1" y="183"/>
                  </a:cubicBezTo>
                  <a:cubicBezTo>
                    <a:pt x="1" y="274"/>
                    <a:pt x="92" y="365"/>
                    <a:pt x="183" y="365"/>
                  </a:cubicBezTo>
                  <a:cubicBezTo>
                    <a:pt x="305" y="365"/>
                    <a:pt x="365" y="274"/>
                    <a:pt x="365" y="183"/>
                  </a:cubicBezTo>
                  <a:cubicBezTo>
                    <a:pt x="365" y="61"/>
                    <a:pt x="305"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1" name="Google Shape;3611;p24"/>
            <p:cNvSpPr/>
            <p:nvPr/>
          </p:nvSpPr>
          <p:spPr>
            <a:xfrm>
              <a:off x="7441162" y="885926"/>
              <a:ext cx="22946" cy="22946"/>
            </a:xfrm>
            <a:custGeom>
              <a:avLst/>
              <a:gdLst/>
              <a:ahLst/>
              <a:cxnLst/>
              <a:rect l="l" t="t" r="r" b="b"/>
              <a:pathLst>
                <a:path w="670" h="670" extrusionOk="0">
                  <a:moveTo>
                    <a:pt x="335" y="1"/>
                  </a:moveTo>
                  <a:cubicBezTo>
                    <a:pt x="153" y="1"/>
                    <a:pt x="1" y="153"/>
                    <a:pt x="1" y="335"/>
                  </a:cubicBezTo>
                  <a:cubicBezTo>
                    <a:pt x="1" y="517"/>
                    <a:pt x="153" y="669"/>
                    <a:pt x="335" y="669"/>
                  </a:cubicBezTo>
                  <a:cubicBezTo>
                    <a:pt x="518" y="669"/>
                    <a:pt x="670" y="517"/>
                    <a:pt x="670" y="335"/>
                  </a:cubicBezTo>
                  <a:cubicBezTo>
                    <a:pt x="670" y="153"/>
                    <a:pt x="518" y="1"/>
                    <a:pt x="335"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2" name="Google Shape;3612;p24"/>
            <p:cNvSpPr/>
            <p:nvPr/>
          </p:nvSpPr>
          <p:spPr>
            <a:xfrm>
              <a:off x="7748260" y="106247"/>
              <a:ext cx="22946" cy="22946"/>
            </a:xfrm>
            <a:custGeom>
              <a:avLst/>
              <a:gdLst/>
              <a:ahLst/>
              <a:cxnLst/>
              <a:rect l="l" t="t" r="r" b="b"/>
              <a:pathLst>
                <a:path w="670" h="670" extrusionOk="0">
                  <a:moveTo>
                    <a:pt x="335" y="0"/>
                  </a:moveTo>
                  <a:cubicBezTo>
                    <a:pt x="153" y="0"/>
                    <a:pt x="1" y="152"/>
                    <a:pt x="1" y="335"/>
                  </a:cubicBezTo>
                  <a:cubicBezTo>
                    <a:pt x="1" y="517"/>
                    <a:pt x="153" y="669"/>
                    <a:pt x="335" y="669"/>
                  </a:cubicBezTo>
                  <a:cubicBezTo>
                    <a:pt x="517" y="669"/>
                    <a:pt x="669" y="517"/>
                    <a:pt x="669" y="335"/>
                  </a:cubicBezTo>
                  <a:cubicBezTo>
                    <a:pt x="669" y="152"/>
                    <a:pt x="517" y="0"/>
                    <a:pt x="335"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3" name="Google Shape;3613;p24"/>
            <p:cNvSpPr/>
            <p:nvPr/>
          </p:nvSpPr>
          <p:spPr>
            <a:xfrm>
              <a:off x="7974156" y="464339"/>
              <a:ext cx="12535" cy="12535"/>
            </a:xfrm>
            <a:custGeom>
              <a:avLst/>
              <a:gdLst/>
              <a:ahLst/>
              <a:cxnLst/>
              <a:rect l="l" t="t" r="r" b="b"/>
              <a:pathLst>
                <a:path w="366" h="366" extrusionOk="0">
                  <a:moveTo>
                    <a:pt x="183" y="0"/>
                  </a:moveTo>
                  <a:cubicBezTo>
                    <a:pt x="92" y="0"/>
                    <a:pt x="0" y="92"/>
                    <a:pt x="0" y="183"/>
                  </a:cubicBezTo>
                  <a:cubicBezTo>
                    <a:pt x="0" y="304"/>
                    <a:pt x="92" y="365"/>
                    <a:pt x="183" y="365"/>
                  </a:cubicBezTo>
                  <a:cubicBezTo>
                    <a:pt x="304" y="365"/>
                    <a:pt x="365" y="304"/>
                    <a:pt x="365" y="183"/>
                  </a:cubicBezTo>
                  <a:cubicBezTo>
                    <a:pt x="365" y="92"/>
                    <a:pt x="304"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4" name="Google Shape;3614;p24"/>
            <p:cNvSpPr/>
            <p:nvPr/>
          </p:nvSpPr>
          <p:spPr>
            <a:xfrm>
              <a:off x="8107413" y="325877"/>
              <a:ext cx="13562" cy="12809"/>
            </a:xfrm>
            <a:custGeom>
              <a:avLst/>
              <a:gdLst/>
              <a:ahLst/>
              <a:cxnLst/>
              <a:rect l="l" t="t" r="r" b="b"/>
              <a:pathLst>
                <a:path w="396" h="374" extrusionOk="0">
                  <a:moveTo>
                    <a:pt x="243" y="1"/>
                  </a:moveTo>
                  <a:cubicBezTo>
                    <a:pt x="122" y="1"/>
                    <a:pt x="30" y="62"/>
                    <a:pt x="0" y="153"/>
                  </a:cubicBezTo>
                  <a:cubicBezTo>
                    <a:pt x="0" y="244"/>
                    <a:pt x="61" y="366"/>
                    <a:pt x="152" y="366"/>
                  </a:cubicBezTo>
                  <a:cubicBezTo>
                    <a:pt x="168" y="371"/>
                    <a:pt x="185" y="374"/>
                    <a:pt x="202" y="374"/>
                  </a:cubicBezTo>
                  <a:cubicBezTo>
                    <a:pt x="282" y="374"/>
                    <a:pt x="365" y="319"/>
                    <a:pt x="365" y="244"/>
                  </a:cubicBezTo>
                  <a:cubicBezTo>
                    <a:pt x="395" y="122"/>
                    <a:pt x="334" y="31"/>
                    <a:pt x="24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5" name="Google Shape;3615;p24"/>
            <p:cNvSpPr/>
            <p:nvPr/>
          </p:nvSpPr>
          <p:spPr>
            <a:xfrm>
              <a:off x="8055357" y="3441509"/>
              <a:ext cx="12500" cy="12535"/>
            </a:xfrm>
            <a:custGeom>
              <a:avLst/>
              <a:gdLst/>
              <a:ahLst/>
              <a:cxnLst/>
              <a:rect l="l" t="t" r="r" b="b"/>
              <a:pathLst>
                <a:path w="365" h="366" extrusionOk="0">
                  <a:moveTo>
                    <a:pt x="183" y="1"/>
                  </a:moveTo>
                  <a:cubicBezTo>
                    <a:pt x="61" y="1"/>
                    <a:pt x="0" y="62"/>
                    <a:pt x="0" y="183"/>
                  </a:cubicBezTo>
                  <a:cubicBezTo>
                    <a:pt x="0" y="274"/>
                    <a:pt x="61" y="366"/>
                    <a:pt x="183" y="366"/>
                  </a:cubicBezTo>
                  <a:cubicBezTo>
                    <a:pt x="274" y="366"/>
                    <a:pt x="365" y="274"/>
                    <a:pt x="365" y="183"/>
                  </a:cubicBezTo>
                  <a:cubicBezTo>
                    <a:pt x="365" y="62"/>
                    <a:pt x="27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6" name="Google Shape;3616;p24"/>
            <p:cNvSpPr/>
            <p:nvPr/>
          </p:nvSpPr>
          <p:spPr>
            <a:xfrm>
              <a:off x="8463416" y="3593499"/>
              <a:ext cx="12535" cy="12535"/>
            </a:xfrm>
            <a:custGeom>
              <a:avLst/>
              <a:gdLst/>
              <a:ahLst/>
              <a:cxnLst/>
              <a:rect l="l" t="t" r="r" b="b"/>
              <a:pathLst>
                <a:path w="366" h="366" extrusionOk="0">
                  <a:moveTo>
                    <a:pt x="183" y="1"/>
                  </a:moveTo>
                  <a:cubicBezTo>
                    <a:pt x="92" y="1"/>
                    <a:pt x="0" y="61"/>
                    <a:pt x="0" y="183"/>
                  </a:cubicBezTo>
                  <a:cubicBezTo>
                    <a:pt x="0" y="274"/>
                    <a:pt x="92" y="365"/>
                    <a:pt x="183" y="365"/>
                  </a:cubicBezTo>
                  <a:cubicBezTo>
                    <a:pt x="274" y="365"/>
                    <a:pt x="365" y="274"/>
                    <a:pt x="365" y="183"/>
                  </a:cubicBezTo>
                  <a:cubicBezTo>
                    <a:pt x="365" y="61"/>
                    <a:pt x="27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7" name="Google Shape;3617;p24"/>
            <p:cNvSpPr/>
            <p:nvPr/>
          </p:nvSpPr>
          <p:spPr>
            <a:xfrm>
              <a:off x="9203539" y="2637891"/>
              <a:ext cx="13562" cy="12535"/>
            </a:xfrm>
            <a:custGeom>
              <a:avLst/>
              <a:gdLst/>
              <a:ahLst/>
              <a:cxnLst/>
              <a:rect l="l" t="t" r="r" b="b"/>
              <a:pathLst>
                <a:path w="396" h="366" extrusionOk="0">
                  <a:moveTo>
                    <a:pt x="213" y="0"/>
                  </a:moveTo>
                  <a:cubicBezTo>
                    <a:pt x="92" y="0"/>
                    <a:pt x="1" y="61"/>
                    <a:pt x="1" y="183"/>
                  </a:cubicBezTo>
                  <a:cubicBezTo>
                    <a:pt x="1" y="274"/>
                    <a:pt x="92" y="365"/>
                    <a:pt x="213" y="365"/>
                  </a:cubicBezTo>
                  <a:cubicBezTo>
                    <a:pt x="305" y="365"/>
                    <a:pt x="396" y="274"/>
                    <a:pt x="396" y="183"/>
                  </a:cubicBezTo>
                  <a:cubicBezTo>
                    <a:pt x="396" y="61"/>
                    <a:pt x="305" y="0"/>
                    <a:pt x="21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8" name="Google Shape;3618;p24"/>
            <p:cNvSpPr/>
            <p:nvPr/>
          </p:nvSpPr>
          <p:spPr>
            <a:xfrm>
              <a:off x="5119798" y="4255572"/>
              <a:ext cx="12535" cy="12500"/>
            </a:xfrm>
            <a:custGeom>
              <a:avLst/>
              <a:gdLst/>
              <a:ahLst/>
              <a:cxnLst/>
              <a:rect l="l" t="t" r="r" b="b"/>
              <a:pathLst>
                <a:path w="366" h="365" extrusionOk="0">
                  <a:moveTo>
                    <a:pt x="183" y="0"/>
                  </a:moveTo>
                  <a:cubicBezTo>
                    <a:pt x="92" y="0"/>
                    <a:pt x="0" y="91"/>
                    <a:pt x="0" y="183"/>
                  </a:cubicBezTo>
                  <a:cubicBezTo>
                    <a:pt x="0" y="274"/>
                    <a:pt x="92" y="365"/>
                    <a:pt x="183" y="365"/>
                  </a:cubicBezTo>
                  <a:cubicBezTo>
                    <a:pt x="304" y="365"/>
                    <a:pt x="365" y="274"/>
                    <a:pt x="365" y="183"/>
                  </a:cubicBezTo>
                  <a:cubicBezTo>
                    <a:pt x="365" y="91"/>
                    <a:pt x="304"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9" name="Google Shape;3619;p24"/>
            <p:cNvSpPr/>
            <p:nvPr/>
          </p:nvSpPr>
          <p:spPr>
            <a:xfrm>
              <a:off x="5703787" y="4329478"/>
              <a:ext cx="12535" cy="12500"/>
            </a:xfrm>
            <a:custGeom>
              <a:avLst/>
              <a:gdLst/>
              <a:ahLst/>
              <a:cxnLst/>
              <a:rect l="l" t="t" r="r" b="b"/>
              <a:pathLst>
                <a:path w="366" h="365" extrusionOk="0">
                  <a:moveTo>
                    <a:pt x="183" y="0"/>
                  </a:moveTo>
                  <a:cubicBezTo>
                    <a:pt x="92" y="0"/>
                    <a:pt x="0" y="61"/>
                    <a:pt x="0" y="183"/>
                  </a:cubicBezTo>
                  <a:cubicBezTo>
                    <a:pt x="0" y="274"/>
                    <a:pt x="92" y="365"/>
                    <a:pt x="183" y="365"/>
                  </a:cubicBezTo>
                  <a:cubicBezTo>
                    <a:pt x="274" y="365"/>
                    <a:pt x="365" y="274"/>
                    <a:pt x="365" y="183"/>
                  </a:cubicBezTo>
                  <a:cubicBezTo>
                    <a:pt x="365" y="61"/>
                    <a:pt x="274"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0" name="Google Shape;3620;p24"/>
            <p:cNvSpPr/>
            <p:nvPr/>
          </p:nvSpPr>
          <p:spPr>
            <a:xfrm>
              <a:off x="487447" y="3038655"/>
              <a:ext cx="22946" cy="22946"/>
            </a:xfrm>
            <a:custGeom>
              <a:avLst/>
              <a:gdLst/>
              <a:ahLst/>
              <a:cxnLst/>
              <a:rect l="l" t="t" r="r" b="b"/>
              <a:pathLst>
                <a:path w="670" h="670" extrusionOk="0">
                  <a:moveTo>
                    <a:pt x="335" y="1"/>
                  </a:moveTo>
                  <a:cubicBezTo>
                    <a:pt x="152" y="1"/>
                    <a:pt x="1" y="122"/>
                    <a:pt x="1" y="335"/>
                  </a:cubicBezTo>
                  <a:cubicBezTo>
                    <a:pt x="1" y="517"/>
                    <a:pt x="152" y="669"/>
                    <a:pt x="335" y="669"/>
                  </a:cubicBezTo>
                  <a:cubicBezTo>
                    <a:pt x="517" y="669"/>
                    <a:pt x="669" y="517"/>
                    <a:pt x="669" y="335"/>
                  </a:cubicBezTo>
                  <a:cubicBezTo>
                    <a:pt x="669" y="122"/>
                    <a:pt x="517" y="1"/>
                    <a:pt x="335"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1" name="Google Shape;3621;p24"/>
            <p:cNvSpPr/>
            <p:nvPr/>
          </p:nvSpPr>
          <p:spPr>
            <a:xfrm>
              <a:off x="429158" y="3971386"/>
              <a:ext cx="22946" cy="22912"/>
            </a:xfrm>
            <a:custGeom>
              <a:avLst/>
              <a:gdLst/>
              <a:ahLst/>
              <a:cxnLst/>
              <a:rect l="l" t="t" r="r" b="b"/>
              <a:pathLst>
                <a:path w="670" h="669" extrusionOk="0">
                  <a:moveTo>
                    <a:pt x="335" y="0"/>
                  </a:moveTo>
                  <a:cubicBezTo>
                    <a:pt x="152" y="0"/>
                    <a:pt x="0" y="152"/>
                    <a:pt x="0" y="335"/>
                  </a:cubicBezTo>
                  <a:cubicBezTo>
                    <a:pt x="0" y="517"/>
                    <a:pt x="152" y="669"/>
                    <a:pt x="335" y="669"/>
                  </a:cubicBezTo>
                  <a:cubicBezTo>
                    <a:pt x="517" y="669"/>
                    <a:pt x="669" y="517"/>
                    <a:pt x="669" y="335"/>
                  </a:cubicBezTo>
                  <a:cubicBezTo>
                    <a:pt x="669" y="152"/>
                    <a:pt x="517" y="0"/>
                    <a:pt x="335"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2" name="Google Shape;3622;p24"/>
            <p:cNvSpPr/>
            <p:nvPr/>
          </p:nvSpPr>
          <p:spPr>
            <a:xfrm>
              <a:off x="136650" y="4533490"/>
              <a:ext cx="22912" cy="22946"/>
            </a:xfrm>
            <a:custGeom>
              <a:avLst/>
              <a:gdLst/>
              <a:ahLst/>
              <a:cxnLst/>
              <a:rect l="l" t="t" r="r" b="b"/>
              <a:pathLst>
                <a:path w="669" h="670" extrusionOk="0">
                  <a:moveTo>
                    <a:pt x="335" y="1"/>
                  </a:moveTo>
                  <a:cubicBezTo>
                    <a:pt x="152" y="1"/>
                    <a:pt x="0" y="153"/>
                    <a:pt x="0" y="335"/>
                  </a:cubicBezTo>
                  <a:cubicBezTo>
                    <a:pt x="0" y="518"/>
                    <a:pt x="152" y="669"/>
                    <a:pt x="335" y="669"/>
                  </a:cubicBezTo>
                  <a:cubicBezTo>
                    <a:pt x="517" y="669"/>
                    <a:pt x="669" y="518"/>
                    <a:pt x="669" y="335"/>
                  </a:cubicBezTo>
                  <a:cubicBezTo>
                    <a:pt x="669" y="153"/>
                    <a:pt x="517" y="1"/>
                    <a:pt x="335"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3" name="Google Shape;3623;p24"/>
            <p:cNvSpPr/>
            <p:nvPr/>
          </p:nvSpPr>
          <p:spPr>
            <a:xfrm>
              <a:off x="669610" y="4110876"/>
              <a:ext cx="12535" cy="13562"/>
            </a:xfrm>
            <a:custGeom>
              <a:avLst/>
              <a:gdLst/>
              <a:ahLst/>
              <a:cxnLst/>
              <a:rect l="l" t="t" r="r" b="b"/>
              <a:pathLst>
                <a:path w="366" h="396" extrusionOk="0">
                  <a:moveTo>
                    <a:pt x="183" y="0"/>
                  </a:moveTo>
                  <a:cubicBezTo>
                    <a:pt x="62" y="0"/>
                    <a:pt x="1" y="91"/>
                    <a:pt x="1" y="213"/>
                  </a:cubicBezTo>
                  <a:cubicBezTo>
                    <a:pt x="1" y="304"/>
                    <a:pt x="62" y="395"/>
                    <a:pt x="183" y="395"/>
                  </a:cubicBezTo>
                  <a:cubicBezTo>
                    <a:pt x="274" y="395"/>
                    <a:pt x="366" y="304"/>
                    <a:pt x="366" y="213"/>
                  </a:cubicBezTo>
                  <a:cubicBezTo>
                    <a:pt x="366" y="91"/>
                    <a:pt x="274"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4" name="Google Shape;3624;p24"/>
            <p:cNvSpPr/>
            <p:nvPr/>
          </p:nvSpPr>
          <p:spPr>
            <a:xfrm>
              <a:off x="1019379" y="3899535"/>
              <a:ext cx="12535" cy="12535"/>
            </a:xfrm>
            <a:custGeom>
              <a:avLst/>
              <a:gdLst/>
              <a:ahLst/>
              <a:cxnLst/>
              <a:rect l="l" t="t" r="r" b="b"/>
              <a:pathLst>
                <a:path w="366" h="366" extrusionOk="0">
                  <a:moveTo>
                    <a:pt x="183" y="1"/>
                  </a:moveTo>
                  <a:cubicBezTo>
                    <a:pt x="62" y="1"/>
                    <a:pt x="1" y="92"/>
                    <a:pt x="1" y="183"/>
                  </a:cubicBezTo>
                  <a:cubicBezTo>
                    <a:pt x="1" y="305"/>
                    <a:pt x="62" y="366"/>
                    <a:pt x="183" y="366"/>
                  </a:cubicBezTo>
                  <a:cubicBezTo>
                    <a:pt x="274" y="366"/>
                    <a:pt x="365" y="305"/>
                    <a:pt x="365" y="183"/>
                  </a:cubicBezTo>
                  <a:cubicBezTo>
                    <a:pt x="365" y="92"/>
                    <a:pt x="27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5" name="Google Shape;3625;p24"/>
            <p:cNvSpPr/>
            <p:nvPr/>
          </p:nvSpPr>
          <p:spPr>
            <a:xfrm>
              <a:off x="982940" y="4312799"/>
              <a:ext cx="12535" cy="12535"/>
            </a:xfrm>
            <a:custGeom>
              <a:avLst/>
              <a:gdLst/>
              <a:ahLst/>
              <a:cxnLst/>
              <a:rect l="l" t="t" r="r" b="b"/>
              <a:pathLst>
                <a:path w="366" h="366" extrusionOk="0">
                  <a:moveTo>
                    <a:pt x="183" y="1"/>
                  </a:moveTo>
                  <a:cubicBezTo>
                    <a:pt x="62" y="1"/>
                    <a:pt x="1" y="92"/>
                    <a:pt x="1" y="183"/>
                  </a:cubicBezTo>
                  <a:cubicBezTo>
                    <a:pt x="1" y="274"/>
                    <a:pt x="62" y="366"/>
                    <a:pt x="183" y="366"/>
                  </a:cubicBezTo>
                  <a:cubicBezTo>
                    <a:pt x="274" y="366"/>
                    <a:pt x="366" y="274"/>
                    <a:pt x="366" y="183"/>
                  </a:cubicBezTo>
                  <a:cubicBezTo>
                    <a:pt x="366" y="92"/>
                    <a:pt x="27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6" name="Google Shape;3626;p24"/>
            <p:cNvSpPr/>
            <p:nvPr/>
          </p:nvSpPr>
          <p:spPr>
            <a:xfrm>
              <a:off x="772660" y="4943638"/>
              <a:ext cx="12535" cy="12535"/>
            </a:xfrm>
            <a:custGeom>
              <a:avLst/>
              <a:gdLst/>
              <a:ahLst/>
              <a:cxnLst/>
              <a:rect l="l" t="t" r="r" b="b"/>
              <a:pathLst>
                <a:path w="366" h="366" extrusionOk="0">
                  <a:moveTo>
                    <a:pt x="183" y="1"/>
                  </a:moveTo>
                  <a:cubicBezTo>
                    <a:pt x="92" y="1"/>
                    <a:pt x="1" y="61"/>
                    <a:pt x="1" y="183"/>
                  </a:cubicBezTo>
                  <a:cubicBezTo>
                    <a:pt x="1" y="274"/>
                    <a:pt x="92" y="365"/>
                    <a:pt x="183" y="365"/>
                  </a:cubicBezTo>
                  <a:cubicBezTo>
                    <a:pt x="274" y="365"/>
                    <a:pt x="366" y="274"/>
                    <a:pt x="366" y="183"/>
                  </a:cubicBezTo>
                  <a:cubicBezTo>
                    <a:pt x="366" y="61"/>
                    <a:pt x="27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7" name="Google Shape;3627;p24"/>
            <p:cNvSpPr/>
            <p:nvPr/>
          </p:nvSpPr>
          <p:spPr>
            <a:xfrm>
              <a:off x="1526345" y="4595958"/>
              <a:ext cx="13562" cy="12535"/>
            </a:xfrm>
            <a:custGeom>
              <a:avLst/>
              <a:gdLst/>
              <a:ahLst/>
              <a:cxnLst/>
              <a:rect l="l" t="t" r="r" b="b"/>
              <a:pathLst>
                <a:path w="396" h="366" extrusionOk="0">
                  <a:moveTo>
                    <a:pt x="183" y="1"/>
                  </a:moveTo>
                  <a:cubicBezTo>
                    <a:pt x="92" y="1"/>
                    <a:pt x="0" y="61"/>
                    <a:pt x="0" y="183"/>
                  </a:cubicBezTo>
                  <a:cubicBezTo>
                    <a:pt x="0" y="274"/>
                    <a:pt x="92" y="365"/>
                    <a:pt x="183" y="365"/>
                  </a:cubicBezTo>
                  <a:cubicBezTo>
                    <a:pt x="304" y="365"/>
                    <a:pt x="396" y="274"/>
                    <a:pt x="396" y="183"/>
                  </a:cubicBezTo>
                  <a:cubicBezTo>
                    <a:pt x="396" y="61"/>
                    <a:pt x="30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8" name="Google Shape;3628;p24"/>
            <p:cNvSpPr/>
            <p:nvPr/>
          </p:nvSpPr>
          <p:spPr>
            <a:xfrm>
              <a:off x="801839" y="3973201"/>
              <a:ext cx="14589" cy="12980"/>
            </a:xfrm>
            <a:custGeom>
              <a:avLst/>
              <a:gdLst/>
              <a:ahLst/>
              <a:cxnLst/>
              <a:rect l="l" t="t" r="r" b="b"/>
              <a:pathLst>
                <a:path w="426" h="379" extrusionOk="0">
                  <a:moveTo>
                    <a:pt x="197" y="0"/>
                  </a:moveTo>
                  <a:cubicBezTo>
                    <a:pt x="122" y="0"/>
                    <a:pt x="56" y="59"/>
                    <a:pt x="30" y="160"/>
                  </a:cubicBezTo>
                  <a:cubicBezTo>
                    <a:pt x="0" y="251"/>
                    <a:pt x="61" y="342"/>
                    <a:pt x="182" y="373"/>
                  </a:cubicBezTo>
                  <a:cubicBezTo>
                    <a:pt x="195" y="377"/>
                    <a:pt x="207" y="379"/>
                    <a:pt x="219" y="379"/>
                  </a:cubicBezTo>
                  <a:cubicBezTo>
                    <a:pt x="297" y="379"/>
                    <a:pt x="369" y="300"/>
                    <a:pt x="395" y="221"/>
                  </a:cubicBezTo>
                  <a:cubicBezTo>
                    <a:pt x="426" y="130"/>
                    <a:pt x="334" y="38"/>
                    <a:pt x="243" y="8"/>
                  </a:cubicBezTo>
                  <a:cubicBezTo>
                    <a:pt x="228" y="3"/>
                    <a:pt x="212" y="0"/>
                    <a:pt x="197"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9" name="Google Shape;3629;p24"/>
            <p:cNvSpPr/>
            <p:nvPr/>
          </p:nvSpPr>
          <p:spPr>
            <a:xfrm>
              <a:off x="635259" y="4899939"/>
              <a:ext cx="12535" cy="13562"/>
            </a:xfrm>
            <a:custGeom>
              <a:avLst/>
              <a:gdLst/>
              <a:ahLst/>
              <a:cxnLst/>
              <a:rect l="l" t="t" r="r" b="b"/>
              <a:pathLst>
                <a:path w="366" h="396" extrusionOk="0">
                  <a:moveTo>
                    <a:pt x="183" y="0"/>
                  </a:moveTo>
                  <a:cubicBezTo>
                    <a:pt x="92" y="0"/>
                    <a:pt x="1" y="91"/>
                    <a:pt x="1" y="213"/>
                  </a:cubicBezTo>
                  <a:cubicBezTo>
                    <a:pt x="1" y="304"/>
                    <a:pt x="92" y="395"/>
                    <a:pt x="183" y="395"/>
                  </a:cubicBezTo>
                  <a:cubicBezTo>
                    <a:pt x="274" y="395"/>
                    <a:pt x="365" y="304"/>
                    <a:pt x="365" y="213"/>
                  </a:cubicBezTo>
                  <a:cubicBezTo>
                    <a:pt x="365" y="91"/>
                    <a:pt x="274"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0" name="Google Shape;3630;p24"/>
            <p:cNvSpPr/>
            <p:nvPr/>
          </p:nvSpPr>
          <p:spPr>
            <a:xfrm>
              <a:off x="413541" y="3430070"/>
              <a:ext cx="13562" cy="12535"/>
            </a:xfrm>
            <a:custGeom>
              <a:avLst/>
              <a:gdLst/>
              <a:ahLst/>
              <a:cxnLst/>
              <a:rect l="l" t="t" r="r" b="b"/>
              <a:pathLst>
                <a:path w="396" h="366" extrusionOk="0">
                  <a:moveTo>
                    <a:pt x="213" y="0"/>
                  </a:moveTo>
                  <a:cubicBezTo>
                    <a:pt x="92" y="0"/>
                    <a:pt x="0" y="92"/>
                    <a:pt x="0" y="183"/>
                  </a:cubicBezTo>
                  <a:cubicBezTo>
                    <a:pt x="0" y="274"/>
                    <a:pt x="92" y="365"/>
                    <a:pt x="213" y="365"/>
                  </a:cubicBezTo>
                  <a:cubicBezTo>
                    <a:pt x="304" y="365"/>
                    <a:pt x="396" y="274"/>
                    <a:pt x="396" y="183"/>
                  </a:cubicBezTo>
                  <a:cubicBezTo>
                    <a:pt x="396" y="92"/>
                    <a:pt x="304" y="0"/>
                    <a:pt x="21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1" name="Google Shape;3631;p24"/>
            <p:cNvSpPr/>
            <p:nvPr/>
          </p:nvSpPr>
          <p:spPr>
            <a:xfrm>
              <a:off x="821600" y="3582060"/>
              <a:ext cx="13562" cy="12500"/>
            </a:xfrm>
            <a:custGeom>
              <a:avLst/>
              <a:gdLst/>
              <a:ahLst/>
              <a:cxnLst/>
              <a:rect l="l" t="t" r="r" b="b"/>
              <a:pathLst>
                <a:path w="396" h="365" extrusionOk="0">
                  <a:moveTo>
                    <a:pt x="213" y="0"/>
                  </a:moveTo>
                  <a:cubicBezTo>
                    <a:pt x="92" y="0"/>
                    <a:pt x="1" y="61"/>
                    <a:pt x="1" y="183"/>
                  </a:cubicBezTo>
                  <a:cubicBezTo>
                    <a:pt x="1" y="274"/>
                    <a:pt x="92" y="365"/>
                    <a:pt x="213" y="365"/>
                  </a:cubicBezTo>
                  <a:cubicBezTo>
                    <a:pt x="304" y="365"/>
                    <a:pt x="396" y="274"/>
                    <a:pt x="396" y="183"/>
                  </a:cubicBezTo>
                  <a:cubicBezTo>
                    <a:pt x="396" y="61"/>
                    <a:pt x="304" y="0"/>
                    <a:pt x="21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2" name="Google Shape;3632;p24"/>
            <p:cNvSpPr/>
            <p:nvPr/>
          </p:nvSpPr>
          <p:spPr>
            <a:xfrm>
              <a:off x="8424888" y="4381534"/>
              <a:ext cx="22946" cy="22912"/>
            </a:xfrm>
            <a:custGeom>
              <a:avLst/>
              <a:gdLst/>
              <a:ahLst/>
              <a:cxnLst/>
              <a:rect l="l" t="t" r="r" b="b"/>
              <a:pathLst>
                <a:path w="670" h="669" extrusionOk="0">
                  <a:moveTo>
                    <a:pt x="335" y="0"/>
                  </a:moveTo>
                  <a:cubicBezTo>
                    <a:pt x="153" y="0"/>
                    <a:pt x="1" y="152"/>
                    <a:pt x="1" y="334"/>
                  </a:cubicBezTo>
                  <a:cubicBezTo>
                    <a:pt x="1" y="517"/>
                    <a:pt x="153" y="669"/>
                    <a:pt x="335" y="669"/>
                  </a:cubicBezTo>
                  <a:cubicBezTo>
                    <a:pt x="517" y="669"/>
                    <a:pt x="669" y="547"/>
                    <a:pt x="669" y="334"/>
                  </a:cubicBezTo>
                  <a:cubicBezTo>
                    <a:pt x="669" y="152"/>
                    <a:pt x="517" y="0"/>
                    <a:pt x="335"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3" name="Google Shape;3633;p24"/>
            <p:cNvSpPr/>
            <p:nvPr/>
          </p:nvSpPr>
          <p:spPr>
            <a:xfrm>
              <a:off x="7599386" y="4320094"/>
              <a:ext cx="22946" cy="22946"/>
            </a:xfrm>
            <a:custGeom>
              <a:avLst/>
              <a:gdLst/>
              <a:ahLst/>
              <a:cxnLst/>
              <a:rect l="l" t="t" r="r" b="b"/>
              <a:pathLst>
                <a:path w="670" h="670" extrusionOk="0">
                  <a:moveTo>
                    <a:pt x="335" y="1"/>
                  </a:moveTo>
                  <a:cubicBezTo>
                    <a:pt x="153" y="1"/>
                    <a:pt x="1" y="153"/>
                    <a:pt x="1" y="335"/>
                  </a:cubicBezTo>
                  <a:cubicBezTo>
                    <a:pt x="1" y="517"/>
                    <a:pt x="153" y="669"/>
                    <a:pt x="335" y="669"/>
                  </a:cubicBezTo>
                  <a:cubicBezTo>
                    <a:pt x="518" y="669"/>
                    <a:pt x="670" y="517"/>
                    <a:pt x="670" y="335"/>
                  </a:cubicBezTo>
                  <a:cubicBezTo>
                    <a:pt x="670" y="153"/>
                    <a:pt x="518" y="1"/>
                    <a:pt x="335"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4" name="Google Shape;3634;p24"/>
            <p:cNvSpPr/>
            <p:nvPr/>
          </p:nvSpPr>
          <p:spPr>
            <a:xfrm>
              <a:off x="7745143" y="4712399"/>
              <a:ext cx="22946" cy="22055"/>
            </a:xfrm>
            <a:custGeom>
              <a:avLst/>
              <a:gdLst/>
              <a:ahLst/>
              <a:cxnLst/>
              <a:rect l="l" t="t" r="r" b="b"/>
              <a:pathLst>
                <a:path w="670" h="644" extrusionOk="0">
                  <a:moveTo>
                    <a:pt x="381" y="1"/>
                  </a:moveTo>
                  <a:cubicBezTo>
                    <a:pt x="366" y="1"/>
                    <a:pt x="350" y="2"/>
                    <a:pt x="335" y="5"/>
                  </a:cubicBezTo>
                  <a:cubicBezTo>
                    <a:pt x="152" y="5"/>
                    <a:pt x="0" y="126"/>
                    <a:pt x="0" y="339"/>
                  </a:cubicBezTo>
                  <a:cubicBezTo>
                    <a:pt x="0" y="491"/>
                    <a:pt x="152" y="643"/>
                    <a:pt x="335" y="643"/>
                  </a:cubicBezTo>
                  <a:cubicBezTo>
                    <a:pt x="517" y="643"/>
                    <a:pt x="669" y="522"/>
                    <a:pt x="669" y="339"/>
                  </a:cubicBezTo>
                  <a:cubicBezTo>
                    <a:pt x="669" y="145"/>
                    <a:pt x="542" y="1"/>
                    <a:pt x="381"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5" name="Google Shape;3635;p24"/>
            <p:cNvSpPr/>
            <p:nvPr/>
          </p:nvSpPr>
          <p:spPr>
            <a:xfrm>
              <a:off x="7838810" y="4460646"/>
              <a:ext cx="12535" cy="12500"/>
            </a:xfrm>
            <a:custGeom>
              <a:avLst/>
              <a:gdLst/>
              <a:ahLst/>
              <a:cxnLst/>
              <a:rect l="l" t="t" r="r" b="b"/>
              <a:pathLst>
                <a:path w="366" h="365" extrusionOk="0">
                  <a:moveTo>
                    <a:pt x="183" y="0"/>
                  </a:moveTo>
                  <a:cubicBezTo>
                    <a:pt x="92" y="0"/>
                    <a:pt x="1" y="61"/>
                    <a:pt x="1" y="182"/>
                  </a:cubicBezTo>
                  <a:cubicBezTo>
                    <a:pt x="1" y="274"/>
                    <a:pt x="92" y="365"/>
                    <a:pt x="183" y="365"/>
                  </a:cubicBezTo>
                  <a:cubicBezTo>
                    <a:pt x="305" y="365"/>
                    <a:pt x="366" y="274"/>
                    <a:pt x="366" y="182"/>
                  </a:cubicBezTo>
                  <a:cubicBezTo>
                    <a:pt x="366" y="61"/>
                    <a:pt x="305"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6" name="Google Shape;3636;p24"/>
            <p:cNvSpPr/>
            <p:nvPr/>
          </p:nvSpPr>
          <p:spPr>
            <a:xfrm>
              <a:off x="970474" y="4658425"/>
              <a:ext cx="22912" cy="22912"/>
            </a:xfrm>
            <a:custGeom>
              <a:avLst/>
              <a:gdLst/>
              <a:ahLst/>
              <a:cxnLst/>
              <a:rect l="l" t="t" r="r" b="b"/>
              <a:pathLst>
                <a:path w="669" h="669" extrusionOk="0">
                  <a:moveTo>
                    <a:pt x="334" y="0"/>
                  </a:moveTo>
                  <a:cubicBezTo>
                    <a:pt x="152" y="0"/>
                    <a:pt x="0" y="152"/>
                    <a:pt x="0" y="335"/>
                  </a:cubicBezTo>
                  <a:cubicBezTo>
                    <a:pt x="0" y="517"/>
                    <a:pt x="152" y="669"/>
                    <a:pt x="334" y="669"/>
                  </a:cubicBezTo>
                  <a:cubicBezTo>
                    <a:pt x="547" y="669"/>
                    <a:pt x="669" y="517"/>
                    <a:pt x="669" y="335"/>
                  </a:cubicBezTo>
                  <a:cubicBezTo>
                    <a:pt x="669" y="152"/>
                    <a:pt x="547" y="0"/>
                    <a:pt x="334"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7" name="Google Shape;3637;p24"/>
            <p:cNvSpPr/>
            <p:nvPr/>
          </p:nvSpPr>
          <p:spPr>
            <a:xfrm>
              <a:off x="2298763" y="4984256"/>
              <a:ext cx="12500" cy="12500"/>
            </a:xfrm>
            <a:custGeom>
              <a:avLst/>
              <a:gdLst/>
              <a:ahLst/>
              <a:cxnLst/>
              <a:rect l="l" t="t" r="r" b="b"/>
              <a:pathLst>
                <a:path w="365" h="365" extrusionOk="0">
                  <a:moveTo>
                    <a:pt x="182" y="0"/>
                  </a:moveTo>
                  <a:cubicBezTo>
                    <a:pt x="91" y="0"/>
                    <a:pt x="0" y="61"/>
                    <a:pt x="0" y="182"/>
                  </a:cubicBezTo>
                  <a:cubicBezTo>
                    <a:pt x="0" y="274"/>
                    <a:pt x="91" y="365"/>
                    <a:pt x="182" y="365"/>
                  </a:cubicBezTo>
                  <a:cubicBezTo>
                    <a:pt x="304" y="365"/>
                    <a:pt x="365" y="274"/>
                    <a:pt x="365" y="182"/>
                  </a:cubicBezTo>
                  <a:cubicBezTo>
                    <a:pt x="365" y="61"/>
                    <a:pt x="304" y="0"/>
                    <a:pt x="182"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8" name="Google Shape;3638;p24"/>
            <p:cNvSpPr/>
            <p:nvPr/>
          </p:nvSpPr>
          <p:spPr>
            <a:xfrm>
              <a:off x="1578401" y="4862437"/>
              <a:ext cx="13562" cy="12535"/>
            </a:xfrm>
            <a:custGeom>
              <a:avLst/>
              <a:gdLst/>
              <a:ahLst/>
              <a:cxnLst/>
              <a:rect l="l" t="t" r="r" b="b"/>
              <a:pathLst>
                <a:path w="396" h="366" extrusionOk="0">
                  <a:moveTo>
                    <a:pt x="213" y="1"/>
                  </a:moveTo>
                  <a:cubicBezTo>
                    <a:pt x="91" y="1"/>
                    <a:pt x="0" y="92"/>
                    <a:pt x="0" y="183"/>
                  </a:cubicBezTo>
                  <a:cubicBezTo>
                    <a:pt x="0" y="305"/>
                    <a:pt x="91" y="366"/>
                    <a:pt x="213" y="366"/>
                  </a:cubicBezTo>
                  <a:cubicBezTo>
                    <a:pt x="304" y="366"/>
                    <a:pt x="395" y="305"/>
                    <a:pt x="395" y="183"/>
                  </a:cubicBezTo>
                  <a:cubicBezTo>
                    <a:pt x="395" y="92"/>
                    <a:pt x="304" y="1"/>
                    <a:pt x="21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9" name="Google Shape;3639;p24"/>
            <p:cNvSpPr/>
            <p:nvPr/>
          </p:nvSpPr>
          <p:spPr>
            <a:xfrm>
              <a:off x="2117628" y="5031072"/>
              <a:ext cx="13562" cy="12535"/>
            </a:xfrm>
            <a:custGeom>
              <a:avLst/>
              <a:gdLst/>
              <a:ahLst/>
              <a:cxnLst/>
              <a:rect l="l" t="t" r="r" b="b"/>
              <a:pathLst>
                <a:path w="396" h="366" extrusionOk="0">
                  <a:moveTo>
                    <a:pt x="213" y="1"/>
                  </a:moveTo>
                  <a:cubicBezTo>
                    <a:pt x="91" y="1"/>
                    <a:pt x="0" y="62"/>
                    <a:pt x="0" y="183"/>
                  </a:cubicBezTo>
                  <a:cubicBezTo>
                    <a:pt x="0" y="274"/>
                    <a:pt x="91" y="366"/>
                    <a:pt x="213" y="366"/>
                  </a:cubicBezTo>
                  <a:cubicBezTo>
                    <a:pt x="304" y="366"/>
                    <a:pt x="395" y="274"/>
                    <a:pt x="395" y="183"/>
                  </a:cubicBezTo>
                  <a:cubicBezTo>
                    <a:pt x="395" y="62"/>
                    <a:pt x="304" y="1"/>
                    <a:pt x="21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0" name="Google Shape;3640;p24"/>
            <p:cNvSpPr/>
            <p:nvPr/>
          </p:nvSpPr>
          <p:spPr>
            <a:xfrm>
              <a:off x="2418458" y="5072717"/>
              <a:ext cx="22946" cy="22946"/>
            </a:xfrm>
            <a:custGeom>
              <a:avLst/>
              <a:gdLst/>
              <a:ahLst/>
              <a:cxnLst/>
              <a:rect l="l" t="t" r="r" b="b"/>
              <a:pathLst>
                <a:path w="670" h="670" extrusionOk="0">
                  <a:moveTo>
                    <a:pt x="335" y="1"/>
                  </a:moveTo>
                  <a:cubicBezTo>
                    <a:pt x="153" y="1"/>
                    <a:pt x="1" y="153"/>
                    <a:pt x="1" y="335"/>
                  </a:cubicBezTo>
                  <a:cubicBezTo>
                    <a:pt x="1" y="517"/>
                    <a:pt x="153" y="669"/>
                    <a:pt x="335" y="669"/>
                  </a:cubicBezTo>
                  <a:cubicBezTo>
                    <a:pt x="517" y="669"/>
                    <a:pt x="669" y="517"/>
                    <a:pt x="669" y="335"/>
                  </a:cubicBezTo>
                  <a:cubicBezTo>
                    <a:pt x="669" y="153"/>
                    <a:pt x="517" y="1"/>
                    <a:pt x="335"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1" name="Google Shape;3641;p24"/>
            <p:cNvSpPr/>
            <p:nvPr/>
          </p:nvSpPr>
          <p:spPr>
            <a:xfrm>
              <a:off x="8188580" y="4248277"/>
              <a:ext cx="12535" cy="12535"/>
            </a:xfrm>
            <a:custGeom>
              <a:avLst/>
              <a:gdLst/>
              <a:ahLst/>
              <a:cxnLst/>
              <a:rect l="l" t="t" r="r" b="b"/>
              <a:pathLst>
                <a:path w="366" h="366" extrusionOk="0">
                  <a:moveTo>
                    <a:pt x="183" y="0"/>
                  </a:moveTo>
                  <a:cubicBezTo>
                    <a:pt x="92" y="0"/>
                    <a:pt x="1" y="92"/>
                    <a:pt x="1" y="183"/>
                  </a:cubicBezTo>
                  <a:cubicBezTo>
                    <a:pt x="1" y="304"/>
                    <a:pt x="92" y="365"/>
                    <a:pt x="183" y="365"/>
                  </a:cubicBezTo>
                  <a:cubicBezTo>
                    <a:pt x="305" y="365"/>
                    <a:pt x="366" y="304"/>
                    <a:pt x="366" y="183"/>
                  </a:cubicBezTo>
                  <a:cubicBezTo>
                    <a:pt x="366" y="92"/>
                    <a:pt x="305"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2" name="Google Shape;3642;p24"/>
            <p:cNvSpPr/>
            <p:nvPr/>
          </p:nvSpPr>
          <p:spPr>
            <a:xfrm>
              <a:off x="8043884" y="4389856"/>
              <a:ext cx="12535" cy="13562"/>
            </a:xfrm>
            <a:custGeom>
              <a:avLst/>
              <a:gdLst/>
              <a:ahLst/>
              <a:cxnLst/>
              <a:rect l="l" t="t" r="r" b="b"/>
              <a:pathLst>
                <a:path w="366" h="396" extrusionOk="0">
                  <a:moveTo>
                    <a:pt x="183" y="0"/>
                  </a:moveTo>
                  <a:cubicBezTo>
                    <a:pt x="92" y="0"/>
                    <a:pt x="1" y="91"/>
                    <a:pt x="1" y="213"/>
                  </a:cubicBezTo>
                  <a:cubicBezTo>
                    <a:pt x="1" y="304"/>
                    <a:pt x="92" y="395"/>
                    <a:pt x="183" y="395"/>
                  </a:cubicBezTo>
                  <a:cubicBezTo>
                    <a:pt x="305" y="395"/>
                    <a:pt x="366" y="304"/>
                    <a:pt x="366" y="213"/>
                  </a:cubicBezTo>
                  <a:cubicBezTo>
                    <a:pt x="366" y="91"/>
                    <a:pt x="305"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3" name="Google Shape;3643;p24"/>
            <p:cNvSpPr/>
            <p:nvPr/>
          </p:nvSpPr>
          <p:spPr>
            <a:xfrm>
              <a:off x="8152175" y="4661542"/>
              <a:ext cx="12500" cy="12535"/>
            </a:xfrm>
            <a:custGeom>
              <a:avLst/>
              <a:gdLst/>
              <a:ahLst/>
              <a:cxnLst/>
              <a:rect l="l" t="t" r="r" b="b"/>
              <a:pathLst>
                <a:path w="365" h="366" extrusionOk="0">
                  <a:moveTo>
                    <a:pt x="182" y="0"/>
                  </a:moveTo>
                  <a:cubicBezTo>
                    <a:pt x="91" y="0"/>
                    <a:pt x="0" y="92"/>
                    <a:pt x="0" y="183"/>
                  </a:cubicBezTo>
                  <a:cubicBezTo>
                    <a:pt x="0" y="304"/>
                    <a:pt x="91" y="365"/>
                    <a:pt x="182" y="365"/>
                  </a:cubicBezTo>
                  <a:cubicBezTo>
                    <a:pt x="304" y="365"/>
                    <a:pt x="365" y="304"/>
                    <a:pt x="365" y="183"/>
                  </a:cubicBezTo>
                  <a:cubicBezTo>
                    <a:pt x="365" y="92"/>
                    <a:pt x="304" y="0"/>
                    <a:pt x="182"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4" name="Google Shape;3644;p24"/>
            <p:cNvSpPr/>
            <p:nvPr/>
          </p:nvSpPr>
          <p:spPr>
            <a:xfrm>
              <a:off x="9119221" y="4245161"/>
              <a:ext cx="12535" cy="12500"/>
            </a:xfrm>
            <a:custGeom>
              <a:avLst/>
              <a:gdLst/>
              <a:ahLst/>
              <a:cxnLst/>
              <a:rect l="l" t="t" r="r" b="b"/>
              <a:pathLst>
                <a:path w="366" h="365" extrusionOk="0">
                  <a:moveTo>
                    <a:pt x="183" y="0"/>
                  </a:moveTo>
                  <a:cubicBezTo>
                    <a:pt x="92" y="0"/>
                    <a:pt x="1" y="61"/>
                    <a:pt x="1" y="183"/>
                  </a:cubicBezTo>
                  <a:cubicBezTo>
                    <a:pt x="1" y="274"/>
                    <a:pt x="92" y="365"/>
                    <a:pt x="183" y="365"/>
                  </a:cubicBezTo>
                  <a:cubicBezTo>
                    <a:pt x="305" y="365"/>
                    <a:pt x="365" y="274"/>
                    <a:pt x="365" y="183"/>
                  </a:cubicBezTo>
                  <a:cubicBezTo>
                    <a:pt x="365" y="61"/>
                    <a:pt x="305"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5" name="Google Shape;3645;p24"/>
            <p:cNvSpPr/>
            <p:nvPr/>
          </p:nvSpPr>
          <p:spPr>
            <a:xfrm>
              <a:off x="8573761" y="4660514"/>
              <a:ext cx="12535" cy="12500"/>
            </a:xfrm>
            <a:custGeom>
              <a:avLst/>
              <a:gdLst/>
              <a:ahLst/>
              <a:cxnLst/>
              <a:rect l="l" t="t" r="r" b="b"/>
              <a:pathLst>
                <a:path w="366" h="365" extrusionOk="0">
                  <a:moveTo>
                    <a:pt x="183" y="0"/>
                  </a:moveTo>
                  <a:cubicBezTo>
                    <a:pt x="61" y="0"/>
                    <a:pt x="0" y="61"/>
                    <a:pt x="0" y="182"/>
                  </a:cubicBezTo>
                  <a:cubicBezTo>
                    <a:pt x="0" y="274"/>
                    <a:pt x="61" y="365"/>
                    <a:pt x="183" y="365"/>
                  </a:cubicBezTo>
                  <a:cubicBezTo>
                    <a:pt x="274" y="365"/>
                    <a:pt x="365" y="274"/>
                    <a:pt x="365" y="182"/>
                  </a:cubicBezTo>
                  <a:cubicBezTo>
                    <a:pt x="365" y="61"/>
                    <a:pt x="274"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6" name="Google Shape;3646;p24"/>
            <p:cNvSpPr/>
            <p:nvPr/>
          </p:nvSpPr>
          <p:spPr>
            <a:xfrm>
              <a:off x="7964772" y="4500202"/>
              <a:ext cx="12535" cy="12500"/>
            </a:xfrm>
            <a:custGeom>
              <a:avLst/>
              <a:gdLst/>
              <a:ahLst/>
              <a:cxnLst/>
              <a:rect l="l" t="t" r="r" b="b"/>
              <a:pathLst>
                <a:path w="366" h="365" extrusionOk="0">
                  <a:moveTo>
                    <a:pt x="183" y="0"/>
                  </a:moveTo>
                  <a:cubicBezTo>
                    <a:pt x="92" y="0"/>
                    <a:pt x="1" y="91"/>
                    <a:pt x="1" y="182"/>
                  </a:cubicBezTo>
                  <a:cubicBezTo>
                    <a:pt x="1" y="274"/>
                    <a:pt x="92" y="365"/>
                    <a:pt x="183" y="365"/>
                  </a:cubicBezTo>
                  <a:cubicBezTo>
                    <a:pt x="274" y="365"/>
                    <a:pt x="366" y="274"/>
                    <a:pt x="366" y="182"/>
                  </a:cubicBezTo>
                  <a:cubicBezTo>
                    <a:pt x="366" y="91"/>
                    <a:pt x="274"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7" name="Google Shape;3647;p24"/>
            <p:cNvSpPr/>
            <p:nvPr/>
          </p:nvSpPr>
          <p:spPr>
            <a:xfrm>
              <a:off x="7972067" y="4321909"/>
              <a:ext cx="13562" cy="13014"/>
            </a:xfrm>
            <a:custGeom>
              <a:avLst/>
              <a:gdLst/>
              <a:ahLst/>
              <a:cxnLst/>
              <a:rect l="l" t="t" r="r" b="b"/>
              <a:pathLst>
                <a:path w="396" h="380" extrusionOk="0">
                  <a:moveTo>
                    <a:pt x="184" y="1"/>
                  </a:moveTo>
                  <a:cubicBezTo>
                    <a:pt x="93" y="1"/>
                    <a:pt x="26" y="60"/>
                    <a:pt x="1" y="160"/>
                  </a:cubicBezTo>
                  <a:cubicBezTo>
                    <a:pt x="1" y="252"/>
                    <a:pt x="61" y="343"/>
                    <a:pt x="153" y="373"/>
                  </a:cubicBezTo>
                  <a:cubicBezTo>
                    <a:pt x="165" y="377"/>
                    <a:pt x="178" y="379"/>
                    <a:pt x="191" y="379"/>
                  </a:cubicBezTo>
                  <a:cubicBezTo>
                    <a:pt x="274" y="379"/>
                    <a:pt x="365" y="300"/>
                    <a:pt x="365" y="221"/>
                  </a:cubicBezTo>
                  <a:cubicBezTo>
                    <a:pt x="396" y="130"/>
                    <a:pt x="335" y="8"/>
                    <a:pt x="244" y="8"/>
                  </a:cubicBezTo>
                  <a:cubicBezTo>
                    <a:pt x="223" y="3"/>
                    <a:pt x="203" y="1"/>
                    <a:pt x="184"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8" name="Google Shape;3648;p24"/>
            <p:cNvSpPr/>
            <p:nvPr/>
          </p:nvSpPr>
          <p:spPr>
            <a:xfrm>
              <a:off x="9238951" y="3549765"/>
              <a:ext cx="46851" cy="45857"/>
            </a:xfrm>
            <a:custGeom>
              <a:avLst/>
              <a:gdLst/>
              <a:ahLst/>
              <a:cxnLst/>
              <a:rect l="l" t="t" r="r" b="b"/>
              <a:pathLst>
                <a:path w="1368" h="1339" extrusionOk="0">
                  <a:moveTo>
                    <a:pt x="699" y="1"/>
                  </a:moveTo>
                  <a:cubicBezTo>
                    <a:pt x="304" y="1"/>
                    <a:pt x="0" y="305"/>
                    <a:pt x="0" y="670"/>
                  </a:cubicBezTo>
                  <a:cubicBezTo>
                    <a:pt x="0" y="1065"/>
                    <a:pt x="304" y="1338"/>
                    <a:pt x="699" y="1338"/>
                  </a:cubicBezTo>
                  <a:cubicBezTo>
                    <a:pt x="1064" y="1338"/>
                    <a:pt x="1368" y="1065"/>
                    <a:pt x="1368" y="670"/>
                  </a:cubicBezTo>
                  <a:cubicBezTo>
                    <a:pt x="1368" y="305"/>
                    <a:pt x="1064" y="1"/>
                    <a:pt x="699"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9" name="Google Shape;3649;p24"/>
            <p:cNvSpPr/>
            <p:nvPr/>
          </p:nvSpPr>
          <p:spPr>
            <a:xfrm>
              <a:off x="9087988" y="4949906"/>
              <a:ext cx="22946" cy="22912"/>
            </a:xfrm>
            <a:custGeom>
              <a:avLst/>
              <a:gdLst/>
              <a:ahLst/>
              <a:cxnLst/>
              <a:rect l="l" t="t" r="r" b="b"/>
              <a:pathLst>
                <a:path w="670" h="669" extrusionOk="0">
                  <a:moveTo>
                    <a:pt x="335" y="0"/>
                  </a:moveTo>
                  <a:cubicBezTo>
                    <a:pt x="153" y="0"/>
                    <a:pt x="1" y="152"/>
                    <a:pt x="1" y="334"/>
                  </a:cubicBezTo>
                  <a:cubicBezTo>
                    <a:pt x="1" y="517"/>
                    <a:pt x="153" y="669"/>
                    <a:pt x="335" y="669"/>
                  </a:cubicBezTo>
                  <a:cubicBezTo>
                    <a:pt x="518" y="669"/>
                    <a:pt x="670" y="517"/>
                    <a:pt x="670" y="334"/>
                  </a:cubicBezTo>
                  <a:cubicBezTo>
                    <a:pt x="670" y="152"/>
                    <a:pt x="518" y="0"/>
                    <a:pt x="335"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0" name="Google Shape;3650;p24"/>
            <p:cNvSpPr/>
            <p:nvPr/>
          </p:nvSpPr>
          <p:spPr>
            <a:xfrm>
              <a:off x="8825686" y="4731270"/>
              <a:ext cx="22912" cy="22946"/>
            </a:xfrm>
            <a:custGeom>
              <a:avLst/>
              <a:gdLst/>
              <a:ahLst/>
              <a:cxnLst/>
              <a:rect l="l" t="t" r="r" b="b"/>
              <a:pathLst>
                <a:path w="669" h="670" extrusionOk="0">
                  <a:moveTo>
                    <a:pt x="334" y="1"/>
                  </a:moveTo>
                  <a:cubicBezTo>
                    <a:pt x="152" y="1"/>
                    <a:pt x="0" y="123"/>
                    <a:pt x="0" y="335"/>
                  </a:cubicBezTo>
                  <a:cubicBezTo>
                    <a:pt x="0" y="518"/>
                    <a:pt x="152" y="670"/>
                    <a:pt x="334" y="670"/>
                  </a:cubicBezTo>
                  <a:cubicBezTo>
                    <a:pt x="517" y="670"/>
                    <a:pt x="669" y="518"/>
                    <a:pt x="669" y="335"/>
                  </a:cubicBezTo>
                  <a:cubicBezTo>
                    <a:pt x="669" y="123"/>
                    <a:pt x="517" y="1"/>
                    <a:pt x="334"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1" name="Google Shape;3651;p24"/>
            <p:cNvSpPr/>
            <p:nvPr/>
          </p:nvSpPr>
          <p:spPr>
            <a:xfrm>
              <a:off x="8266664" y="5006106"/>
              <a:ext cx="13562" cy="12535"/>
            </a:xfrm>
            <a:custGeom>
              <a:avLst/>
              <a:gdLst/>
              <a:ahLst/>
              <a:cxnLst/>
              <a:rect l="l" t="t" r="r" b="b"/>
              <a:pathLst>
                <a:path w="396" h="366" extrusionOk="0">
                  <a:moveTo>
                    <a:pt x="213" y="0"/>
                  </a:moveTo>
                  <a:cubicBezTo>
                    <a:pt x="92" y="0"/>
                    <a:pt x="1" y="61"/>
                    <a:pt x="1" y="183"/>
                  </a:cubicBezTo>
                  <a:cubicBezTo>
                    <a:pt x="1" y="274"/>
                    <a:pt x="92" y="365"/>
                    <a:pt x="213" y="365"/>
                  </a:cubicBezTo>
                  <a:cubicBezTo>
                    <a:pt x="305" y="365"/>
                    <a:pt x="396" y="274"/>
                    <a:pt x="396" y="183"/>
                  </a:cubicBezTo>
                  <a:cubicBezTo>
                    <a:pt x="396" y="61"/>
                    <a:pt x="305" y="0"/>
                    <a:pt x="21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2" name="Google Shape;3652;p24"/>
            <p:cNvSpPr/>
            <p:nvPr/>
          </p:nvSpPr>
          <p:spPr>
            <a:xfrm>
              <a:off x="1883410" y="4455440"/>
              <a:ext cx="46851" cy="45823"/>
            </a:xfrm>
            <a:custGeom>
              <a:avLst/>
              <a:gdLst/>
              <a:ahLst/>
              <a:cxnLst/>
              <a:rect l="l" t="t" r="r" b="b"/>
              <a:pathLst>
                <a:path w="1368" h="1338" extrusionOk="0">
                  <a:moveTo>
                    <a:pt x="699" y="0"/>
                  </a:moveTo>
                  <a:cubicBezTo>
                    <a:pt x="304" y="0"/>
                    <a:pt x="0" y="304"/>
                    <a:pt x="0" y="669"/>
                  </a:cubicBezTo>
                  <a:cubicBezTo>
                    <a:pt x="0" y="1064"/>
                    <a:pt x="304" y="1338"/>
                    <a:pt x="699" y="1338"/>
                  </a:cubicBezTo>
                  <a:cubicBezTo>
                    <a:pt x="1064" y="1338"/>
                    <a:pt x="1368" y="1034"/>
                    <a:pt x="1368" y="669"/>
                  </a:cubicBezTo>
                  <a:cubicBezTo>
                    <a:pt x="1368" y="304"/>
                    <a:pt x="1064" y="0"/>
                    <a:pt x="699"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3" name="Google Shape;3653;p24"/>
            <p:cNvSpPr/>
            <p:nvPr/>
          </p:nvSpPr>
          <p:spPr>
            <a:xfrm>
              <a:off x="1880259" y="5001928"/>
              <a:ext cx="22946" cy="22946"/>
            </a:xfrm>
            <a:custGeom>
              <a:avLst/>
              <a:gdLst/>
              <a:ahLst/>
              <a:cxnLst/>
              <a:rect l="l" t="t" r="r" b="b"/>
              <a:pathLst>
                <a:path w="670" h="670" extrusionOk="0">
                  <a:moveTo>
                    <a:pt x="335" y="1"/>
                  </a:moveTo>
                  <a:cubicBezTo>
                    <a:pt x="153" y="1"/>
                    <a:pt x="1" y="153"/>
                    <a:pt x="1" y="335"/>
                  </a:cubicBezTo>
                  <a:cubicBezTo>
                    <a:pt x="1" y="518"/>
                    <a:pt x="153" y="669"/>
                    <a:pt x="335" y="669"/>
                  </a:cubicBezTo>
                  <a:cubicBezTo>
                    <a:pt x="518" y="669"/>
                    <a:pt x="670" y="518"/>
                    <a:pt x="670" y="335"/>
                  </a:cubicBezTo>
                  <a:cubicBezTo>
                    <a:pt x="670" y="153"/>
                    <a:pt x="518" y="1"/>
                    <a:pt x="335"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4" name="Google Shape;3654;p24"/>
            <p:cNvSpPr/>
            <p:nvPr/>
          </p:nvSpPr>
          <p:spPr>
            <a:xfrm>
              <a:off x="4898080" y="4390884"/>
              <a:ext cx="22912" cy="22946"/>
            </a:xfrm>
            <a:custGeom>
              <a:avLst/>
              <a:gdLst/>
              <a:ahLst/>
              <a:cxnLst/>
              <a:rect l="l" t="t" r="r" b="b"/>
              <a:pathLst>
                <a:path w="669" h="670" extrusionOk="0">
                  <a:moveTo>
                    <a:pt x="334" y="1"/>
                  </a:moveTo>
                  <a:cubicBezTo>
                    <a:pt x="152" y="1"/>
                    <a:pt x="0" y="153"/>
                    <a:pt x="0" y="335"/>
                  </a:cubicBezTo>
                  <a:cubicBezTo>
                    <a:pt x="0" y="517"/>
                    <a:pt x="152" y="669"/>
                    <a:pt x="334" y="669"/>
                  </a:cubicBezTo>
                  <a:cubicBezTo>
                    <a:pt x="517" y="669"/>
                    <a:pt x="669" y="517"/>
                    <a:pt x="669" y="335"/>
                  </a:cubicBezTo>
                  <a:cubicBezTo>
                    <a:pt x="669" y="153"/>
                    <a:pt x="517" y="1"/>
                    <a:pt x="334"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5" name="Google Shape;3655;p24"/>
            <p:cNvSpPr/>
            <p:nvPr/>
          </p:nvSpPr>
          <p:spPr>
            <a:xfrm>
              <a:off x="2373697" y="4521024"/>
              <a:ext cx="22946" cy="22912"/>
            </a:xfrm>
            <a:custGeom>
              <a:avLst/>
              <a:gdLst/>
              <a:ahLst/>
              <a:cxnLst/>
              <a:rect l="l" t="t" r="r" b="b"/>
              <a:pathLst>
                <a:path w="670" h="669" extrusionOk="0">
                  <a:moveTo>
                    <a:pt x="335" y="0"/>
                  </a:moveTo>
                  <a:cubicBezTo>
                    <a:pt x="152" y="0"/>
                    <a:pt x="1" y="152"/>
                    <a:pt x="1" y="334"/>
                  </a:cubicBezTo>
                  <a:cubicBezTo>
                    <a:pt x="1" y="517"/>
                    <a:pt x="152" y="669"/>
                    <a:pt x="335" y="669"/>
                  </a:cubicBezTo>
                  <a:cubicBezTo>
                    <a:pt x="517" y="669"/>
                    <a:pt x="669" y="517"/>
                    <a:pt x="669" y="334"/>
                  </a:cubicBezTo>
                  <a:cubicBezTo>
                    <a:pt x="669" y="152"/>
                    <a:pt x="517" y="0"/>
                    <a:pt x="335"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6" name="Google Shape;3656;p24"/>
            <p:cNvSpPr/>
            <p:nvPr/>
          </p:nvSpPr>
          <p:spPr>
            <a:xfrm>
              <a:off x="3220021" y="4300333"/>
              <a:ext cx="12500" cy="12500"/>
            </a:xfrm>
            <a:custGeom>
              <a:avLst/>
              <a:gdLst/>
              <a:ahLst/>
              <a:cxnLst/>
              <a:rect l="l" t="t" r="r" b="b"/>
              <a:pathLst>
                <a:path w="365" h="365" extrusionOk="0">
                  <a:moveTo>
                    <a:pt x="183" y="0"/>
                  </a:moveTo>
                  <a:cubicBezTo>
                    <a:pt x="91" y="0"/>
                    <a:pt x="0" y="91"/>
                    <a:pt x="0" y="183"/>
                  </a:cubicBezTo>
                  <a:cubicBezTo>
                    <a:pt x="0" y="274"/>
                    <a:pt x="91" y="365"/>
                    <a:pt x="183" y="365"/>
                  </a:cubicBezTo>
                  <a:cubicBezTo>
                    <a:pt x="274" y="365"/>
                    <a:pt x="365" y="274"/>
                    <a:pt x="365" y="183"/>
                  </a:cubicBezTo>
                  <a:cubicBezTo>
                    <a:pt x="365" y="91"/>
                    <a:pt x="274"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7" name="Google Shape;3657;p24"/>
            <p:cNvSpPr/>
            <p:nvPr/>
          </p:nvSpPr>
          <p:spPr>
            <a:xfrm>
              <a:off x="3009741" y="4930111"/>
              <a:ext cx="12535" cy="13562"/>
            </a:xfrm>
            <a:custGeom>
              <a:avLst/>
              <a:gdLst/>
              <a:ahLst/>
              <a:cxnLst/>
              <a:rect l="l" t="t" r="r" b="b"/>
              <a:pathLst>
                <a:path w="366" h="396" extrusionOk="0">
                  <a:moveTo>
                    <a:pt x="183" y="0"/>
                  </a:moveTo>
                  <a:cubicBezTo>
                    <a:pt x="91" y="0"/>
                    <a:pt x="0" y="92"/>
                    <a:pt x="0" y="213"/>
                  </a:cubicBezTo>
                  <a:cubicBezTo>
                    <a:pt x="0" y="304"/>
                    <a:pt x="91" y="396"/>
                    <a:pt x="183" y="396"/>
                  </a:cubicBezTo>
                  <a:cubicBezTo>
                    <a:pt x="304" y="396"/>
                    <a:pt x="365" y="304"/>
                    <a:pt x="365" y="213"/>
                  </a:cubicBezTo>
                  <a:cubicBezTo>
                    <a:pt x="365" y="92"/>
                    <a:pt x="304"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8" name="Google Shape;3658;p24"/>
            <p:cNvSpPr/>
            <p:nvPr/>
          </p:nvSpPr>
          <p:spPr>
            <a:xfrm>
              <a:off x="3664519" y="4639692"/>
              <a:ext cx="12500" cy="13562"/>
            </a:xfrm>
            <a:custGeom>
              <a:avLst/>
              <a:gdLst/>
              <a:ahLst/>
              <a:cxnLst/>
              <a:rect l="l" t="t" r="r" b="b"/>
              <a:pathLst>
                <a:path w="365" h="396" extrusionOk="0">
                  <a:moveTo>
                    <a:pt x="183" y="0"/>
                  </a:moveTo>
                  <a:cubicBezTo>
                    <a:pt x="91" y="0"/>
                    <a:pt x="0" y="91"/>
                    <a:pt x="0" y="213"/>
                  </a:cubicBezTo>
                  <a:cubicBezTo>
                    <a:pt x="0" y="304"/>
                    <a:pt x="91" y="395"/>
                    <a:pt x="183" y="395"/>
                  </a:cubicBezTo>
                  <a:cubicBezTo>
                    <a:pt x="304" y="395"/>
                    <a:pt x="365" y="304"/>
                    <a:pt x="365" y="213"/>
                  </a:cubicBezTo>
                  <a:cubicBezTo>
                    <a:pt x="365" y="91"/>
                    <a:pt x="304"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9" name="Google Shape;3659;p24"/>
            <p:cNvSpPr/>
            <p:nvPr/>
          </p:nvSpPr>
          <p:spPr>
            <a:xfrm>
              <a:off x="2872340" y="4887438"/>
              <a:ext cx="12500" cy="13562"/>
            </a:xfrm>
            <a:custGeom>
              <a:avLst/>
              <a:gdLst/>
              <a:ahLst/>
              <a:cxnLst/>
              <a:rect l="l" t="t" r="r" b="b"/>
              <a:pathLst>
                <a:path w="365" h="396" extrusionOk="0">
                  <a:moveTo>
                    <a:pt x="182" y="0"/>
                  </a:moveTo>
                  <a:cubicBezTo>
                    <a:pt x="91" y="0"/>
                    <a:pt x="0" y="91"/>
                    <a:pt x="0" y="213"/>
                  </a:cubicBezTo>
                  <a:cubicBezTo>
                    <a:pt x="0" y="304"/>
                    <a:pt x="91" y="395"/>
                    <a:pt x="182" y="395"/>
                  </a:cubicBezTo>
                  <a:cubicBezTo>
                    <a:pt x="304" y="395"/>
                    <a:pt x="365" y="304"/>
                    <a:pt x="365" y="213"/>
                  </a:cubicBezTo>
                  <a:cubicBezTo>
                    <a:pt x="365" y="91"/>
                    <a:pt x="304" y="0"/>
                    <a:pt x="182"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0" name="Google Shape;3660;p24"/>
            <p:cNvSpPr/>
            <p:nvPr/>
          </p:nvSpPr>
          <p:spPr>
            <a:xfrm>
              <a:off x="4584715" y="4807265"/>
              <a:ext cx="45857" cy="45857"/>
            </a:xfrm>
            <a:custGeom>
              <a:avLst/>
              <a:gdLst/>
              <a:ahLst/>
              <a:cxnLst/>
              <a:rect l="l" t="t" r="r" b="b"/>
              <a:pathLst>
                <a:path w="1339" h="1339" extrusionOk="0">
                  <a:moveTo>
                    <a:pt x="670" y="1"/>
                  </a:moveTo>
                  <a:cubicBezTo>
                    <a:pt x="275" y="1"/>
                    <a:pt x="1" y="274"/>
                    <a:pt x="1" y="670"/>
                  </a:cubicBezTo>
                  <a:cubicBezTo>
                    <a:pt x="1" y="1034"/>
                    <a:pt x="275" y="1338"/>
                    <a:pt x="670" y="1338"/>
                  </a:cubicBezTo>
                  <a:cubicBezTo>
                    <a:pt x="1034" y="1338"/>
                    <a:pt x="1338" y="1034"/>
                    <a:pt x="1338" y="670"/>
                  </a:cubicBezTo>
                  <a:cubicBezTo>
                    <a:pt x="1338" y="274"/>
                    <a:pt x="1034" y="1"/>
                    <a:pt x="670"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1" name="Google Shape;3661;p24"/>
            <p:cNvSpPr/>
            <p:nvPr/>
          </p:nvSpPr>
          <p:spPr>
            <a:xfrm>
              <a:off x="3842504" y="4588663"/>
              <a:ext cx="45857" cy="45857"/>
            </a:xfrm>
            <a:custGeom>
              <a:avLst/>
              <a:gdLst/>
              <a:ahLst/>
              <a:cxnLst/>
              <a:rect l="l" t="t" r="r" b="b"/>
              <a:pathLst>
                <a:path w="1339" h="1339" extrusionOk="0">
                  <a:moveTo>
                    <a:pt x="670" y="1"/>
                  </a:moveTo>
                  <a:cubicBezTo>
                    <a:pt x="305" y="1"/>
                    <a:pt x="1" y="305"/>
                    <a:pt x="1" y="669"/>
                  </a:cubicBezTo>
                  <a:cubicBezTo>
                    <a:pt x="1" y="1034"/>
                    <a:pt x="305" y="1338"/>
                    <a:pt x="670" y="1338"/>
                  </a:cubicBezTo>
                  <a:cubicBezTo>
                    <a:pt x="1034" y="1338"/>
                    <a:pt x="1338" y="1034"/>
                    <a:pt x="1338" y="669"/>
                  </a:cubicBezTo>
                  <a:cubicBezTo>
                    <a:pt x="1338" y="305"/>
                    <a:pt x="1034" y="1"/>
                    <a:pt x="670"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2" name="Google Shape;3662;p24"/>
            <p:cNvSpPr/>
            <p:nvPr/>
          </p:nvSpPr>
          <p:spPr>
            <a:xfrm>
              <a:off x="5542447" y="4636541"/>
              <a:ext cx="22912" cy="22946"/>
            </a:xfrm>
            <a:custGeom>
              <a:avLst/>
              <a:gdLst/>
              <a:ahLst/>
              <a:cxnLst/>
              <a:rect l="l" t="t" r="r" b="b"/>
              <a:pathLst>
                <a:path w="669" h="670" extrusionOk="0">
                  <a:moveTo>
                    <a:pt x="334" y="1"/>
                  </a:moveTo>
                  <a:cubicBezTo>
                    <a:pt x="152" y="1"/>
                    <a:pt x="0" y="153"/>
                    <a:pt x="0" y="335"/>
                  </a:cubicBezTo>
                  <a:cubicBezTo>
                    <a:pt x="0" y="518"/>
                    <a:pt x="152" y="670"/>
                    <a:pt x="334" y="670"/>
                  </a:cubicBezTo>
                  <a:cubicBezTo>
                    <a:pt x="517" y="670"/>
                    <a:pt x="669" y="518"/>
                    <a:pt x="669" y="335"/>
                  </a:cubicBezTo>
                  <a:cubicBezTo>
                    <a:pt x="669" y="153"/>
                    <a:pt x="517" y="1"/>
                    <a:pt x="334"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3" name="Google Shape;3663;p24"/>
            <p:cNvSpPr/>
            <p:nvPr/>
          </p:nvSpPr>
          <p:spPr>
            <a:xfrm>
              <a:off x="4485843" y="4584519"/>
              <a:ext cx="13562" cy="12500"/>
            </a:xfrm>
            <a:custGeom>
              <a:avLst/>
              <a:gdLst/>
              <a:ahLst/>
              <a:cxnLst/>
              <a:rect l="l" t="t" r="r" b="b"/>
              <a:pathLst>
                <a:path w="396" h="365" extrusionOk="0">
                  <a:moveTo>
                    <a:pt x="183" y="0"/>
                  </a:moveTo>
                  <a:cubicBezTo>
                    <a:pt x="92" y="0"/>
                    <a:pt x="0" y="91"/>
                    <a:pt x="0" y="183"/>
                  </a:cubicBezTo>
                  <a:cubicBezTo>
                    <a:pt x="0" y="304"/>
                    <a:pt x="92" y="365"/>
                    <a:pt x="183" y="365"/>
                  </a:cubicBezTo>
                  <a:cubicBezTo>
                    <a:pt x="304" y="365"/>
                    <a:pt x="396" y="304"/>
                    <a:pt x="396" y="183"/>
                  </a:cubicBezTo>
                  <a:cubicBezTo>
                    <a:pt x="396" y="91"/>
                    <a:pt x="304"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4" name="Google Shape;3664;p24"/>
            <p:cNvSpPr/>
            <p:nvPr/>
          </p:nvSpPr>
          <p:spPr>
            <a:xfrm>
              <a:off x="4916813" y="4322183"/>
              <a:ext cx="13562" cy="12535"/>
            </a:xfrm>
            <a:custGeom>
              <a:avLst/>
              <a:gdLst/>
              <a:ahLst/>
              <a:cxnLst/>
              <a:rect l="l" t="t" r="r" b="b"/>
              <a:pathLst>
                <a:path w="396" h="366" extrusionOk="0">
                  <a:moveTo>
                    <a:pt x="183" y="0"/>
                  </a:moveTo>
                  <a:cubicBezTo>
                    <a:pt x="91" y="0"/>
                    <a:pt x="0" y="61"/>
                    <a:pt x="0" y="183"/>
                  </a:cubicBezTo>
                  <a:cubicBezTo>
                    <a:pt x="0" y="274"/>
                    <a:pt x="91" y="365"/>
                    <a:pt x="183" y="365"/>
                  </a:cubicBezTo>
                  <a:cubicBezTo>
                    <a:pt x="304" y="365"/>
                    <a:pt x="395" y="274"/>
                    <a:pt x="395" y="183"/>
                  </a:cubicBezTo>
                  <a:cubicBezTo>
                    <a:pt x="395" y="61"/>
                    <a:pt x="304"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5" name="Google Shape;3665;p24"/>
            <p:cNvSpPr/>
            <p:nvPr/>
          </p:nvSpPr>
          <p:spPr>
            <a:xfrm>
              <a:off x="4117340" y="4989461"/>
              <a:ext cx="22912" cy="22912"/>
            </a:xfrm>
            <a:custGeom>
              <a:avLst/>
              <a:gdLst/>
              <a:ahLst/>
              <a:cxnLst/>
              <a:rect l="l" t="t" r="r" b="b"/>
              <a:pathLst>
                <a:path w="669" h="669" extrusionOk="0">
                  <a:moveTo>
                    <a:pt x="335" y="0"/>
                  </a:moveTo>
                  <a:cubicBezTo>
                    <a:pt x="152" y="0"/>
                    <a:pt x="0" y="152"/>
                    <a:pt x="0" y="334"/>
                  </a:cubicBezTo>
                  <a:cubicBezTo>
                    <a:pt x="0" y="517"/>
                    <a:pt x="152" y="669"/>
                    <a:pt x="335" y="669"/>
                  </a:cubicBezTo>
                  <a:cubicBezTo>
                    <a:pt x="517" y="669"/>
                    <a:pt x="669" y="517"/>
                    <a:pt x="669" y="334"/>
                  </a:cubicBezTo>
                  <a:cubicBezTo>
                    <a:pt x="669" y="152"/>
                    <a:pt x="517" y="0"/>
                    <a:pt x="335"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6" name="Google Shape;3666;p24"/>
            <p:cNvSpPr/>
            <p:nvPr/>
          </p:nvSpPr>
          <p:spPr>
            <a:xfrm>
              <a:off x="3389683" y="4617808"/>
              <a:ext cx="22946" cy="22946"/>
            </a:xfrm>
            <a:custGeom>
              <a:avLst/>
              <a:gdLst/>
              <a:ahLst/>
              <a:cxnLst/>
              <a:rect l="l" t="t" r="r" b="b"/>
              <a:pathLst>
                <a:path w="670" h="670" extrusionOk="0">
                  <a:moveTo>
                    <a:pt x="335" y="1"/>
                  </a:moveTo>
                  <a:cubicBezTo>
                    <a:pt x="153" y="1"/>
                    <a:pt x="1" y="153"/>
                    <a:pt x="1" y="335"/>
                  </a:cubicBezTo>
                  <a:cubicBezTo>
                    <a:pt x="1" y="518"/>
                    <a:pt x="153" y="670"/>
                    <a:pt x="335" y="670"/>
                  </a:cubicBezTo>
                  <a:cubicBezTo>
                    <a:pt x="517" y="670"/>
                    <a:pt x="669" y="518"/>
                    <a:pt x="669" y="335"/>
                  </a:cubicBezTo>
                  <a:cubicBezTo>
                    <a:pt x="669" y="153"/>
                    <a:pt x="517" y="1"/>
                    <a:pt x="335"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67" name="Google Shape;3667;p24"/>
          <p:cNvGrpSpPr/>
          <p:nvPr/>
        </p:nvGrpSpPr>
        <p:grpSpPr>
          <a:xfrm>
            <a:off x="8430775" y="4424678"/>
            <a:ext cx="506782" cy="506795"/>
            <a:chOff x="-25134800" y="-6360725"/>
            <a:chExt cx="424050" cy="424025"/>
          </a:xfrm>
        </p:grpSpPr>
        <p:sp>
          <p:nvSpPr>
            <p:cNvPr id="3668" name="Google Shape;3668;p24"/>
            <p:cNvSpPr/>
            <p:nvPr/>
          </p:nvSpPr>
          <p:spPr>
            <a:xfrm>
              <a:off x="-24918975" y="-6360725"/>
              <a:ext cx="10650" cy="424025"/>
            </a:xfrm>
            <a:custGeom>
              <a:avLst/>
              <a:gdLst/>
              <a:ahLst/>
              <a:cxnLst/>
              <a:rect l="l" t="t" r="r" b="b"/>
              <a:pathLst>
                <a:path w="426" h="16961" extrusionOk="0">
                  <a:moveTo>
                    <a:pt x="274" y="0"/>
                  </a:moveTo>
                  <a:lnTo>
                    <a:pt x="0" y="8055"/>
                  </a:lnTo>
                  <a:lnTo>
                    <a:pt x="365" y="16961"/>
                  </a:lnTo>
                  <a:lnTo>
                    <a:pt x="426" y="7994"/>
                  </a:lnTo>
                  <a:lnTo>
                    <a:pt x="274" y="0"/>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9" name="Google Shape;3669;p24"/>
            <p:cNvSpPr/>
            <p:nvPr/>
          </p:nvSpPr>
          <p:spPr>
            <a:xfrm>
              <a:off x="-25134800" y="-6163925"/>
              <a:ext cx="424050" cy="11425"/>
            </a:xfrm>
            <a:custGeom>
              <a:avLst/>
              <a:gdLst/>
              <a:ahLst/>
              <a:cxnLst/>
              <a:rect l="l" t="t" r="r" b="b"/>
              <a:pathLst>
                <a:path w="16962" h="457" extrusionOk="0">
                  <a:moveTo>
                    <a:pt x="8907" y="1"/>
                  </a:moveTo>
                  <a:lnTo>
                    <a:pt x="1" y="396"/>
                  </a:lnTo>
                  <a:lnTo>
                    <a:pt x="8968" y="457"/>
                  </a:lnTo>
                  <a:lnTo>
                    <a:pt x="16962" y="274"/>
                  </a:lnTo>
                  <a:lnTo>
                    <a:pt x="8907" y="1"/>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0" name="Google Shape;3670;p24"/>
            <p:cNvSpPr/>
            <p:nvPr/>
          </p:nvSpPr>
          <p:spPr>
            <a:xfrm>
              <a:off x="-25032975" y="-6258150"/>
              <a:ext cx="228000" cy="211275"/>
            </a:xfrm>
            <a:custGeom>
              <a:avLst/>
              <a:gdLst/>
              <a:ahLst/>
              <a:cxnLst/>
              <a:rect l="l" t="t" r="r" b="b"/>
              <a:pathLst>
                <a:path w="9120" h="8451" extrusionOk="0">
                  <a:moveTo>
                    <a:pt x="9120" y="1"/>
                  </a:moveTo>
                  <a:lnTo>
                    <a:pt x="4652" y="3830"/>
                  </a:lnTo>
                  <a:lnTo>
                    <a:pt x="1" y="8451"/>
                  </a:lnTo>
                  <a:lnTo>
                    <a:pt x="4895" y="4043"/>
                  </a:lnTo>
                  <a:lnTo>
                    <a:pt x="9120" y="1"/>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1" name="Google Shape;3671;p24"/>
            <p:cNvSpPr/>
            <p:nvPr/>
          </p:nvSpPr>
          <p:spPr>
            <a:xfrm>
              <a:off x="-25026875" y="-6276375"/>
              <a:ext cx="211275" cy="227975"/>
            </a:xfrm>
            <a:custGeom>
              <a:avLst/>
              <a:gdLst/>
              <a:ahLst/>
              <a:cxnLst/>
              <a:rect l="l" t="t" r="r" b="b"/>
              <a:pathLst>
                <a:path w="8451" h="9119" extrusionOk="0">
                  <a:moveTo>
                    <a:pt x="0" y="0"/>
                  </a:moveTo>
                  <a:lnTo>
                    <a:pt x="4408" y="4863"/>
                  </a:lnTo>
                  <a:lnTo>
                    <a:pt x="8450" y="9119"/>
                  </a:lnTo>
                  <a:lnTo>
                    <a:pt x="4620" y="4620"/>
                  </a:lnTo>
                  <a:lnTo>
                    <a:pt x="0" y="0"/>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4889930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61"/>
        <p:cNvGrpSpPr/>
        <p:nvPr/>
      </p:nvGrpSpPr>
      <p:grpSpPr>
        <a:xfrm>
          <a:off x="0" y="0"/>
          <a:ext cx="0" cy="0"/>
          <a:chOff x="0" y="0"/>
          <a:chExt cx="0" cy="0"/>
        </a:xfrm>
      </p:grpSpPr>
      <p:pic>
        <p:nvPicPr>
          <p:cNvPr id="262" name="Google Shape;262;p3"/>
          <p:cNvPicPr preferRelativeResize="0"/>
          <p:nvPr/>
        </p:nvPicPr>
        <p:blipFill rotWithShape="1">
          <a:blip r:embed="rId2">
            <a:alphaModFix/>
          </a:blip>
          <a:srcRect/>
          <a:stretch/>
        </p:blipFill>
        <p:spPr>
          <a:xfrm>
            <a:off x="0" y="0"/>
            <a:ext cx="9144000" cy="5143500"/>
          </a:xfrm>
          <a:prstGeom prst="rect">
            <a:avLst/>
          </a:prstGeom>
          <a:noFill/>
          <a:ln>
            <a:noFill/>
          </a:ln>
        </p:spPr>
      </p:pic>
      <p:grpSp>
        <p:nvGrpSpPr>
          <p:cNvPr id="263" name="Google Shape;263;p3"/>
          <p:cNvGrpSpPr/>
          <p:nvPr/>
        </p:nvGrpSpPr>
        <p:grpSpPr>
          <a:xfrm>
            <a:off x="276" y="80"/>
            <a:ext cx="9353198" cy="5143461"/>
            <a:chOff x="-26474475" y="-7233075"/>
            <a:chExt cx="6827650" cy="3754625"/>
          </a:xfrm>
        </p:grpSpPr>
        <p:sp>
          <p:nvSpPr>
            <p:cNvPr id="264" name="Google Shape;264;p3"/>
            <p:cNvSpPr/>
            <p:nvPr/>
          </p:nvSpPr>
          <p:spPr>
            <a:xfrm>
              <a:off x="-26135575" y="-7007400"/>
              <a:ext cx="34225" cy="33450"/>
            </a:xfrm>
            <a:custGeom>
              <a:avLst/>
              <a:gdLst/>
              <a:ahLst/>
              <a:cxnLst/>
              <a:rect l="l" t="t" r="r" b="b"/>
              <a:pathLst>
                <a:path w="1369" h="1338" extrusionOk="0">
                  <a:moveTo>
                    <a:pt x="670" y="1"/>
                  </a:moveTo>
                  <a:cubicBezTo>
                    <a:pt x="305" y="1"/>
                    <a:pt x="1" y="274"/>
                    <a:pt x="1" y="669"/>
                  </a:cubicBezTo>
                  <a:cubicBezTo>
                    <a:pt x="1" y="1034"/>
                    <a:pt x="305" y="1338"/>
                    <a:pt x="670" y="1338"/>
                  </a:cubicBezTo>
                  <a:cubicBezTo>
                    <a:pt x="1065" y="1338"/>
                    <a:pt x="1369" y="1034"/>
                    <a:pt x="1369" y="669"/>
                  </a:cubicBezTo>
                  <a:cubicBezTo>
                    <a:pt x="1369" y="274"/>
                    <a:pt x="1065" y="1"/>
                    <a:pt x="670"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3"/>
            <p:cNvSpPr/>
            <p:nvPr/>
          </p:nvSpPr>
          <p:spPr>
            <a:xfrm>
              <a:off x="-25650750" y="-6904050"/>
              <a:ext cx="33450" cy="33450"/>
            </a:xfrm>
            <a:custGeom>
              <a:avLst/>
              <a:gdLst/>
              <a:ahLst/>
              <a:cxnLst/>
              <a:rect l="l" t="t" r="r" b="b"/>
              <a:pathLst>
                <a:path w="1338" h="1338" extrusionOk="0">
                  <a:moveTo>
                    <a:pt x="669" y="0"/>
                  </a:moveTo>
                  <a:cubicBezTo>
                    <a:pt x="304" y="0"/>
                    <a:pt x="0" y="304"/>
                    <a:pt x="0" y="669"/>
                  </a:cubicBezTo>
                  <a:cubicBezTo>
                    <a:pt x="0" y="1034"/>
                    <a:pt x="304" y="1338"/>
                    <a:pt x="669" y="1338"/>
                  </a:cubicBezTo>
                  <a:cubicBezTo>
                    <a:pt x="1064" y="1338"/>
                    <a:pt x="1338" y="1034"/>
                    <a:pt x="1338" y="669"/>
                  </a:cubicBezTo>
                  <a:cubicBezTo>
                    <a:pt x="1338" y="304"/>
                    <a:pt x="1064" y="0"/>
                    <a:pt x="669"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3"/>
            <p:cNvSpPr/>
            <p:nvPr/>
          </p:nvSpPr>
          <p:spPr>
            <a:xfrm>
              <a:off x="-26473725" y="-7198125"/>
              <a:ext cx="33475" cy="33450"/>
            </a:xfrm>
            <a:custGeom>
              <a:avLst/>
              <a:gdLst/>
              <a:ahLst/>
              <a:cxnLst/>
              <a:rect l="l" t="t" r="r" b="b"/>
              <a:pathLst>
                <a:path w="1339" h="1338" extrusionOk="0">
                  <a:moveTo>
                    <a:pt x="669" y="0"/>
                  </a:moveTo>
                  <a:cubicBezTo>
                    <a:pt x="274" y="0"/>
                    <a:pt x="1" y="304"/>
                    <a:pt x="1" y="669"/>
                  </a:cubicBezTo>
                  <a:cubicBezTo>
                    <a:pt x="1" y="1064"/>
                    <a:pt x="274" y="1338"/>
                    <a:pt x="669" y="1338"/>
                  </a:cubicBezTo>
                  <a:cubicBezTo>
                    <a:pt x="1034" y="1338"/>
                    <a:pt x="1338" y="1064"/>
                    <a:pt x="1338" y="669"/>
                  </a:cubicBezTo>
                  <a:cubicBezTo>
                    <a:pt x="1338" y="304"/>
                    <a:pt x="1034" y="0"/>
                    <a:pt x="669"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3"/>
            <p:cNvSpPr/>
            <p:nvPr/>
          </p:nvSpPr>
          <p:spPr>
            <a:xfrm>
              <a:off x="-24429600" y="-6951925"/>
              <a:ext cx="33450" cy="33450"/>
            </a:xfrm>
            <a:custGeom>
              <a:avLst/>
              <a:gdLst/>
              <a:ahLst/>
              <a:cxnLst/>
              <a:rect l="l" t="t" r="r" b="b"/>
              <a:pathLst>
                <a:path w="1338" h="1338" extrusionOk="0">
                  <a:moveTo>
                    <a:pt x="669" y="0"/>
                  </a:moveTo>
                  <a:cubicBezTo>
                    <a:pt x="304" y="0"/>
                    <a:pt x="0" y="304"/>
                    <a:pt x="0" y="669"/>
                  </a:cubicBezTo>
                  <a:cubicBezTo>
                    <a:pt x="0" y="1064"/>
                    <a:pt x="304" y="1338"/>
                    <a:pt x="669" y="1338"/>
                  </a:cubicBezTo>
                  <a:cubicBezTo>
                    <a:pt x="1034" y="1338"/>
                    <a:pt x="1338" y="1064"/>
                    <a:pt x="1338" y="669"/>
                  </a:cubicBezTo>
                  <a:cubicBezTo>
                    <a:pt x="1338" y="304"/>
                    <a:pt x="1034" y="0"/>
                    <a:pt x="669"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3"/>
            <p:cNvSpPr/>
            <p:nvPr/>
          </p:nvSpPr>
          <p:spPr>
            <a:xfrm>
              <a:off x="-25947125" y="-7125175"/>
              <a:ext cx="16750" cy="16725"/>
            </a:xfrm>
            <a:custGeom>
              <a:avLst/>
              <a:gdLst/>
              <a:ahLst/>
              <a:cxnLst/>
              <a:rect l="l" t="t" r="r" b="b"/>
              <a:pathLst>
                <a:path w="670" h="669" extrusionOk="0">
                  <a:moveTo>
                    <a:pt x="335" y="0"/>
                  </a:moveTo>
                  <a:cubicBezTo>
                    <a:pt x="153" y="0"/>
                    <a:pt x="1" y="152"/>
                    <a:pt x="1" y="335"/>
                  </a:cubicBezTo>
                  <a:cubicBezTo>
                    <a:pt x="1" y="517"/>
                    <a:pt x="153" y="669"/>
                    <a:pt x="335" y="669"/>
                  </a:cubicBezTo>
                  <a:cubicBezTo>
                    <a:pt x="518" y="669"/>
                    <a:pt x="670" y="547"/>
                    <a:pt x="670" y="335"/>
                  </a:cubicBezTo>
                  <a:cubicBezTo>
                    <a:pt x="670" y="152"/>
                    <a:pt x="518" y="0"/>
                    <a:pt x="335"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3"/>
            <p:cNvSpPr/>
            <p:nvPr/>
          </p:nvSpPr>
          <p:spPr>
            <a:xfrm>
              <a:off x="-25602125" y="-7167825"/>
              <a:ext cx="16750" cy="16825"/>
            </a:xfrm>
            <a:custGeom>
              <a:avLst/>
              <a:gdLst/>
              <a:ahLst/>
              <a:cxnLst/>
              <a:rect l="l" t="t" r="r" b="b"/>
              <a:pathLst>
                <a:path w="670" h="673" extrusionOk="0">
                  <a:moveTo>
                    <a:pt x="381" y="0"/>
                  </a:moveTo>
                  <a:cubicBezTo>
                    <a:pt x="366" y="0"/>
                    <a:pt x="351" y="1"/>
                    <a:pt x="335" y="4"/>
                  </a:cubicBezTo>
                  <a:cubicBezTo>
                    <a:pt x="153" y="4"/>
                    <a:pt x="1" y="126"/>
                    <a:pt x="1" y="338"/>
                  </a:cubicBezTo>
                  <a:cubicBezTo>
                    <a:pt x="1" y="521"/>
                    <a:pt x="153" y="673"/>
                    <a:pt x="335" y="673"/>
                  </a:cubicBezTo>
                  <a:cubicBezTo>
                    <a:pt x="517" y="673"/>
                    <a:pt x="669" y="521"/>
                    <a:pt x="669" y="338"/>
                  </a:cubicBezTo>
                  <a:cubicBezTo>
                    <a:pt x="669" y="144"/>
                    <a:pt x="542" y="0"/>
                    <a:pt x="381"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3"/>
            <p:cNvSpPr/>
            <p:nvPr/>
          </p:nvSpPr>
          <p:spPr>
            <a:xfrm>
              <a:off x="-25950150" y="-6654800"/>
              <a:ext cx="16750" cy="16725"/>
            </a:xfrm>
            <a:custGeom>
              <a:avLst/>
              <a:gdLst/>
              <a:ahLst/>
              <a:cxnLst/>
              <a:rect l="l" t="t" r="r" b="b"/>
              <a:pathLst>
                <a:path w="670" h="669" extrusionOk="0">
                  <a:moveTo>
                    <a:pt x="335" y="0"/>
                  </a:moveTo>
                  <a:cubicBezTo>
                    <a:pt x="152" y="0"/>
                    <a:pt x="0" y="122"/>
                    <a:pt x="0" y="334"/>
                  </a:cubicBezTo>
                  <a:cubicBezTo>
                    <a:pt x="0" y="517"/>
                    <a:pt x="152" y="669"/>
                    <a:pt x="335" y="669"/>
                  </a:cubicBezTo>
                  <a:cubicBezTo>
                    <a:pt x="517" y="669"/>
                    <a:pt x="669" y="517"/>
                    <a:pt x="669" y="334"/>
                  </a:cubicBezTo>
                  <a:cubicBezTo>
                    <a:pt x="669" y="122"/>
                    <a:pt x="517" y="0"/>
                    <a:pt x="335"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3"/>
            <p:cNvSpPr/>
            <p:nvPr/>
          </p:nvSpPr>
          <p:spPr>
            <a:xfrm>
              <a:off x="-25775375" y="-6552975"/>
              <a:ext cx="9150" cy="9900"/>
            </a:xfrm>
            <a:custGeom>
              <a:avLst/>
              <a:gdLst/>
              <a:ahLst/>
              <a:cxnLst/>
              <a:rect l="l" t="t" r="r" b="b"/>
              <a:pathLst>
                <a:path w="366" h="396" extrusionOk="0">
                  <a:moveTo>
                    <a:pt x="183" y="0"/>
                  </a:moveTo>
                  <a:cubicBezTo>
                    <a:pt x="92" y="0"/>
                    <a:pt x="0" y="91"/>
                    <a:pt x="0" y="213"/>
                  </a:cubicBezTo>
                  <a:cubicBezTo>
                    <a:pt x="0" y="304"/>
                    <a:pt x="92" y="395"/>
                    <a:pt x="183" y="395"/>
                  </a:cubicBezTo>
                  <a:cubicBezTo>
                    <a:pt x="304" y="395"/>
                    <a:pt x="365" y="304"/>
                    <a:pt x="365" y="213"/>
                  </a:cubicBezTo>
                  <a:cubicBezTo>
                    <a:pt x="365" y="91"/>
                    <a:pt x="304"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3"/>
            <p:cNvSpPr/>
            <p:nvPr/>
          </p:nvSpPr>
          <p:spPr>
            <a:xfrm>
              <a:off x="-25520050" y="-6707250"/>
              <a:ext cx="9150" cy="9150"/>
            </a:xfrm>
            <a:custGeom>
              <a:avLst/>
              <a:gdLst/>
              <a:ahLst/>
              <a:cxnLst/>
              <a:rect l="l" t="t" r="r" b="b"/>
              <a:pathLst>
                <a:path w="366" h="366" extrusionOk="0">
                  <a:moveTo>
                    <a:pt x="183" y="1"/>
                  </a:moveTo>
                  <a:cubicBezTo>
                    <a:pt x="92" y="1"/>
                    <a:pt x="0" y="92"/>
                    <a:pt x="0" y="183"/>
                  </a:cubicBezTo>
                  <a:cubicBezTo>
                    <a:pt x="0" y="305"/>
                    <a:pt x="92" y="366"/>
                    <a:pt x="183" y="366"/>
                  </a:cubicBezTo>
                  <a:cubicBezTo>
                    <a:pt x="304" y="366"/>
                    <a:pt x="365" y="305"/>
                    <a:pt x="365" y="183"/>
                  </a:cubicBezTo>
                  <a:cubicBezTo>
                    <a:pt x="365" y="92"/>
                    <a:pt x="30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3"/>
            <p:cNvSpPr/>
            <p:nvPr/>
          </p:nvSpPr>
          <p:spPr>
            <a:xfrm>
              <a:off x="-25625675" y="-6603900"/>
              <a:ext cx="9150" cy="9150"/>
            </a:xfrm>
            <a:custGeom>
              <a:avLst/>
              <a:gdLst/>
              <a:ahLst/>
              <a:cxnLst/>
              <a:rect l="l" t="t" r="r" b="b"/>
              <a:pathLst>
                <a:path w="366" h="366" extrusionOk="0">
                  <a:moveTo>
                    <a:pt x="183" y="1"/>
                  </a:moveTo>
                  <a:cubicBezTo>
                    <a:pt x="92" y="1"/>
                    <a:pt x="0" y="92"/>
                    <a:pt x="0" y="183"/>
                  </a:cubicBezTo>
                  <a:cubicBezTo>
                    <a:pt x="0" y="305"/>
                    <a:pt x="92" y="365"/>
                    <a:pt x="183" y="365"/>
                  </a:cubicBezTo>
                  <a:cubicBezTo>
                    <a:pt x="304" y="365"/>
                    <a:pt x="365" y="305"/>
                    <a:pt x="365" y="183"/>
                  </a:cubicBezTo>
                  <a:cubicBezTo>
                    <a:pt x="365" y="92"/>
                    <a:pt x="30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3"/>
            <p:cNvSpPr/>
            <p:nvPr/>
          </p:nvSpPr>
          <p:spPr>
            <a:xfrm>
              <a:off x="-25683425" y="-6523350"/>
              <a:ext cx="9125" cy="9150"/>
            </a:xfrm>
            <a:custGeom>
              <a:avLst/>
              <a:gdLst/>
              <a:ahLst/>
              <a:cxnLst/>
              <a:rect l="l" t="t" r="r" b="b"/>
              <a:pathLst>
                <a:path w="365" h="366" extrusionOk="0">
                  <a:moveTo>
                    <a:pt x="183" y="1"/>
                  </a:moveTo>
                  <a:cubicBezTo>
                    <a:pt x="91" y="1"/>
                    <a:pt x="0" y="61"/>
                    <a:pt x="0" y="183"/>
                  </a:cubicBezTo>
                  <a:cubicBezTo>
                    <a:pt x="0" y="274"/>
                    <a:pt x="91" y="365"/>
                    <a:pt x="183" y="365"/>
                  </a:cubicBezTo>
                  <a:cubicBezTo>
                    <a:pt x="304" y="365"/>
                    <a:pt x="365" y="274"/>
                    <a:pt x="365" y="183"/>
                  </a:cubicBezTo>
                  <a:cubicBezTo>
                    <a:pt x="365" y="61"/>
                    <a:pt x="30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3"/>
            <p:cNvSpPr/>
            <p:nvPr/>
          </p:nvSpPr>
          <p:spPr>
            <a:xfrm>
              <a:off x="-25678100" y="-6653300"/>
              <a:ext cx="9900" cy="9150"/>
            </a:xfrm>
            <a:custGeom>
              <a:avLst/>
              <a:gdLst/>
              <a:ahLst/>
              <a:cxnLst/>
              <a:rect l="l" t="t" r="r" b="b"/>
              <a:pathLst>
                <a:path w="396" h="366" extrusionOk="0">
                  <a:moveTo>
                    <a:pt x="182" y="1"/>
                  </a:moveTo>
                  <a:cubicBezTo>
                    <a:pt x="91" y="1"/>
                    <a:pt x="0" y="62"/>
                    <a:pt x="0" y="183"/>
                  </a:cubicBezTo>
                  <a:cubicBezTo>
                    <a:pt x="0" y="274"/>
                    <a:pt x="91" y="366"/>
                    <a:pt x="182" y="366"/>
                  </a:cubicBezTo>
                  <a:cubicBezTo>
                    <a:pt x="304" y="366"/>
                    <a:pt x="395" y="274"/>
                    <a:pt x="395" y="183"/>
                  </a:cubicBezTo>
                  <a:cubicBezTo>
                    <a:pt x="395" y="62"/>
                    <a:pt x="304" y="1"/>
                    <a:pt x="182"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3"/>
            <p:cNvSpPr/>
            <p:nvPr/>
          </p:nvSpPr>
          <p:spPr>
            <a:xfrm>
              <a:off x="-26167475" y="-6357700"/>
              <a:ext cx="16725" cy="16750"/>
            </a:xfrm>
            <a:custGeom>
              <a:avLst/>
              <a:gdLst/>
              <a:ahLst/>
              <a:cxnLst/>
              <a:rect l="l" t="t" r="r" b="b"/>
              <a:pathLst>
                <a:path w="669" h="670" extrusionOk="0">
                  <a:moveTo>
                    <a:pt x="335" y="1"/>
                  </a:moveTo>
                  <a:cubicBezTo>
                    <a:pt x="122" y="1"/>
                    <a:pt x="0" y="153"/>
                    <a:pt x="0" y="335"/>
                  </a:cubicBezTo>
                  <a:cubicBezTo>
                    <a:pt x="0" y="517"/>
                    <a:pt x="122" y="669"/>
                    <a:pt x="335" y="669"/>
                  </a:cubicBezTo>
                  <a:cubicBezTo>
                    <a:pt x="517" y="669"/>
                    <a:pt x="669" y="517"/>
                    <a:pt x="669" y="335"/>
                  </a:cubicBezTo>
                  <a:cubicBezTo>
                    <a:pt x="669" y="153"/>
                    <a:pt x="517" y="1"/>
                    <a:pt x="335"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3"/>
            <p:cNvSpPr/>
            <p:nvPr/>
          </p:nvSpPr>
          <p:spPr>
            <a:xfrm>
              <a:off x="-24824750" y="-7192800"/>
              <a:ext cx="16750" cy="16725"/>
            </a:xfrm>
            <a:custGeom>
              <a:avLst/>
              <a:gdLst/>
              <a:ahLst/>
              <a:cxnLst/>
              <a:rect l="l" t="t" r="r" b="b"/>
              <a:pathLst>
                <a:path w="670" h="669" extrusionOk="0">
                  <a:moveTo>
                    <a:pt x="335" y="0"/>
                  </a:moveTo>
                  <a:cubicBezTo>
                    <a:pt x="152" y="0"/>
                    <a:pt x="0" y="152"/>
                    <a:pt x="0" y="334"/>
                  </a:cubicBezTo>
                  <a:cubicBezTo>
                    <a:pt x="0" y="517"/>
                    <a:pt x="152" y="669"/>
                    <a:pt x="335" y="669"/>
                  </a:cubicBezTo>
                  <a:cubicBezTo>
                    <a:pt x="548" y="669"/>
                    <a:pt x="669" y="517"/>
                    <a:pt x="669" y="334"/>
                  </a:cubicBezTo>
                  <a:cubicBezTo>
                    <a:pt x="669" y="152"/>
                    <a:pt x="548" y="0"/>
                    <a:pt x="335"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3"/>
            <p:cNvSpPr/>
            <p:nvPr/>
          </p:nvSpPr>
          <p:spPr>
            <a:xfrm>
              <a:off x="-26144675" y="-5764225"/>
              <a:ext cx="33450" cy="33475"/>
            </a:xfrm>
            <a:custGeom>
              <a:avLst/>
              <a:gdLst/>
              <a:ahLst/>
              <a:cxnLst/>
              <a:rect l="l" t="t" r="r" b="b"/>
              <a:pathLst>
                <a:path w="1338" h="1339" extrusionOk="0">
                  <a:moveTo>
                    <a:pt x="669" y="1"/>
                  </a:moveTo>
                  <a:cubicBezTo>
                    <a:pt x="304" y="1"/>
                    <a:pt x="0" y="305"/>
                    <a:pt x="0" y="669"/>
                  </a:cubicBezTo>
                  <a:cubicBezTo>
                    <a:pt x="0" y="1034"/>
                    <a:pt x="304" y="1338"/>
                    <a:pt x="669" y="1338"/>
                  </a:cubicBezTo>
                  <a:cubicBezTo>
                    <a:pt x="1064" y="1338"/>
                    <a:pt x="1337" y="1034"/>
                    <a:pt x="1337" y="669"/>
                  </a:cubicBezTo>
                  <a:cubicBezTo>
                    <a:pt x="1337" y="305"/>
                    <a:pt x="1064" y="1"/>
                    <a:pt x="669"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3"/>
            <p:cNvSpPr/>
            <p:nvPr/>
          </p:nvSpPr>
          <p:spPr>
            <a:xfrm>
              <a:off x="-26271600" y="-4885025"/>
              <a:ext cx="33475" cy="34225"/>
            </a:xfrm>
            <a:custGeom>
              <a:avLst/>
              <a:gdLst/>
              <a:ahLst/>
              <a:cxnLst/>
              <a:rect l="l" t="t" r="r" b="b"/>
              <a:pathLst>
                <a:path w="1339" h="1369" extrusionOk="0">
                  <a:moveTo>
                    <a:pt x="670" y="0"/>
                  </a:moveTo>
                  <a:cubicBezTo>
                    <a:pt x="305" y="0"/>
                    <a:pt x="1" y="304"/>
                    <a:pt x="1" y="699"/>
                  </a:cubicBezTo>
                  <a:cubicBezTo>
                    <a:pt x="1" y="1064"/>
                    <a:pt x="305" y="1368"/>
                    <a:pt x="670" y="1368"/>
                  </a:cubicBezTo>
                  <a:cubicBezTo>
                    <a:pt x="1034" y="1368"/>
                    <a:pt x="1338" y="1064"/>
                    <a:pt x="1338" y="699"/>
                  </a:cubicBezTo>
                  <a:cubicBezTo>
                    <a:pt x="1338" y="304"/>
                    <a:pt x="1034" y="0"/>
                    <a:pt x="670"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3"/>
            <p:cNvSpPr/>
            <p:nvPr/>
          </p:nvSpPr>
          <p:spPr>
            <a:xfrm>
              <a:off x="-24931150" y="-6175325"/>
              <a:ext cx="34225" cy="34225"/>
            </a:xfrm>
            <a:custGeom>
              <a:avLst/>
              <a:gdLst/>
              <a:ahLst/>
              <a:cxnLst/>
              <a:rect l="l" t="t" r="r" b="b"/>
              <a:pathLst>
                <a:path w="1369" h="1369" extrusionOk="0">
                  <a:moveTo>
                    <a:pt x="670" y="1"/>
                  </a:moveTo>
                  <a:cubicBezTo>
                    <a:pt x="305" y="1"/>
                    <a:pt x="1" y="305"/>
                    <a:pt x="1" y="669"/>
                  </a:cubicBezTo>
                  <a:cubicBezTo>
                    <a:pt x="1" y="1065"/>
                    <a:pt x="305" y="1368"/>
                    <a:pt x="670" y="1368"/>
                  </a:cubicBezTo>
                  <a:cubicBezTo>
                    <a:pt x="1065" y="1368"/>
                    <a:pt x="1369" y="1065"/>
                    <a:pt x="1369" y="669"/>
                  </a:cubicBezTo>
                  <a:cubicBezTo>
                    <a:pt x="1369" y="305"/>
                    <a:pt x="1065" y="1"/>
                    <a:pt x="670"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3"/>
            <p:cNvSpPr/>
            <p:nvPr/>
          </p:nvSpPr>
          <p:spPr>
            <a:xfrm>
              <a:off x="-23811825" y="-6630500"/>
              <a:ext cx="33475" cy="33475"/>
            </a:xfrm>
            <a:custGeom>
              <a:avLst/>
              <a:gdLst/>
              <a:ahLst/>
              <a:cxnLst/>
              <a:rect l="l" t="t" r="r" b="b"/>
              <a:pathLst>
                <a:path w="1339" h="1339" extrusionOk="0">
                  <a:moveTo>
                    <a:pt x="670" y="1"/>
                  </a:moveTo>
                  <a:cubicBezTo>
                    <a:pt x="274" y="1"/>
                    <a:pt x="1" y="305"/>
                    <a:pt x="1" y="669"/>
                  </a:cubicBezTo>
                  <a:cubicBezTo>
                    <a:pt x="1" y="1034"/>
                    <a:pt x="274" y="1338"/>
                    <a:pt x="670" y="1338"/>
                  </a:cubicBezTo>
                  <a:cubicBezTo>
                    <a:pt x="1034" y="1338"/>
                    <a:pt x="1338" y="1034"/>
                    <a:pt x="1338" y="669"/>
                  </a:cubicBezTo>
                  <a:cubicBezTo>
                    <a:pt x="1338" y="274"/>
                    <a:pt x="1034" y="1"/>
                    <a:pt x="670"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3"/>
            <p:cNvSpPr/>
            <p:nvPr/>
          </p:nvSpPr>
          <p:spPr>
            <a:xfrm>
              <a:off x="-25250300" y="-6594775"/>
              <a:ext cx="16750" cy="16750"/>
            </a:xfrm>
            <a:custGeom>
              <a:avLst/>
              <a:gdLst/>
              <a:ahLst/>
              <a:cxnLst/>
              <a:rect l="l" t="t" r="r" b="b"/>
              <a:pathLst>
                <a:path w="670" h="670" extrusionOk="0">
                  <a:moveTo>
                    <a:pt x="335" y="0"/>
                  </a:moveTo>
                  <a:cubicBezTo>
                    <a:pt x="153" y="0"/>
                    <a:pt x="1" y="152"/>
                    <a:pt x="1" y="335"/>
                  </a:cubicBezTo>
                  <a:cubicBezTo>
                    <a:pt x="1" y="517"/>
                    <a:pt x="153" y="669"/>
                    <a:pt x="335" y="669"/>
                  </a:cubicBezTo>
                  <a:cubicBezTo>
                    <a:pt x="518" y="669"/>
                    <a:pt x="669" y="517"/>
                    <a:pt x="669" y="335"/>
                  </a:cubicBezTo>
                  <a:cubicBezTo>
                    <a:pt x="669" y="152"/>
                    <a:pt x="518" y="0"/>
                    <a:pt x="335"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3"/>
            <p:cNvSpPr/>
            <p:nvPr/>
          </p:nvSpPr>
          <p:spPr>
            <a:xfrm>
              <a:off x="-26474475" y="-5838700"/>
              <a:ext cx="16725" cy="16750"/>
            </a:xfrm>
            <a:custGeom>
              <a:avLst/>
              <a:gdLst/>
              <a:ahLst/>
              <a:cxnLst/>
              <a:rect l="l" t="t" r="r" b="b"/>
              <a:pathLst>
                <a:path w="669" h="670" extrusionOk="0">
                  <a:moveTo>
                    <a:pt x="335" y="1"/>
                  </a:moveTo>
                  <a:cubicBezTo>
                    <a:pt x="152" y="1"/>
                    <a:pt x="0" y="153"/>
                    <a:pt x="0" y="335"/>
                  </a:cubicBezTo>
                  <a:cubicBezTo>
                    <a:pt x="0" y="518"/>
                    <a:pt x="152" y="670"/>
                    <a:pt x="335" y="670"/>
                  </a:cubicBezTo>
                  <a:cubicBezTo>
                    <a:pt x="517" y="670"/>
                    <a:pt x="669" y="518"/>
                    <a:pt x="669" y="335"/>
                  </a:cubicBezTo>
                  <a:cubicBezTo>
                    <a:pt x="669" y="153"/>
                    <a:pt x="517" y="1"/>
                    <a:pt x="335"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3"/>
            <p:cNvSpPr/>
            <p:nvPr/>
          </p:nvSpPr>
          <p:spPr>
            <a:xfrm>
              <a:off x="-25328550" y="-6122125"/>
              <a:ext cx="16725" cy="16750"/>
            </a:xfrm>
            <a:custGeom>
              <a:avLst/>
              <a:gdLst/>
              <a:ahLst/>
              <a:cxnLst/>
              <a:rect l="l" t="t" r="r" b="b"/>
              <a:pathLst>
                <a:path w="669" h="670" extrusionOk="0">
                  <a:moveTo>
                    <a:pt x="334" y="0"/>
                  </a:moveTo>
                  <a:cubicBezTo>
                    <a:pt x="152" y="0"/>
                    <a:pt x="0" y="152"/>
                    <a:pt x="0" y="335"/>
                  </a:cubicBezTo>
                  <a:cubicBezTo>
                    <a:pt x="0" y="517"/>
                    <a:pt x="152" y="669"/>
                    <a:pt x="334" y="669"/>
                  </a:cubicBezTo>
                  <a:cubicBezTo>
                    <a:pt x="517" y="669"/>
                    <a:pt x="669" y="517"/>
                    <a:pt x="669" y="335"/>
                  </a:cubicBezTo>
                  <a:cubicBezTo>
                    <a:pt x="669" y="152"/>
                    <a:pt x="517" y="0"/>
                    <a:pt x="334"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3"/>
            <p:cNvSpPr/>
            <p:nvPr/>
          </p:nvSpPr>
          <p:spPr>
            <a:xfrm>
              <a:off x="-25074000" y="-5563600"/>
              <a:ext cx="16750" cy="16725"/>
            </a:xfrm>
            <a:custGeom>
              <a:avLst/>
              <a:gdLst/>
              <a:ahLst/>
              <a:cxnLst/>
              <a:rect l="l" t="t" r="r" b="b"/>
              <a:pathLst>
                <a:path w="670" h="669" extrusionOk="0">
                  <a:moveTo>
                    <a:pt x="335" y="0"/>
                  </a:moveTo>
                  <a:cubicBezTo>
                    <a:pt x="153" y="0"/>
                    <a:pt x="1" y="152"/>
                    <a:pt x="1" y="334"/>
                  </a:cubicBezTo>
                  <a:cubicBezTo>
                    <a:pt x="1" y="517"/>
                    <a:pt x="153" y="669"/>
                    <a:pt x="335" y="669"/>
                  </a:cubicBezTo>
                  <a:cubicBezTo>
                    <a:pt x="517" y="669"/>
                    <a:pt x="669" y="517"/>
                    <a:pt x="669" y="334"/>
                  </a:cubicBezTo>
                  <a:cubicBezTo>
                    <a:pt x="669" y="152"/>
                    <a:pt x="517" y="0"/>
                    <a:pt x="335"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3"/>
            <p:cNvSpPr/>
            <p:nvPr/>
          </p:nvSpPr>
          <p:spPr>
            <a:xfrm>
              <a:off x="-25676600" y="-5609200"/>
              <a:ext cx="16750" cy="16750"/>
            </a:xfrm>
            <a:custGeom>
              <a:avLst/>
              <a:gdLst/>
              <a:ahLst/>
              <a:cxnLst/>
              <a:rect l="l" t="t" r="r" b="b"/>
              <a:pathLst>
                <a:path w="670" h="670" extrusionOk="0">
                  <a:moveTo>
                    <a:pt x="335" y="0"/>
                  </a:moveTo>
                  <a:cubicBezTo>
                    <a:pt x="153" y="0"/>
                    <a:pt x="1" y="152"/>
                    <a:pt x="1" y="335"/>
                  </a:cubicBezTo>
                  <a:cubicBezTo>
                    <a:pt x="1" y="517"/>
                    <a:pt x="153" y="669"/>
                    <a:pt x="335" y="669"/>
                  </a:cubicBezTo>
                  <a:cubicBezTo>
                    <a:pt x="518" y="669"/>
                    <a:pt x="670" y="517"/>
                    <a:pt x="670" y="335"/>
                  </a:cubicBezTo>
                  <a:cubicBezTo>
                    <a:pt x="670" y="152"/>
                    <a:pt x="518" y="0"/>
                    <a:pt x="335"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3"/>
            <p:cNvSpPr/>
            <p:nvPr/>
          </p:nvSpPr>
          <p:spPr>
            <a:xfrm>
              <a:off x="-26436475" y="-6566675"/>
              <a:ext cx="16725" cy="16750"/>
            </a:xfrm>
            <a:custGeom>
              <a:avLst/>
              <a:gdLst/>
              <a:ahLst/>
              <a:cxnLst/>
              <a:rect l="l" t="t" r="r" b="b"/>
              <a:pathLst>
                <a:path w="669" h="670" extrusionOk="0">
                  <a:moveTo>
                    <a:pt x="334" y="1"/>
                  </a:moveTo>
                  <a:cubicBezTo>
                    <a:pt x="152" y="1"/>
                    <a:pt x="0" y="153"/>
                    <a:pt x="0" y="335"/>
                  </a:cubicBezTo>
                  <a:cubicBezTo>
                    <a:pt x="0" y="518"/>
                    <a:pt x="152" y="670"/>
                    <a:pt x="334" y="670"/>
                  </a:cubicBezTo>
                  <a:cubicBezTo>
                    <a:pt x="517" y="670"/>
                    <a:pt x="669" y="518"/>
                    <a:pt x="669" y="335"/>
                  </a:cubicBezTo>
                  <a:cubicBezTo>
                    <a:pt x="669" y="123"/>
                    <a:pt x="517" y="1"/>
                    <a:pt x="334"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3"/>
            <p:cNvSpPr/>
            <p:nvPr/>
          </p:nvSpPr>
          <p:spPr>
            <a:xfrm>
              <a:off x="-25570200" y="-5322725"/>
              <a:ext cx="16725" cy="16750"/>
            </a:xfrm>
            <a:custGeom>
              <a:avLst/>
              <a:gdLst/>
              <a:ahLst/>
              <a:cxnLst/>
              <a:rect l="l" t="t" r="r" b="b"/>
              <a:pathLst>
                <a:path w="669" h="670" extrusionOk="0">
                  <a:moveTo>
                    <a:pt x="335" y="1"/>
                  </a:moveTo>
                  <a:cubicBezTo>
                    <a:pt x="152" y="1"/>
                    <a:pt x="0" y="153"/>
                    <a:pt x="0" y="335"/>
                  </a:cubicBezTo>
                  <a:cubicBezTo>
                    <a:pt x="0" y="517"/>
                    <a:pt x="152" y="669"/>
                    <a:pt x="335" y="669"/>
                  </a:cubicBezTo>
                  <a:cubicBezTo>
                    <a:pt x="517" y="669"/>
                    <a:pt x="669" y="517"/>
                    <a:pt x="669" y="335"/>
                  </a:cubicBezTo>
                  <a:cubicBezTo>
                    <a:pt x="669" y="153"/>
                    <a:pt x="517" y="1"/>
                    <a:pt x="335"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3"/>
            <p:cNvSpPr/>
            <p:nvPr/>
          </p:nvSpPr>
          <p:spPr>
            <a:xfrm>
              <a:off x="-25501825" y="-5506625"/>
              <a:ext cx="9150" cy="9150"/>
            </a:xfrm>
            <a:custGeom>
              <a:avLst/>
              <a:gdLst/>
              <a:ahLst/>
              <a:cxnLst/>
              <a:rect l="l" t="t" r="r" b="b"/>
              <a:pathLst>
                <a:path w="366" h="366" extrusionOk="0">
                  <a:moveTo>
                    <a:pt x="183" y="1"/>
                  </a:moveTo>
                  <a:cubicBezTo>
                    <a:pt x="92" y="1"/>
                    <a:pt x="1" y="92"/>
                    <a:pt x="1" y="183"/>
                  </a:cubicBezTo>
                  <a:cubicBezTo>
                    <a:pt x="1" y="305"/>
                    <a:pt x="92" y="366"/>
                    <a:pt x="183" y="366"/>
                  </a:cubicBezTo>
                  <a:cubicBezTo>
                    <a:pt x="305" y="366"/>
                    <a:pt x="366" y="305"/>
                    <a:pt x="366" y="183"/>
                  </a:cubicBezTo>
                  <a:cubicBezTo>
                    <a:pt x="366" y="92"/>
                    <a:pt x="305"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3"/>
            <p:cNvSpPr/>
            <p:nvPr/>
          </p:nvSpPr>
          <p:spPr>
            <a:xfrm>
              <a:off x="-25246500" y="-5660875"/>
              <a:ext cx="9150" cy="9150"/>
            </a:xfrm>
            <a:custGeom>
              <a:avLst/>
              <a:gdLst/>
              <a:ahLst/>
              <a:cxnLst/>
              <a:rect l="l" t="t" r="r" b="b"/>
              <a:pathLst>
                <a:path w="366" h="366" extrusionOk="0">
                  <a:moveTo>
                    <a:pt x="183" y="0"/>
                  </a:moveTo>
                  <a:cubicBezTo>
                    <a:pt x="92" y="0"/>
                    <a:pt x="1" y="61"/>
                    <a:pt x="1" y="183"/>
                  </a:cubicBezTo>
                  <a:cubicBezTo>
                    <a:pt x="1" y="274"/>
                    <a:pt x="92" y="365"/>
                    <a:pt x="183" y="365"/>
                  </a:cubicBezTo>
                  <a:cubicBezTo>
                    <a:pt x="305" y="365"/>
                    <a:pt x="366" y="274"/>
                    <a:pt x="366" y="183"/>
                  </a:cubicBezTo>
                  <a:cubicBezTo>
                    <a:pt x="366" y="61"/>
                    <a:pt x="305"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3"/>
            <p:cNvSpPr/>
            <p:nvPr/>
          </p:nvSpPr>
          <p:spPr>
            <a:xfrm>
              <a:off x="-24762450" y="-6021825"/>
              <a:ext cx="9150" cy="9150"/>
            </a:xfrm>
            <a:custGeom>
              <a:avLst/>
              <a:gdLst/>
              <a:ahLst/>
              <a:cxnLst/>
              <a:rect l="l" t="t" r="r" b="b"/>
              <a:pathLst>
                <a:path w="366" h="366" extrusionOk="0">
                  <a:moveTo>
                    <a:pt x="183" y="1"/>
                  </a:moveTo>
                  <a:cubicBezTo>
                    <a:pt x="62" y="1"/>
                    <a:pt x="1" y="92"/>
                    <a:pt x="1" y="183"/>
                  </a:cubicBezTo>
                  <a:cubicBezTo>
                    <a:pt x="1" y="274"/>
                    <a:pt x="62" y="365"/>
                    <a:pt x="183" y="365"/>
                  </a:cubicBezTo>
                  <a:cubicBezTo>
                    <a:pt x="274" y="365"/>
                    <a:pt x="366" y="274"/>
                    <a:pt x="366" y="183"/>
                  </a:cubicBezTo>
                  <a:cubicBezTo>
                    <a:pt x="366" y="92"/>
                    <a:pt x="27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3"/>
            <p:cNvSpPr/>
            <p:nvPr/>
          </p:nvSpPr>
          <p:spPr>
            <a:xfrm>
              <a:off x="-25352125" y="-5557525"/>
              <a:ext cx="9150" cy="9150"/>
            </a:xfrm>
            <a:custGeom>
              <a:avLst/>
              <a:gdLst/>
              <a:ahLst/>
              <a:cxnLst/>
              <a:rect l="l" t="t" r="r" b="b"/>
              <a:pathLst>
                <a:path w="366" h="366" extrusionOk="0">
                  <a:moveTo>
                    <a:pt x="183" y="0"/>
                  </a:moveTo>
                  <a:cubicBezTo>
                    <a:pt x="92" y="0"/>
                    <a:pt x="1" y="91"/>
                    <a:pt x="1" y="183"/>
                  </a:cubicBezTo>
                  <a:cubicBezTo>
                    <a:pt x="1" y="274"/>
                    <a:pt x="92" y="365"/>
                    <a:pt x="183" y="365"/>
                  </a:cubicBezTo>
                  <a:cubicBezTo>
                    <a:pt x="305" y="365"/>
                    <a:pt x="366" y="274"/>
                    <a:pt x="366" y="183"/>
                  </a:cubicBezTo>
                  <a:cubicBezTo>
                    <a:pt x="366" y="91"/>
                    <a:pt x="305"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3"/>
            <p:cNvSpPr/>
            <p:nvPr/>
          </p:nvSpPr>
          <p:spPr>
            <a:xfrm>
              <a:off x="-25273100" y="-5359950"/>
              <a:ext cx="9150" cy="9900"/>
            </a:xfrm>
            <a:custGeom>
              <a:avLst/>
              <a:gdLst/>
              <a:ahLst/>
              <a:cxnLst/>
              <a:rect l="l" t="t" r="r" b="b"/>
              <a:pathLst>
                <a:path w="366" h="396" extrusionOk="0">
                  <a:moveTo>
                    <a:pt x="183" y="0"/>
                  </a:moveTo>
                  <a:cubicBezTo>
                    <a:pt x="92" y="0"/>
                    <a:pt x="1" y="91"/>
                    <a:pt x="1" y="213"/>
                  </a:cubicBezTo>
                  <a:cubicBezTo>
                    <a:pt x="1" y="304"/>
                    <a:pt x="92" y="395"/>
                    <a:pt x="183" y="395"/>
                  </a:cubicBezTo>
                  <a:cubicBezTo>
                    <a:pt x="305" y="395"/>
                    <a:pt x="366" y="304"/>
                    <a:pt x="366" y="213"/>
                  </a:cubicBezTo>
                  <a:cubicBezTo>
                    <a:pt x="366" y="91"/>
                    <a:pt x="305"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3"/>
            <p:cNvSpPr/>
            <p:nvPr/>
          </p:nvSpPr>
          <p:spPr>
            <a:xfrm>
              <a:off x="-24965325" y="-5360725"/>
              <a:ext cx="9125" cy="9150"/>
            </a:xfrm>
            <a:custGeom>
              <a:avLst/>
              <a:gdLst/>
              <a:ahLst/>
              <a:cxnLst/>
              <a:rect l="l" t="t" r="r" b="b"/>
              <a:pathLst>
                <a:path w="365" h="366" extrusionOk="0">
                  <a:moveTo>
                    <a:pt x="183" y="1"/>
                  </a:moveTo>
                  <a:cubicBezTo>
                    <a:pt x="61" y="1"/>
                    <a:pt x="0" y="92"/>
                    <a:pt x="0" y="183"/>
                  </a:cubicBezTo>
                  <a:cubicBezTo>
                    <a:pt x="0" y="305"/>
                    <a:pt x="61" y="365"/>
                    <a:pt x="183" y="365"/>
                  </a:cubicBezTo>
                  <a:cubicBezTo>
                    <a:pt x="274" y="365"/>
                    <a:pt x="365" y="305"/>
                    <a:pt x="365" y="183"/>
                  </a:cubicBezTo>
                  <a:cubicBezTo>
                    <a:pt x="365" y="92"/>
                    <a:pt x="27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3"/>
            <p:cNvSpPr/>
            <p:nvPr/>
          </p:nvSpPr>
          <p:spPr>
            <a:xfrm>
              <a:off x="-24316375" y="-5587175"/>
              <a:ext cx="9900" cy="9925"/>
            </a:xfrm>
            <a:custGeom>
              <a:avLst/>
              <a:gdLst/>
              <a:ahLst/>
              <a:cxnLst/>
              <a:rect l="l" t="t" r="r" b="b"/>
              <a:pathLst>
                <a:path w="396" h="397" extrusionOk="0">
                  <a:moveTo>
                    <a:pt x="182" y="1"/>
                  </a:moveTo>
                  <a:cubicBezTo>
                    <a:pt x="91" y="1"/>
                    <a:pt x="0" y="92"/>
                    <a:pt x="0" y="214"/>
                  </a:cubicBezTo>
                  <a:cubicBezTo>
                    <a:pt x="0" y="305"/>
                    <a:pt x="91" y="396"/>
                    <a:pt x="182" y="396"/>
                  </a:cubicBezTo>
                  <a:cubicBezTo>
                    <a:pt x="304" y="396"/>
                    <a:pt x="395" y="305"/>
                    <a:pt x="395" y="214"/>
                  </a:cubicBezTo>
                  <a:cubicBezTo>
                    <a:pt x="395" y="92"/>
                    <a:pt x="304" y="1"/>
                    <a:pt x="182"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3"/>
            <p:cNvSpPr/>
            <p:nvPr/>
          </p:nvSpPr>
          <p:spPr>
            <a:xfrm>
              <a:off x="-25409875" y="-5477750"/>
              <a:ext cx="9150" cy="9900"/>
            </a:xfrm>
            <a:custGeom>
              <a:avLst/>
              <a:gdLst/>
              <a:ahLst/>
              <a:cxnLst/>
              <a:rect l="l" t="t" r="r" b="b"/>
              <a:pathLst>
                <a:path w="366" h="396" extrusionOk="0">
                  <a:moveTo>
                    <a:pt x="183" y="1"/>
                  </a:moveTo>
                  <a:cubicBezTo>
                    <a:pt x="92" y="1"/>
                    <a:pt x="1" y="92"/>
                    <a:pt x="1" y="183"/>
                  </a:cubicBezTo>
                  <a:cubicBezTo>
                    <a:pt x="1" y="305"/>
                    <a:pt x="92" y="396"/>
                    <a:pt x="183" y="396"/>
                  </a:cubicBezTo>
                  <a:cubicBezTo>
                    <a:pt x="274" y="396"/>
                    <a:pt x="365" y="305"/>
                    <a:pt x="365" y="183"/>
                  </a:cubicBezTo>
                  <a:cubicBezTo>
                    <a:pt x="365" y="92"/>
                    <a:pt x="27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
            <p:cNvSpPr/>
            <p:nvPr/>
          </p:nvSpPr>
          <p:spPr>
            <a:xfrm>
              <a:off x="-24947850" y="-5111475"/>
              <a:ext cx="9125" cy="9150"/>
            </a:xfrm>
            <a:custGeom>
              <a:avLst/>
              <a:gdLst/>
              <a:ahLst/>
              <a:cxnLst/>
              <a:rect l="l" t="t" r="r" b="b"/>
              <a:pathLst>
                <a:path w="365" h="366" extrusionOk="0">
                  <a:moveTo>
                    <a:pt x="183" y="0"/>
                  </a:moveTo>
                  <a:cubicBezTo>
                    <a:pt x="61" y="0"/>
                    <a:pt x="0" y="92"/>
                    <a:pt x="0" y="183"/>
                  </a:cubicBezTo>
                  <a:cubicBezTo>
                    <a:pt x="0" y="304"/>
                    <a:pt x="61" y="365"/>
                    <a:pt x="183" y="365"/>
                  </a:cubicBezTo>
                  <a:cubicBezTo>
                    <a:pt x="274" y="365"/>
                    <a:pt x="365" y="304"/>
                    <a:pt x="365" y="183"/>
                  </a:cubicBezTo>
                  <a:cubicBezTo>
                    <a:pt x="365" y="92"/>
                    <a:pt x="274"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3"/>
            <p:cNvSpPr/>
            <p:nvPr/>
          </p:nvSpPr>
          <p:spPr>
            <a:xfrm>
              <a:off x="-25404550" y="-5607675"/>
              <a:ext cx="9900" cy="9325"/>
            </a:xfrm>
            <a:custGeom>
              <a:avLst/>
              <a:gdLst/>
              <a:ahLst/>
              <a:cxnLst/>
              <a:rect l="l" t="t" r="r" b="b"/>
              <a:pathLst>
                <a:path w="396" h="373" extrusionOk="0">
                  <a:moveTo>
                    <a:pt x="244" y="0"/>
                  </a:moveTo>
                  <a:cubicBezTo>
                    <a:pt x="122" y="0"/>
                    <a:pt x="31" y="61"/>
                    <a:pt x="0" y="152"/>
                  </a:cubicBezTo>
                  <a:cubicBezTo>
                    <a:pt x="0" y="243"/>
                    <a:pt x="61" y="365"/>
                    <a:pt x="152" y="365"/>
                  </a:cubicBezTo>
                  <a:cubicBezTo>
                    <a:pt x="169" y="370"/>
                    <a:pt x="186" y="373"/>
                    <a:pt x="203" y="373"/>
                  </a:cubicBezTo>
                  <a:cubicBezTo>
                    <a:pt x="283" y="373"/>
                    <a:pt x="365" y="318"/>
                    <a:pt x="365" y="243"/>
                  </a:cubicBezTo>
                  <a:cubicBezTo>
                    <a:pt x="396" y="122"/>
                    <a:pt x="335" y="31"/>
                    <a:pt x="244"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3"/>
            <p:cNvSpPr/>
            <p:nvPr/>
          </p:nvSpPr>
          <p:spPr>
            <a:xfrm>
              <a:off x="-25526900" y="-4930625"/>
              <a:ext cx="9900" cy="9150"/>
            </a:xfrm>
            <a:custGeom>
              <a:avLst/>
              <a:gdLst/>
              <a:ahLst/>
              <a:cxnLst/>
              <a:rect l="l" t="t" r="r" b="b"/>
              <a:pathLst>
                <a:path w="396" h="366" extrusionOk="0">
                  <a:moveTo>
                    <a:pt x="214" y="1"/>
                  </a:moveTo>
                  <a:cubicBezTo>
                    <a:pt x="92" y="1"/>
                    <a:pt x="1" y="92"/>
                    <a:pt x="1" y="183"/>
                  </a:cubicBezTo>
                  <a:cubicBezTo>
                    <a:pt x="1" y="274"/>
                    <a:pt x="92" y="365"/>
                    <a:pt x="214" y="365"/>
                  </a:cubicBezTo>
                  <a:cubicBezTo>
                    <a:pt x="305" y="365"/>
                    <a:pt x="396" y="274"/>
                    <a:pt x="396" y="183"/>
                  </a:cubicBezTo>
                  <a:cubicBezTo>
                    <a:pt x="396" y="92"/>
                    <a:pt x="305" y="1"/>
                    <a:pt x="214"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3"/>
            <p:cNvSpPr/>
            <p:nvPr/>
          </p:nvSpPr>
          <p:spPr>
            <a:xfrm>
              <a:off x="-25688000" y="-6004350"/>
              <a:ext cx="9150" cy="9900"/>
            </a:xfrm>
            <a:custGeom>
              <a:avLst/>
              <a:gdLst/>
              <a:ahLst/>
              <a:cxnLst/>
              <a:rect l="l" t="t" r="r" b="b"/>
              <a:pathLst>
                <a:path w="366" h="396" extrusionOk="0">
                  <a:moveTo>
                    <a:pt x="183" y="1"/>
                  </a:moveTo>
                  <a:cubicBezTo>
                    <a:pt x="92" y="1"/>
                    <a:pt x="1" y="92"/>
                    <a:pt x="1" y="183"/>
                  </a:cubicBezTo>
                  <a:cubicBezTo>
                    <a:pt x="1" y="305"/>
                    <a:pt x="92" y="396"/>
                    <a:pt x="183" y="396"/>
                  </a:cubicBezTo>
                  <a:cubicBezTo>
                    <a:pt x="274" y="396"/>
                    <a:pt x="366" y="305"/>
                    <a:pt x="366" y="183"/>
                  </a:cubicBezTo>
                  <a:cubicBezTo>
                    <a:pt x="366" y="92"/>
                    <a:pt x="27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3"/>
            <p:cNvSpPr/>
            <p:nvPr/>
          </p:nvSpPr>
          <p:spPr>
            <a:xfrm>
              <a:off x="-25390125" y="-5893400"/>
              <a:ext cx="9150" cy="9900"/>
            </a:xfrm>
            <a:custGeom>
              <a:avLst/>
              <a:gdLst/>
              <a:ahLst/>
              <a:cxnLst/>
              <a:rect l="l" t="t" r="r" b="b"/>
              <a:pathLst>
                <a:path w="366" h="396" extrusionOk="0">
                  <a:moveTo>
                    <a:pt x="183" y="0"/>
                  </a:moveTo>
                  <a:cubicBezTo>
                    <a:pt x="92" y="0"/>
                    <a:pt x="1" y="92"/>
                    <a:pt x="1" y="213"/>
                  </a:cubicBezTo>
                  <a:cubicBezTo>
                    <a:pt x="1" y="304"/>
                    <a:pt x="92" y="396"/>
                    <a:pt x="183" y="396"/>
                  </a:cubicBezTo>
                  <a:cubicBezTo>
                    <a:pt x="305" y="396"/>
                    <a:pt x="366" y="304"/>
                    <a:pt x="366" y="213"/>
                  </a:cubicBezTo>
                  <a:cubicBezTo>
                    <a:pt x="366" y="92"/>
                    <a:pt x="305"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
            <p:cNvSpPr/>
            <p:nvPr/>
          </p:nvSpPr>
          <p:spPr>
            <a:xfrm>
              <a:off x="-26015500" y="-5917725"/>
              <a:ext cx="9900" cy="9900"/>
            </a:xfrm>
            <a:custGeom>
              <a:avLst/>
              <a:gdLst/>
              <a:ahLst/>
              <a:cxnLst/>
              <a:rect l="l" t="t" r="r" b="b"/>
              <a:pathLst>
                <a:path w="396" h="396" extrusionOk="0">
                  <a:moveTo>
                    <a:pt x="183" y="1"/>
                  </a:moveTo>
                  <a:cubicBezTo>
                    <a:pt x="92" y="1"/>
                    <a:pt x="0" y="92"/>
                    <a:pt x="0" y="183"/>
                  </a:cubicBezTo>
                  <a:cubicBezTo>
                    <a:pt x="0" y="305"/>
                    <a:pt x="92" y="396"/>
                    <a:pt x="183" y="396"/>
                  </a:cubicBezTo>
                  <a:cubicBezTo>
                    <a:pt x="304" y="396"/>
                    <a:pt x="395" y="305"/>
                    <a:pt x="395" y="183"/>
                  </a:cubicBezTo>
                  <a:cubicBezTo>
                    <a:pt x="395" y="92"/>
                    <a:pt x="30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3"/>
            <p:cNvSpPr/>
            <p:nvPr/>
          </p:nvSpPr>
          <p:spPr>
            <a:xfrm>
              <a:off x="-26460800" y="-4965575"/>
              <a:ext cx="9150" cy="9900"/>
            </a:xfrm>
            <a:custGeom>
              <a:avLst/>
              <a:gdLst/>
              <a:ahLst/>
              <a:cxnLst/>
              <a:rect l="l" t="t" r="r" b="b"/>
              <a:pathLst>
                <a:path w="366" h="396" extrusionOk="0">
                  <a:moveTo>
                    <a:pt x="183" y="0"/>
                  </a:moveTo>
                  <a:cubicBezTo>
                    <a:pt x="92" y="0"/>
                    <a:pt x="0" y="92"/>
                    <a:pt x="0" y="213"/>
                  </a:cubicBezTo>
                  <a:cubicBezTo>
                    <a:pt x="0" y="304"/>
                    <a:pt x="92" y="396"/>
                    <a:pt x="183" y="396"/>
                  </a:cubicBezTo>
                  <a:cubicBezTo>
                    <a:pt x="304" y="396"/>
                    <a:pt x="365" y="304"/>
                    <a:pt x="365" y="213"/>
                  </a:cubicBezTo>
                  <a:cubicBezTo>
                    <a:pt x="365" y="92"/>
                    <a:pt x="304"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3"/>
            <p:cNvSpPr/>
            <p:nvPr/>
          </p:nvSpPr>
          <p:spPr>
            <a:xfrm>
              <a:off x="-26115050" y="-4994450"/>
              <a:ext cx="9150" cy="9150"/>
            </a:xfrm>
            <a:custGeom>
              <a:avLst/>
              <a:gdLst/>
              <a:ahLst/>
              <a:cxnLst/>
              <a:rect l="l" t="t" r="r" b="b"/>
              <a:pathLst>
                <a:path w="366" h="366" extrusionOk="0">
                  <a:moveTo>
                    <a:pt x="183" y="0"/>
                  </a:moveTo>
                  <a:cubicBezTo>
                    <a:pt x="92" y="0"/>
                    <a:pt x="0" y="92"/>
                    <a:pt x="0" y="183"/>
                  </a:cubicBezTo>
                  <a:cubicBezTo>
                    <a:pt x="0" y="304"/>
                    <a:pt x="92" y="365"/>
                    <a:pt x="183" y="365"/>
                  </a:cubicBezTo>
                  <a:cubicBezTo>
                    <a:pt x="304" y="365"/>
                    <a:pt x="365" y="304"/>
                    <a:pt x="365" y="183"/>
                  </a:cubicBezTo>
                  <a:cubicBezTo>
                    <a:pt x="365" y="92"/>
                    <a:pt x="304"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3"/>
            <p:cNvSpPr/>
            <p:nvPr/>
          </p:nvSpPr>
          <p:spPr>
            <a:xfrm>
              <a:off x="-25893925" y="-5311325"/>
              <a:ext cx="16750" cy="16750"/>
            </a:xfrm>
            <a:custGeom>
              <a:avLst/>
              <a:gdLst/>
              <a:ahLst/>
              <a:cxnLst/>
              <a:rect l="l" t="t" r="r" b="b"/>
              <a:pathLst>
                <a:path w="670" h="670" extrusionOk="0">
                  <a:moveTo>
                    <a:pt x="335" y="0"/>
                  </a:moveTo>
                  <a:cubicBezTo>
                    <a:pt x="122" y="0"/>
                    <a:pt x="1" y="152"/>
                    <a:pt x="1" y="335"/>
                  </a:cubicBezTo>
                  <a:cubicBezTo>
                    <a:pt x="1" y="517"/>
                    <a:pt x="122" y="669"/>
                    <a:pt x="335" y="669"/>
                  </a:cubicBezTo>
                  <a:cubicBezTo>
                    <a:pt x="517" y="669"/>
                    <a:pt x="669" y="517"/>
                    <a:pt x="669" y="335"/>
                  </a:cubicBezTo>
                  <a:cubicBezTo>
                    <a:pt x="669" y="152"/>
                    <a:pt x="517" y="0"/>
                    <a:pt x="335"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3"/>
            <p:cNvSpPr/>
            <p:nvPr/>
          </p:nvSpPr>
          <p:spPr>
            <a:xfrm>
              <a:off x="-26059575" y="-4629700"/>
              <a:ext cx="16750" cy="16725"/>
            </a:xfrm>
            <a:custGeom>
              <a:avLst/>
              <a:gdLst/>
              <a:ahLst/>
              <a:cxnLst/>
              <a:rect l="l" t="t" r="r" b="b"/>
              <a:pathLst>
                <a:path w="670" h="669" extrusionOk="0">
                  <a:moveTo>
                    <a:pt x="335" y="0"/>
                  </a:moveTo>
                  <a:cubicBezTo>
                    <a:pt x="152" y="0"/>
                    <a:pt x="0" y="152"/>
                    <a:pt x="0" y="335"/>
                  </a:cubicBezTo>
                  <a:cubicBezTo>
                    <a:pt x="0" y="517"/>
                    <a:pt x="152" y="669"/>
                    <a:pt x="335" y="669"/>
                  </a:cubicBezTo>
                  <a:cubicBezTo>
                    <a:pt x="517" y="669"/>
                    <a:pt x="669" y="517"/>
                    <a:pt x="669" y="335"/>
                  </a:cubicBezTo>
                  <a:cubicBezTo>
                    <a:pt x="669" y="152"/>
                    <a:pt x="517" y="0"/>
                    <a:pt x="335"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3"/>
            <p:cNvSpPr/>
            <p:nvPr/>
          </p:nvSpPr>
          <p:spPr>
            <a:xfrm>
              <a:off x="-24055750" y="-7007400"/>
              <a:ext cx="33475" cy="33450"/>
            </a:xfrm>
            <a:custGeom>
              <a:avLst/>
              <a:gdLst/>
              <a:ahLst/>
              <a:cxnLst/>
              <a:rect l="l" t="t" r="r" b="b"/>
              <a:pathLst>
                <a:path w="1339" h="1338" extrusionOk="0">
                  <a:moveTo>
                    <a:pt x="670" y="1"/>
                  </a:moveTo>
                  <a:cubicBezTo>
                    <a:pt x="305" y="1"/>
                    <a:pt x="1" y="274"/>
                    <a:pt x="1" y="669"/>
                  </a:cubicBezTo>
                  <a:cubicBezTo>
                    <a:pt x="1" y="1034"/>
                    <a:pt x="305" y="1338"/>
                    <a:pt x="670" y="1338"/>
                  </a:cubicBezTo>
                  <a:cubicBezTo>
                    <a:pt x="1034" y="1338"/>
                    <a:pt x="1338" y="1034"/>
                    <a:pt x="1338" y="669"/>
                  </a:cubicBezTo>
                  <a:cubicBezTo>
                    <a:pt x="1338" y="274"/>
                    <a:pt x="1034" y="1"/>
                    <a:pt x="670"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
            <p:cNvSpPr/>
            <p:nvPr/>
          </p:nvSpPr>
          <p:spPr>
            <a:xfrm>
              <a:off x="-23144625" y="-7020325"/>
              <a:ext cx="33450" cy="33475"/>
            </a:xfrm>
            <a:custGeom>
              <a:avLst/>
              <a:gdLst/>
              <a:ahLst/>
              <a:cxnLst/>
              <a:rect l="l" t="t" r="r" b="b"/>
              <a:pathLst>
                <a:path w="1338" h="1339" extrusionOk="0">
                  <a:moveTo>
                    <a:pt x="669" y="1"/>
                  </a:moveTo>
                  <a:cubicBezTo>
                    <a:pt x="274" y="1"/>
                    <a:pt x="0" y="305"/>
                    <a:pt x="0" y="670"/>
                  </a:cubicBezTo>
                  <a:cubicBezTo>
                    <a:pt x="0" y="1034"/>
                    <a:pt x="274" y="1338"/>
                    <a:pt x="669" y="1338"/>
                  </a:cubicBezTo>
                  <a:cubicBezTo>
                    <a:pt x="1034" y="1338"/>
                    <a:pt x="1338" y="1034"/>
                    <a:pt x="1338" y="670"/>
                  </a:cubicBezTo>
                  <a:cubicBezTo>
                    <a:pt x="1338" y="305"/>
                    <a:pt x="1034" y="1"/>
                    <a:pt x="669"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3"/>
            <p:cNvSpPr/>
            <p:nvPr/>
          </p:nvSpPr>
          <p:spPr>
            <a:xfrm>
              <a:off x="-24394650" y="-7198125"/>
              <a:ext cx="34225" cy="33450"/>
            </a:xfrm>
            <a:custGeom>
              <a:avLst/>
              <a:gdLst/>
              <a:ahLst/>
              <a:cxnLst/>
              <a:rect l="l" t="t" r="r" b="b"/>
              <a:pathLst>
                <a:path w="1369" h="1338" extrusionOk="0">
                  <a:moveTo>
                    <a:pt x="699" y="0"/>
                  </a:moveTo>
                  <a:cubicBezTo>
                    <a:pt x="304" y="0"/>
                    <a:pt x="0" y="304"/>
                    <a:pt x="0" y="669"/>
                  </a:cubicBezTo>
                  <a:cubicBezTo>
                    <a:pt x="0" y="1064"/>
                    <a:pt x="304" y="1338"/>
                    <a:pt x="699" y="1338"/>
                  </a:cubicBezTo>
                  <a:cubicBezTo>
                    <a:pt x="1064" y="1338"/>
                    <a:pt x="1368" y="1064"/>
                    <a:pt x="1368" y="669"/>
                  </a:cubicBezTo>
                  <a:cubicBezTo>
                    <a:pt x="1368" y="304"/>
                    <a:pt x="1064" y="0"/>
                    <a:pt x="699"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3"/>
            <p:cNvSpPr/>
            <p:nvPr/>
          </p:nvSpPr>
          <p:spPr>
            <a:xfrm>
              <a:off x="-22349775" y="-6951925"/>
              <a:ext cx="33450" cy="33450"/>
            </a:xfrm>
            <a:custGeom>
              <a:avLst/>
              <a:gdLst/>
              <a:ahLst/>
              <a:cxnLst/>
              <a:rect l="l" t="t" r="r" b="b"/>
              <a:pathLst>
                <a:path w="1338" h="1338" extrusionOk="0">
                  <a:moveTo>
                    <a:pt x="669" y="0"/>
                  </a:moveTo>
                  <a:cubicBezTo>
                    <a:pt x="274" y="0"/>
                    <a:pt x="0" y="304"/>
                    <a:pt x="0" y="669"/>
                  </a:cubicBezTo>
                  <a:cubicBezTo>
                    <a:pt x="0" y="1064"/>
                    <a:pt x="274" y="1338"/>
                    <a:pt x="669" y="1338"/>
                  </a:cubicBezTo>
                  <a:cubicBezTo>
                    <a:pt x="1034" y="1338"/>
                    <a:pt x="1338" y="1064"/>
                    <a:pt x="1338" y="669"/>
                  </a:cubicBezTo>
                  <a:cubicBezTo>
                    <a:pt x="1338" y="304"/>
                    <a:pt x="1034" y="0"/>
                    <a:pt x="669"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3"/>
            <p:cNvSpPr/>
            <p:nvPr/>
          </p:nvSpPr>
          <p:spPr>
            <a:xfrm>
              <a:off x="-23867300" y="-7124425"/>
              <a:ext cx="16750" cy="16750"/>
            </a:xfrm>
            <a:custGeom>
              <a:avLst/>
              <a:gdLst/>
              <a:ahLst/>
              <a:cxnLst/>
              <a:rect l="l" t="t" r="r" b="b"/>
              <a:pathLst>
                <a:path w="670" h="670" extrusionOk="0">
                  <a:moveTo>
                    <a:pt x="335" y="1"/>
                  </a:moveTo>
                  <a:cubicBezTo>
                    <a:pt x="153" y="1"/>
                    <a:pt x="1" y="122"/>
                    <a:pt x="1" y="335"/>
                  </a:cubicBezTo>
                  <a:cubicBezTo>
                    <a:pt x="1" y="517"/>
                    <a:pt x="153" y="669"/>
                    <a:pt x="335" y="669"/>
                  </a:cubicBezTo>
                  <a:cubicBezTo>
                    <a:pt x="518" y="669"/>
                    <a:pt x="670" y="517"/>
                    <a:pt x="670" y="335"/>
                  </a:cubicBezTo>
                  <a:cubicBezTo>
                    <a:pt x="670" y="122"/>
                    <a:pt x="518" y="1"/>
                    <a:pt x="335"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3"/>
            <p:cNvSpPr/>
            <p:nvPr/>
          </p:nvSpPr>
          <p:spPr>
            <a:xfrm>
              <a:off x="-23522300" y="-7167725"/>
              <a:ext cx="16750" cy="16725"/>
            </a:xfrm>
            <a:custGeom>
              <a:avLst/>
              <a:gdLst/>
              <a:ahLst/>
              <a:cxnLst/>
              <a:rect l="l" t="t" r="r" b="b"/>
              <a:pathLst>
                <a:path w="670" h="669" extrusionOk="0">
                  <a:moveTo>
                    <a:pt x="335" y="0"/>
                  </a:moveTo>
                  <a:cubicBezTo>
                    <a:pt x="153" y="0"/>
                    <a:pt x="1" y="122"/>
                    <a:pt x="1" y="334"/>
                  </a:cubicBezTo>
                  <a:cubicBezTo>
                    <a:pt x="1" y="517"/>
                    <a:pt x="153" y="669"/>
                    <a:pt x="335" y="669"/>
                  </a:cubicBezTo>
                  <a:cubicBezTo>
                    <a:pt x="517" y="669"/>
                    <a:pt x="669" y="517"/>
                    <a:pt x="669" y="334"/>
                  </a:cubicBezTo>
                  <a:cubicBezTo>
                    <a:pt x="669" y="122"/>
                    <a:pt x="517" y="0"/>
                    <a:pt x="335"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3"/>
            <p:cNvSpPr/>
            <p:nvPr/>
          </p:nvSpPr>
          <p:spPr>
            <a:xfrm>
              <a:off x="-23870325" y="-6654800"/>
              <a:ext cx="16750" cy="16725"/>
            </a:xfrm>
            <a:custGeom>
              <a:avLst/>
              <a:gdLst/>
              <a:ahLst/>
              <a:cxnLst/>
              <a:rect l="l" t="t" r="r" b="b"/>
              <a:pathLst>
                <a:path w="670" h="669" extrusionOk="0">
                  <a:moveTo>
                    <a:pt x="335" y="0"/>
                  </a:moveTo>
                  <a:cubicBezTo>
                    <a:pt x="152" y="0"/>
                    <a:pt x="0" y="122"/>
                    <a:pt x="0" y="334"/>
                  </a:cubicBezTo>
                  <a:cubicBezTo>
                    <a:pt x="0" y="517"/>
                    <a:pt x="152" y="669"/>
                    <a:pt x="335" y="669"/>
                  </a:cubicBezTo>
                  <a:cubicBezTo>
                    <a:pt x="517" y="669"/>
                    <a:pt x="669" y="517"/>
                    <a:pt x="669" y="334"/>
                  </a:cubicBezTo>
                  <a:cubicBezTo>
                    <a:pt x="669" y="122"/>
                    <a:pt x="517" y="0"/>
                    <a:pt x="335"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3"/>
            <p:cNvSpPr/>
            <p:nvPr/>
          </p:nvSpPr>
          <p:spPr>
            <a:xfrm>
              <a:off x="-24111225" y="-6119850"/>
              <a:ext cx="9150" cy="9150"/>
            </a:xfrm>
            <a:custGeom>
              <a:avLst/>
              <a:gdLst/>
              <a:ahLst/>
              <a:cxnLst/>
              <a:rect l="l" t="t" r="r" b="b"/>
              <a:pathLst>
                <a:path w="366" h="366" extrusionOk="0">
                  <a:moveTo>
                    <a:pt x="183" y="1"/>
                  </a:moveTo>
                  <a:cubicBezTo>
                    <a:pt x="92" y="1"/>
                    <a:pt x="1" y="92"/>
                    <a:pt x="1" y="183"/>
                  </a:cubicBezTo>
                  <a:cubicBezTo>
                    <a:pt x="1" y="305"/>
                    <a:pt x="92" y="365"/>
                    <a:pt x="183" y="365"/>
                  </a:cubicBezTo>
                  <a:cubicBezTo>
                    <a:pt x="305" y="365"/>
                    <a:pt x="366" y="305"/>
                    <a:pt x="366" y="183"/>
                  </a:cubicBezTo>
                  <a:cubicBezTo>
                    <a:pt x="366" y="92"/>
                    <a:pt x="305"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3"/>
            <p:cNvSpPr/>
            <p:nvPr/>
          </p:nvSpPr>
          <p:spPr>
            <a:xfrm>
              <a:off x="-23440225" y="-6707250"/>
              <a:ext cx="9150" cy="9150"/>
            </a:xfrm>
            <a:custGeom>
              <a:avLst/>
              <a:gdLst/>
              <a:ahLst/>
              <a:cxnLst/>
              <a:rect l="l" t="t" r="r" b="b"/>
              <a:pathLst>
                <a:path w="366" h="366" extrusionOk="0">
                  <a:moveTo>
                    <a:pt x="183" y="1"/>
                  </a:moveTo>
                  <a:cubicBezTo>
                    <a:pt x="92" y="1"/>
                    <a:pt x="0" y="92"/>
                    <a:pt x="0" y="183"/>
                  </a:cubicBezTo>
                  <a:cubicBezTo>
                    <a:pt x="0" y="305"/>
                    <a:pt x="92" y="366"/>
                    <a:pt x="183" y="366"/>
                  </a:cubicBezTo>
                  <a:cubicBezTo>
                    <a:pt x="304" y="366"/>
                    <a:pt x="365" y="305"/>
                    <a:pt x="365" y="183"/>
                  </a:cubicBezTo>
                  <a:cubicBezTo>
                    <a:pt x="365" y="92"/>
                    <a:pt x="30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3"/>
            <p:cNvSpPr/>
            <p:nvPr/>
          </p:nvSpPr>
          <p:spPr>
            <a:xfrm>
              <a:off x="-23545850" y="-6603900"/>
              <a:ext cx="9150" cy="9150"/>
            </a:xfrm>
            <a:custGeom>
              <a:avLst/>
              <a:gdLst/>
              <a:ahLst/>
              <a:cxnLst/>
              <a:rect l="l" t="t" r="r" b="b"/>
              <a:pathLst>
                <a:path w="366" h="366" extrusionOk="0">
                  <a:moveTo>
                    <a:pt x="183" y="1"/>
                  </a:moveTo>
                  <a:cubicBezTo>
                    <a:pt x="92" y="1"/>
                    <a:pt x="0" y="92"/>
                    <a:pt x="0" y="183"/>
                  </a:cubicBezTo>
                  <a:cubicBezTo>
                    <a:pt x="0" y="305"/>
                    <a:pt x="92" y="365"/>
                    <a:pt x="183" y="365"/>
                  </a:cubicBezTo>
                  <a:cubicBezTo>
                    <a:pt x="304" y="365"/>
                    <a:pt x="365" y="305"/>
                    <a:pt x="365" y="183"/>
                  </a:cubicBezTo>
                  <a:cubicBezTo>
                    <a:pt x="365" y="92"/>
                    <a:pt x="30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3"/>
            <p:cNvSpPr/>
            <p:nvPr/>
          </p:nvSpPr>
          <p:spPr>
            <a:xfrm>
              <a:off x="-23603600" y="-6523350"/>
              <a:ext cx="9125" cy="9150"/>
            </a:xfrm>
            <a:custGeom>
              <a:avLst/>
              <a:gdLst/>
              <a:ahLst/>
              <a:cxnLst/>
              <a:rect l="l" t="t" r="r" b="b"/>
              <a:pathLst>
                <a:path w="365" h="366" extrusionOk="0">
                  <a:moveTo>
                    <a:pt x="183" y="1"/>
                  </a:moveTo>
                  <a:cubicBezTo>
                    <a:pt x="61" y="1"/>
                    <a:pt x="0" y="61"/>
                    <a:pt x="0" y="183"/>
                  </a:cubicBezTo>
                  <a:cubicBezTo>
                    <a:pt x="0" y="274"/>
                    <a:pt x="61" y="365"/>
                    <a:pt x="183" y="365"/>
                  </a:cubicBezTo>
                  <a:cubicBezTo>
                    <a:pt x="274" y="365"/>
                    <a:pt x="365" y="274"/>
                    <a:pt x="365" y="183"/>
                  </a:cubicBezTo>
                  <a:cubicBezTo>
                    <a:pt x="365" y="61"/>
                    <a:pt x="27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3"/>
            <p:cNvSpPr/>
            <p:nvPr/>
          </p:nvSpPr>
          <p:spPr>
            <a:xfrm>
              <a:off x="-24799675" y="-6599350"/>
              <a:ext cx="9150" cy="9150"/>
            </a:xfrm>
            <a:custGeom>
              <a:avLst/>
              <a:gdLst/>
              <a:ahLst/>
              <a:cxnLst/>
              <a:rect l="l" t="t" r="r" b="b"/>
              <a:pathLst>
                <a:path w="366" h="366" extrusionOk="0">
                  <a:moveTo>
                    <a:pt x="183" y="1"/>
                  </a:moveTo>
                  <a:cubicBezTo>
                    <a:pt x="61" y="1"/>
                    <a:pt x="0" y="62"/>
                    <a:pt x="0" y="183"/>
                  </a:cubicBezTo>
                  <a:cubicBezTo>
                    <a:pt x="0" y="275"/>
                    <a:pt x="61" y="366"/>
                    <a:pt x="183" y="366"/>
                  </a:cubicBezTo>
                  <a:cubicBezTo>
                    <a:pt x="274" y="366"/>
                    <a:pt x="365" y="275"/>
                    <a:pt x="365" y="183"/>
                  </a:cubicBezTo>
                  <a:cubicBezTo>
                    <a:pt x="365" y="62"/>
                    <a:pt x="27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3"/>
            <p:cNvSpPr/>
            <p:nvPr/>
          </p:nvSpPr>
          <p:spPr>
            <a:xfrm>
              <a:off x="-24088425" y="-6357700"/>
              <a:ext cx="16750" cy="16750"/>
            </a:xfrm>
            <a:custGeom>
              <a:avLst/>
              <a:gdLst/>
              <a:ahLst/>
              <a:cxnLst/>
              <a:rect l="l" t="t" r="r" b="b"/>
              <a:pathLst>
                <a:path w="670" h="670" extrusionOk="0">
                  <a:moveTo>
                    <a:pt x="335" y="1"/>
                  </a:moveTo>
                  <a:cubicBezTo>
                    <a:pt x="153" y="1"/>
                    <a:pt x="1" y="153"/>
                    <a:pt x="1" y="335"/>
                  </a:cubicBezTo>
                  <a:cubicBezTo>
                    <a:pt x="1" y="517"/>
                    <a:pt x="153" y="669"/>
                    <a:pt x="335" y="669"/>
                  </a:cubicBezTo>
                  <a:cubicBezTo>
                    <a:pt x="518" y="669"/>
                    <a:pt x="670" y="517"/>
                    <a:pt x="670" y="335"/>
                  </a:cubicBezTo>
                  <a:cubicBezTo>
                    <a:pt x="670" y="153"/>
                    <a:pt x="518" y="1"/>
                    <a:pt x="335"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3"/>
            <p:cNvSpPr/>
            <p:nvPr/>
          </p:nvSpPr>
          <p:spPr>
            <a:xfrm>
              <a:off x="-22744925" y="-7192800"/>
              <a:ext cx="16750" cy="16725"/>
            </a:xfrm>
            <a:custGeom>
              <a:avLst/>
              <a:gdLst/>
              <a:ahLst/>
              <a:cxnLst/>
              <a:rect l="l" t="t" r="r" b="b"/>
              <a:pathLst>
                <a:path w="670" h="669" extrusionOk="0">
                  <a:moveTo>
                    <a:pt x="335" y="0"/>
                  </a:moveTo>
                  <a:cubicBezTo>
                    <a:pt x="152" y="0"/>
                    <a:pt x="0" y="152"/>
                    <a:pt x="0" y="334"/>
                  </a:cubicBezTo>
                  <a:cubicBezTo>
                    <a:pt x="0" y="517"/>
                    <a:pt x="152" y="669"/>
                    <a:pt x="335" y="669"/>
                  </a:cubicBezTo>
                  <a:cubicBezTo>
                    <a:pt x="517" y="669"/>
                    <a:pt x="669" y="517"/>
                    <a:pt x="669" y="334"/>
                  </a:cubicBezTo>
                  <a:cubicBezTo>
                    <a:pt x="669" y="152"/>
                    <a:pt x="517" y="0"/>
                    <a:pt x="335"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3"/>
            <p:cNvSpPr/>
            <p:nvPr/>
          </p:nvSpPr>
          <p:spPr>
            <a:xfrm>
              <a:off x="-24051950" y="-5271800"/>
              <a:ext cx="34225" cy="33450"/>
            </a:xfrm>
            <a:custGeom>
              <a:avLst/>
              <a:gdLst/>
              <a:ahLst/>
              <a:cxnLst/>
              <a:rect l="l" t="t" r="r" b="b"/>
              <a:pathLst>
                <a:path w="1369" h="1338" extrusionOk="0">
                  <a:moveTo>
                    <a:pt x="670" y="0"/>
                  </a:moveTo>
                  <a:cubicBezTo>
                    <a:pt x="305" y="0"/>
                    <a:pt x="1" y="304"/>
                    <a:pt x="1" y="669"/>
                  </a:cubicBezTo>
                  <a:cubicBezTo>
                    <a:pt x="1" y="1033"/>
                    <a:pt x="305" y="1337"/>
                    <a:pt x="670" y="1337"/>
                  </a:cubicBezTo>
                  <a:cubicBezTo>
                    <a:pt x="1065" y="1337"/>
                    <a:pt x="1369" y="1064"/>
                    <a:pt x="1369" y="669"/>
                  </a:cubicBezTo>
                  <a:cubicBezTo>
                    <a:pt x="1369" y="304"/>
                    <a:pt x="1065" y="0"/>
                    <a:pt x="670"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3"/>
            <p:cNvSpPr/>
            <p:nvPr/>
          </p:nvSpPr>
          <p:spPr>
            <a:xfrm>
              <a:off x="-24448600" y="-5201150"/>
              <a:ext cx="33450" cy="33475"/>
            </a:xfrm>
            <a:custGeom>
              <a:avLst/>
              <a:gdLst/>
              <a:ahLst/>
              <a:cxnLst/>
              <a:rect l="l" t="t" r="r" b="b"/>
              <a:pathLst>
                <a:path w="1338" h="1339" extrusionOk="0">
                  <a:moveTo>
                    <a:pt x="669" y="1"/>
                  </a:moveTo>
                  <a:cubicBezTo>
                    <a:pt x="304" y="1"/>
                    <a:pt x="0" y="305"/>
                    <a:pt x="0" y="670"/>
                  </a:cubicBezTo>
                  <a:cubicBezTo>
                    <a:pt x="0" y="1065"/>
                    <a:pt x="304" y="1338"/>
                    <a:pt x="669" y="1338"/>
                  </a:cubicBezTo>
                  <a:cubicBezTo>
                    <a:pt x="1034" y="1338"/>
                    <a:pt x="1338" y="1065"/>
                    <a:pt x="1338" y="670"/>
                  </a:cubicBezTo>
                  <a:cubicBezTo>
                    <a:pt x="1338" y="305"/>
                    <a:pt x="1034" y="1"/>
                    <a:pt x="669"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3"/>
            <p:cNvSpPr/>
            <p:nvPr/>
          </p:nvSpPr>
          <p:spPr>
            <a:xfrm>
              <a:off x="-25061850" y="-4521800"/>
              <a:ext cx="34225" cy="33450"/>
            </a:xfrm>
            <a:custGeom>
              <a:avLst/>
              <a:gdLst/>
              <a:ahLst/>
              <a:cxnLst/>
              <a:rect l="l" t="t" r="r" b="b"/>
              <a:pathLst>
                <a:path w="1369" h="1338" extrusionOk="0">
                  <a:moveTo>
                    <a:pt x="700" y="0"/>
                  </a:moveTo>
                  <a:cubicBezTo>
                    <a:pt x="305" y="0"/>
                    <a:pt x="1" y="274"/>
                    <a:pt x="1" y="669"/>
                  </a:cubicBezTo>
                  <a:cubicBezTo>
                    <a:pt x="1" y="1034"/>
                    <a:pt x="305" y="1338"/>
                    <a:pt x="700" y="1338"/>
                  </a:cubicBezTo>
                  <a:cubicBezTo>
                    <a:pt x="1065" y="1338"/>
                    <a:pt x="1369" y="1034"/>
                    <a:pt x="1369" y="669"/>
                  </a:cubicBezTo>
                  <a:cubicBezTo>
                    <a:pt x="1369" y="274"/>
                    <a:pt x="1065" y="0"/>
                    <a:pt x="700"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3"/>
            <p:cNvSpPr/>
            <p:nvPr/>
          </p:nvSpPr>
          <p:spPr>
            <a:xfrm>
              <a:off x="-21732750" y="-6630500"/>
              <a:ext cx="34225" cy="33475"/>
            </a:xfrm>
            <a:custGeom>
              <a:avLst/>
              <a:gdLst/>
              <a:ahLst/>
              <a:cxnLst/>
              <a:rect l="l" t="t" r="r" b="b"/>
              <a:pathLst>
                <a:path w="1369" h="1339" extrusionOk="0">
                  <a:moveTo>
                    <a:pt x="669" y="1"/>
                  </a:moveTo>
                  <a:cubicBezTo>
                    <a:pt x="304" y="1"/>
                    <a:pt x="1" y="305"/>
                    <a:pt x="1" y="669"/>
                  </a:cubicBezTo>
                  <a:cubicBezTo>
                    <a:pt x="1" y="1034"/>
                    <a:pt x="304" y="1338"/>
                    <a:pt x="669" y="1338"/>
                  </a:cubicBezTo>
                  <a:cubicBezTo>
                    <a:pt x="1064" y="1338"/>
                    <a:pt x="1368" y="1034"/>
                    <a:pt x="1368" y="669"/>
                  </a:cubicBezTo>
                  <a:cubicBezTo>
                    <a:pt x="1368" y="305"/>
                    <a:pt x="1064" y="1"/>
                    <a:pt x="669"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3"/>
            <p:cNvSpPr/>
            <p:nvPr/>
          </p:nvSpPr>
          <p:spPr>
            <a:xfrm>
              <a:off x="-22994175" y="-6651775"/>
              <a:ext cx="16750" cy="16750"/>
            </a:xfrm>
            <a:custGeom>
              <a:avLst/>
              <a:gdLst/>
              <a:ahLst/>
              <a:cxnLst/>
              <a:rect l="l" t="t" r="r" b="b"/>
              <a:pathLst>
                <a:path w="670" h="670" extrusionOk="0">
                  <a:moveTo>
                    <a:pt x="335" y="1"/>
                  </a:moveTo>
                  <a:cubicBezTo>
                    <a:pt x="153" y="1"/>
                    <a:pt x="1" y="153"/>
                    <a:pt x="1" y="335"/>
                  </a:cubicBezTo>
                  <a:cubicBezTo>
                    <a:pt x="1" y="517"/>
                    <a:pt x="153" y="669"/>
                    <a:pt x="335" y="669"/>
                  </a:cubicBezTo>
                  <a:cubicBezTo>
                    <a:pt x="517" y="669"/>
                    <a:pt x="669" y="517"/>
                    <a:pt x="669" y="335"/>
                  </a:cubicBezTo>
                  <a:cubicBezTo>
                    <a:pt x="669" y="153"/>
                    <a:pt x="517" y="1"/>
                    <a:pt x="335"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3"/>
            <p:cNvSpPr/>
            <p:nvPr/>
          </p:nvSpPr>
          <p:spPr>
            <a:xfrm>
              <a:off x="-24394650" y="-5838700"/>
              <a:ext cx="16750" cy="16750"/>
            </a:xfrm>
            <a:custGeom>
              <a:avLst/>
              <a:gdLst/>
              <a:ahLst/>
              <a:cxnLst/>
              <a:rect l="l" t="t" r="r" b="b"/>
              <a:pathLst>
                <a:path w="670" h="670" extrusionOk="0">
                  <a:moveTo>
                    <a:pt x="335" y="1"/>
                  </a:moveTo>
                  <a:cubicBezTo>
                    <a:pt x="152" y="1"/>
                    <a:pt x="0" y="153"/>
                    <a:pt x="0" y="335"/>
                  </a:cubicBezTo>
                  <a:cubicBezTo>
                    <a:pt x="0" y="518"/>
                    <a:pt x="152" y="670"/>
                    <a:pt x="335" y="670"/>
                  </a:cubicBezTo>
                  <a:cubicBezTo>
                    <a:pt x="517" y="670"/>
                    <a:pt x="669" y="518"/>
                    <a:pt x="669" y="335"/>
                  </a:cubicBezTo>
                  <a:cubicBezTo>
                    <a:pt x="669" y="153"/>
                    <a:pt x="517" y="1"/>
                    <a:pt x="335"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3"/>
            <p:cNvSpPr/>
            <p:nvPr/>
          </p:nvSpPr>
          <p:spPr>
            <a:xfrm>
              <a:off x="-23554200" y="-6290075"/>
              <a:ext cx="16725" cy="16750"/>
            </a:xfrm>
            <a:custGeom>
              <a:avLst/>
              <a:gdLst/>
              <a:ahLst/>
              <a:cxnLst/>
              <a:rect l="l" t="t" r="r" b="b"/>
              <a:pathLst>
                <a:path w="669" h="670" extrusionOk="0">
                  <a:moveTo>
                    <a:pt x="334" y="1"/>
                  </a:moveTo>
                  <a:cubicBezTo>
                    <a:pt x="152" y="1"/>
                    <a:pt x="0" y="153"/>
                    <a:pt x="0" y="335"/>
                  </a:cubicBezTo>
                  <a:cubicBezTo>
                    <a:pt x="0" y="518"/>
                    <a:pt x="152" y="670"/>
                    <a:pt x="334" y="670"/>
                  </a:cubicBezTo>
                  <a:cubicBezTo>
                    <a:pt x="517" y="670"/>
                    <a:pt x="669" y="518"/>
                    <a:pt x="669" y="335"/>
                  </a:cubicBezTo>
                  <a:cubicBezTo>
                    <a:pt x="669" y="153"/>
                    <a:pt x="517" y="1"/>
                    <a:pt x="334"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3"/>
            <p:cNvSpPr/>
            <p:nvPr/>
          </p:nvSpPr>
          <p:spPr>
            <a:xfrm>
              <a:off x="-22462250" y="-6043850"/>
              <a:ext cx="16750" cy="16725"/>
            </a:xfrm>
            <a:custGeom>
              <a:avLst/>
              <a:gdLst/>
              <a:ahLst/>
              <a:cxnLst/>
              <a:rect l="l" t="t" r="r" b="b"/>
              <a:pathLst>
                <a:path w="670" h="669" extrusionOk="0">
                  <a:moveTo>
                    <a:pt x="335" y="0"/>
                  </a:moveTo>
                  <a:cubicBezTo>
                    <a:pt x="153" y="0"/>
                    <a:pt x="1" y="152"/>
                    <a:pt x="1" y="334"/>
                  </a:cubicBezTo>
                  <a:cubicBezTo>
                    <a:pt x="1" y="517"/>
                    <a:pt x="153" y="669"/>
                    <a:pt x="335" y="669"/>
                  </a:cubicBezTo>
                  <a:cubicBezTo>
                    <a:pt x="517" y="669"/>
                    <a:pt x="669" y="517"/>
                    <a:pt x="669" y="334"/>
                  </a:cubicBezTo>
                  <a:cubicBezTo>
                    <a:pt x="669" y="152"/>
                    <a:pt x="517" y="0"/>
                    <a:pt x="335"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3"/>
            <p:cNvSpPr/>
            <p:nvPr/>
          </p:nvSpPr>
          <p:spPr>
            <a:xfrm>
              <a:off x="-23597525" y="-5609200"/>
              <a:ext cx="16750" cy="16750"/>
            </a:xfrm>
            <a:custGeom>
              <a:avLst/>
              <a:gdLst/>
              <a:ahLst/>
              <a:cxnLst/>
              <a:rect l="l" t="t" r="r" b="b"/>
              <a:pathLst>
                <a:path w="670" h="670" extrusionOk="0">
                  <a:moveTo>
                    <a:pt x="335" y="0"/>
                  </a:moveTo>
                  <a:cubicBezTo>
                    <a:pt x="152" y="0"/>
                    <a:pt x="0" y="152"/>
                    <a:pt x="0" y="335"/>
                  </a:cubicBezTo>
                  <a:cubicBezTo>
                    <a:pt x="0" y="517"/>
                    <a:pt x="152" y="669"/>
                    <a:pt x="335" y="669"/>
                  </a:cubicBezTo>
                  <a:cubicBezTo>
                    <a:pt x="517" y="669"/>
                    <a:pt x="669" y="517"/>
                    <a:pt x="669" y="335"/>
                  </a:cubicBezTo>
                  <a:cubicBezTo>
                    <a:pt x="669" y="152"/>
                    <a:pt x="517" y="0"/>
                    <a:pt x="335"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3"/>
            <p:cNvSpPr/>
            <p:nvPr/>
          </p:nvSpPr>
          <p:spPr>
            <a:xfrm>
              <a:off x="-24356650" y="-6566675"/>
              <a:ext cx="16725" cy="16750"/>
            </a:xfrm>
            <a:custGeom>
              <a:avLst/>
              <a:gdLst/>
              <a:ahLst/>
              <a:cxnLst/>
              <a:rect l="l" t="t" r="r" b="b"/>
              <a:pathLst>
                <a:path w="669" h="670" extrusionOk="0">
                  <a:moveTo>
                    <a:pt x="334" y="1"/>
                  </a:moveTo>
                  <a:cubicBezTo>
                    <a:pt x="152" y="1"/>
                    <a:pt x="0" y="153"/>
                    <a:pt x="0" y="335"/>
                  </a:cubicBezTo>
                  <a:cubicBezTo>
                    <a:pt x="0" y="518"/>
                    <a:pt x="152" y="670"/>
                    <a:pt x="334" y="670"/>
                  </a:cubicBezTo>
                  <a:cubicBezTo>
                    <a:pt x="517" y="670"/>
                    <a:pt x="669" y="518"/>
                    <a:pt x="669" y="335"/>
                  </a:cubicBezTo>
                  <a:cubicBezTo>
                    <a:pt x="669" y="123"/>
                    <a:pt x="517" y="1"/>
                    <a:pt x="334"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3"/>
            <p:cNvSpPr/>
            <p:nvPr/>
          </p:nvSpPr>
          <p:spPr>
            <a:xfrm>
              <a:off x="-23676550" y="-5372875"/>
              <a:ext cx="16725" cy="16750"/>
            </a:xfrm>
            <a:custGeom>
              <a:avLst/>
              <a:gdLst/>
              <a:ahLst/>
              <a:cxnLst/>
              <a:rect l="l" t="t" r="r" b="b"/>
              <a:pathLst>
                <a:path w="669" h="670" extrusionOk="0">
                  <a:moveTo>
                    <a:pt x="335" y="0"/>
                  </a:moveTo>
                  <a:cubicBezTo>
                    <a:pt x="152" y="0"/>
                    <a:pt x="0" y="152"/>
                    <a:pt x="0" y="335"/>
                  </a:cubicBezTo>
                  <a:cubicBezTo>
                    <a:pt x="0" y="517"/>
                    <a:pt x="152" y="669"/>
                    <a:pt x="335" y="669"/>
                  </a:cubicBezTo>
                  <a:cubicBezTo>
                    <a:pt x="517" y="669"/>
                    <a:pt x="669" y="548"/>
                    <a:pt x="669" y="335"/>
                  </a:cubicBezTo>
                  <a:cubicBezTo>
                    <a:pt x="669" y="152"/>
                    <a:pt x="517" y="0"/>
                    <a:pt x="335"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3"/>
            <p:cNvSpPr/>
            <p:nvPr/>
          </p:nvSpPr>
          <p:spPr>
            <a:xfrm>
              <a:off x="-23422000" y="-5506625"/>
              <a:ext cx="9150" cy="9150"/>
            </a:xfrm>
            <a:custGeom>
              <a:avLst/>
              <a:gdLst/>
              <a:ahLst/>
              <a:cxnLst/>
              <a:rect l="l" t="t" r="r" b="b"/>
              <a:pathLst>
                <a:path w="366" h="366" extrusionOk="0">
                  <a:moveTo>
                    <a:pt x="183" y="1"/>
                  </a:moveTo>
                  <a:cubicBezTo>
                    <a:pt x="92" y="1"/>
                    <a:pt x="1" y="92"/>
                    <a:pt x="1" y="183"/>
                  </a:cubicBezTo>
                  <a:cubicBezTo>
                    <a:pt x="1" y="305"/>
                    <a:pt x="92" y="366"/>
                    <a:pt x="183" y="366"/>
                  </a:cubicBezTo>
                  <a:cubicBezTo>
                    <a:pt x="274" y="366"/>
                    <a:pt x="366" y="305"/>
                    <a:pt x="366" y="183"/>
                  </a:cubicBezTo>
                  <a:cubicBezTo>
                    <a:pt x="366" y="92"/>
                    <a:pt x="27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3"/>
            <p:cNvSpPr/>
            <p:nvPr/>
          </p:nvSpPr>
          <p:spPr>
            <a:xfrm>
              <a:off x="-23166675" y="-5660875"/>
              <a:ext cx="9150" cy="9150"/>
            </a:xfrm>
            <a:custGeom>
              <a:avLst/>
              <a:gdLst/>
              <a:ahLst/>
              <a:cxnLst/>
              <a:rect l="l" t="t" r="r" b="b"/>
              <a:pathLst>
                <a:path w="366" h="366" extrusionOk="0">
                  <a:moveTo>
                    <a:pt x="183" y="0"/>
                  </a:moveTo>
                  <a:cubicBezTo>
                    <a:pt x="92" y="0"/>
                    <a:pt x="1" y="61"/>
                    <a:pt x="1" y="183"/>
                  </a:cubicBezTo>
                  <a:cubicBezTo>
                    <a:pt x="1" y="274"/>
                    <a:pt x="92" y="365"/>
                    <a:pt x="183" y="365"/>
                  </a:cubicBezTo>
                  <a:cubicBezTo>
                    <a:pt x="274" y="365"/>
                    <a:pt x="366" y="274"/>
                    <a:pt x="366" y="183"/>
                  </a:cubicBezTo>
                  <a:cubicBezTo>
                    <a:pt x="366" y="61"/>
                    <a:pt x="274"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3"/>
            <p:cNvSpPr/>
            <p:nvPr/>
          </p:nvSpPr>
          <p:spPr>
            <a:xfrm>
              <a:off x="-22683375" y="-6021825"/>
              <a:ext cx="9900" cy="9150"/>
            </a:xfrm>
            <a:custGeom>
              <a:avLst/>
              <a:gdLst/>
              <a:ahLst/>
              <a:cxnLst/>
              <a:rect l="l" t="t" r="r" b="b"/>
              <a:pathLst>
                <a:path w="396" h="366" extrusionOk="0">
                  <a:moveTo>
                    <a:pt x="213" y="1"/>
                  </a:moveTo>
                  <a:cubicBezTo>
                    <a:pt x="92" y="1"/>
                    <a:pt x="0" y="92"/>
                    <a:pt x="0" y="183"/>
                  </a:cubicBezTo>
                  <a:cubicBezTo>
                    <a:pt x="0" y="274"/>
                    <a:pt x="92" y="365"/>
                    <a:pt x="213" y="365"/>
                  </a:cubicBezTo>
                  <a:cubicBezTo>
                    <a:pt x="304" y="365"/>
                    <a:pt x="396" y="274"/>
                    <a:pt x="396" y="183"/>
                  </a:cubicBezTo>
                  <a:cubicBezTo>
                    <a:pt x="396" y="92"/>
                    <a:pt x="304" y="1"/>
                    <a:pt x="21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3"/>
            <p:cNvSpPr/>
            <p:nvPr/>
          </p:nvSpPr>
          <p:spPr>
            <a:xfrm>
              <a:off x="-22766975" y="-6295375"/>
              <a:ext cx="9150" cy="9125"/>
            </a:xfrm>
            <a:custGeom>
              <a:avLst/>
              <a:gdLst/>
              <a:ahLst/>
              <a:cxnLst/>
              <a:rect l="l" t="t" r="r" b="b"/>
              <a:pathLst>
                <a:path w="366" h="365" extrusionOk="0">
                  <a:moveTo>
                    <a:pt x="183" y="0"/>
                  </a:moveTo>
                  <a:cubicBezTo>
                    <a:pt x="92" y="0"/>
                    <a:pt x="1" y="61"/>
                    <a:pt x="1" y="183"/>
                  </a:cubicBezTo>
                  <a:cubicBezTo>
                    <a:pt x="1" y="274"/>
                    <a:pt x="92" y="365"/>
                    <a:pt x="183" y="365"/>
                  </a:cubicBezTo>
                  <a:cubicBezTo>
                    <a:pt x="275" y="365"/>
                    <a:pt x="366" y="274"/>
                    <a:pt x="366" y="183"/>
                  </a:cubicBezTo>
                  <a:cubicBezTo>
                    <a:pt x="366" y="61"/>
                    <a:pt x="275"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3"/>
            <p:cNvSpPr/>
            <p:nvPr/>
          </p:nvSpPr>
          <p:spPr>
            <a:xfrm>
              <a:off x="-23193275" y="-5359950"/>
              <a:ext cx="9150" cy="9900"/>
            </a:xfrm>
            <a:custGeom>
              <a:avLst/>
              <a:gdLst/>
              <a:ahLst/>
              <a:cxnLst/>
              <a:rect l="l" t="t" r="r" b="b"/>
              <a:pathLst>
                <a:path w="366" h="396" extrusionOk="0">
                  <a:moveTo>
                    <a:pt x="183" y="0"/>
                  </a:moveTo>
                  <a:cubicBezTo>
                    <a:pt x="92" y="0"/>
                    <a:pt x="1" y="91"/>
                    <a:pt x="1" y="213"/>
                  </a:cubicBezTo>
                  <a:cubicBezTo>
                    <a:pt x="1" y="304"/>
                    <a:pt x="92" y="395"/>
                    <a:pt x="183" y="395"/>
                  </a:cubicBezTo>
                  <a:cubicBezTo>
                    <a:pt x="275" y="395"/>
                    <a:pt x="366" y="304"/>
                    <a:pt x="366" y="213"/>
                  </a:cubicBezTo>
                  <a:cubicBezTo>
                    <a:pt x="366" y="91"/>
                    <a:pt x="275"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3"/>
            <p:cNvSpPr/>
            <p:nvPr/>
          </p:nvSpPr>
          <p:spPr>
            <a:xfrm>
              <a:off x="-22220600" y="-6395700"/>
              <a:ext cx="9150" cy="9150"/>
            </a:xfrm>
            <a:custGeom>
              <a:avLst/>
              <a:gdLst/>
              <a:ahLst/>
              <a:cxnLst/>
              <a:rect l="l" t="t" r="r" b="b"/>
              <a:pathLst>
                <a:path w="366" h="366" extrusionOk="0">
                  <a:moveTo>
                    <a:pt x="183" y="1"/>
                  </a:moveTo>
                  <a:cubicBezTo>
                    <a:pt x="61" y="1"/>
                    <a:pt x="0" y="92"/>
                    <a:pt x="0" y="183"/>
                  </a:cubicBezTo>
                  <a:cubicBezTo>
                    <a:pt x="0" y="305"/>
                    <a:pt x="61" y="366"/>
                    <a:pt x="183" y="366"/>
                  </a:cubicBezTo>
                  <a:cubicBezTo>
                    <a:pt x="274" y="366"/>
                    <a:pt x="365" y="305"/>
                    <a:pt x="365" y="183"/>
                  </a:cubicBezTo>
                  <a:cubicBezTo>
                    <a:pt x="365" y="92"/>
                    <a:pt x="27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3"/>
            <p:cNvSpPr/>
            <p:nvPr/>
          </p:nvSpPr>
          <p:spPr>
            <a:xfrm>
              <a:off x="-22236550" y="-5587175"/>
              <a:ext cx="9125" cy="9925"/>
            </a:xfrm>
            <a:custGeom>
              <a:avLst/>
              <a:gdLst/>
              <a:ahLst/>
              <a:cxnLst/>
              <a:rect l="l" t="t" r="r" b="b"/>
              <a:pathLst>
                <a:path w="365" h="397" extrusionOk="0">
                  <a:moveTo>
                    <a:pt x="183" y="1"/>
                  </a:moveTo>
                  <a:cubicBezTo>
                    <a:pt x="91" y="1"/>
                    <a:pt x="0" y="92"/>
                    <a:pt x="0" y="214"/>
                  </a:cubicBezTo>
                  <a:cubicBezTo>
                    <a:pt x="0" y="305"/>
                    <a:pt x="91" y="396"/>
                    <a:pt x="183" y="396"/>
                  </a:cubicBezTo>
                  <a:cubicBezTo>
                    <a:pt x="304" y="396"/>
                    <a:pt x="365" y="305"/>
                    <a:pt x="365" y="214"/>
                  </a:cubicBezTo>
                  <a:cubicBezTo>
                    <a:pt x="365" y="92"/>
                    <a:pt x="30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3"/>
            <p:cNvSpPr/>
            <p:nvPr/>
          </p:nvSpPr>
          <p:spPr>
            <a:xfrm>
              <a:off x="-23735825" y="-4765725"/>
              <a:ext cx="9900" cy="9150"/>
            </a:xfrm>
            <a:custGeom>
              <a:avLst/>
              <a:gdLst/>
              <a:ahLst/>
              <a:cxnLst/>
              <a:rect l="l" t="t" r="r" b="b"/>
              <a:pathLst>
                <a:path w="396" h="366" extrusionOk="0">
                  <a:moveTo>
                    <a:pt x="213" y="0"/>
                  </a:moveTo>
                  <a:cubicBezTo>
                    <a:pt x="92" y="0"/>
                    <a:pt x="0" y="61"/>
                    <a:pt x="0" y="183"/>
                  </a:cubicBezTo>
                  <a:cubicBezTo>
                    <a:pt x="0" y="274"/>
                    <a:pt x="92" y="365"/>
                    <a:pt x="213" y="365"/>
                  </a:cubicBezTo>
                  <a:cubicBezTo>
                    <a:pt x="304" y="365"/>
                    <a:pt x="396" y="274"/>
                    <a:pt x="396" y="183"/>
                  </a:cubicBezTo>
                  <a:cubicBezTo>
                    <a:pt x="396" y="61"/>
                    <a:pt x="304" y="0"/>
                    <a:pt x="21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3"/>
            <p:cNvSpPr/>
            <p:nvPr/>
          </p:nvSpPr>
          <p:spPr>
            <a:xfrm>
              <a:off x="-23165900" y="-5045375"/>
              <a:ext cx="9900" cy="9925"/>
            </a:xfrm>
            <a:custGeom>
              <a:avLst/>
              <a:gdLst/>
              <a:ahLst/>
              <a:cxnLst/>
              <a:rect l="l" t="t" r="r" b="b"/>
              <a:pathLst>
                <a:path w="396" h="397" extrusionOk="0">
                  <a:moveTo>
                    <a:pt x="183" y="1"/>
                  </a:moveTo>
                  <a:cubicBezTo>
                    <a:pt x="91" y="1"/>
                    <a:pt x="0" y="92"/>
                    <a:pt x="0" y="183"/>
                  </a:cubicBezTo>
                  <a:cubicBezTo>
                    <a:pt x="0" y="305"/>
                    <a:pt x="91" y="396"/>
                    <a:pt x="183" y="396"/>
                  </a:cubicBezTo>
                  <a:cubicBezTo>
                    <a:pt x="304" y="396"/>
                    <a:pt x="395" y="305"/>
                    <a:pt x="395" y="183"/>
                  </a:cubicBezTo>
                  <a:cubicBezTo>
                    <a:pt x="395" y="92"/>
                    <a:pt x="30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3"/>
            <p:cNvSpPr/>
            <p:nvPr/>
          </p:nvSpPr>
          <p:spPr>
            <a:xfrm>
              <a:off x="-25650000" y="-7003600"/>
              <a:ext cx="9150" cy="9900"/>
            </a:xfrm>
            <a:custGeom>
              <a:avLst/>
              <a:gdLst/>
              <a:ahLst/>
              <a:cxnLst/>
              <a:rect l="l" t="t" r="r" b="b"/>
              <a:pathLst>
                <a:path w="366" h="396" extrusionOk="0">
                  <a:moveTo>
                    <a:pt x="183" y="1"/>
                  </a:moveTo>
                  <a:cubicBezTo>
                    <a:pt x="92" y="1"/>
                    <a:pt x="1" y="92"/>
                    <a:pt x="1" y="213"/>
                  </a:cubicBezTo>
                  <a:cubicBezTo>
                    <a:pt x="1" y="304"/>
                    <a:pt x="92" y="396"/>
                    <a:pt x="183" y="396"/>
                  </a:cubicBezTo>
                  <a:cubicBezTo>
                    <a:pt x="305" y="396"/>
                    <a:pt x="365" y="304"/>
                    <a:pt x="365" y="213"/>
                  </a:cubicBezTo>
                  <a:cubicBezTo>
                    <a:pt x="365" y="92"/>
                    <a:pt x="305"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3"/>
            <p:cNvSpPr/>
            <p:nvPr/>
          </p:nvSpPr>
          <p:spPr>
            <a:xfrm>
              <a:off x="-22868800" y="-5111475"/>
              <a:ext cx="9150" cy="9150"/>
            </a:xfrm>
            <a:custGeom>
              <a:avLst/>
              <a:gdLst/>
              <a:ahLst/>
              <a:cxnLst/>
              <a:rect l="l" t="t" r="r" b="b"/>
              <a:pathLst>
                <a:path w="366" h="366" extrusionOk="0">
                  <a:moveTo>
                    <a:pt x="183" y="0"/>
                  </a:moveTo>
                  <a:cubicBezTo>
                    <a:pt x="92" y="0"/>
                    <a:pt x="1" y="92"/>
                    <a:pt x="1" y="183"/>
                  </a:cubicBezTo>
                  <a:cubicBezTo>
                    <a:pt x="1" y="304"/>
                    <a:pt x="92" y="365"/>
                    <a:pt x="183" y="365"/>
                  </a:cubicBezTo>
                  <a:cubicBezTo>
                    <a:pt x="305" y="365"/>
                    <a:pt x="366" y="304"/>
                    <a:pt x="366" y="183"/>
                  </a:cubicBezTo>
                  <a:cubicBezTo>
                    <a:pt x="366" y="92"/>
                    <a:pt x="305"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3"/>
            <p:cNvSpPr/>
            <p:nvPr/>
          </p:nvSpPr>
          <p:spPr>
            <a:xfrm>
              <a:off x="-22728975" y="-5184425"/>
              <a:ext cx="9150" cy="9900"/>
            </a:xfrm>
            <a:custGeom>
              <a:avLst/>
              <a:gdLst/>
              <a:ahLst/>
              <a:cxnLst/>
              <a:rect l="l" t="t" r="r" b="b"/>
              <a:pathLst>
                <a:path w="366" h="396" extrusionOk="0">
                  <a:moveTo>
                    <a:pt x="183" y="1"/>
                  </a:moveTo>
                  <a:cubicBezTo>
                    <a:pt x="92" y="1"/>
                    <a:pt x="1" y="92"/>
                    <a:pt x="1" y="183"/>
                  </a:cubicBezTo>
                  <a:cubicBezTo>
                    <a:pt x="1" y="304"/>
                    <a:pt x="92" y="396"/>
                    <a:pt x="183" y="396"/>
                  </a:cubicBezTo>
                  <a:cubicBezTo>
                    <a:pt x="305" y="396"/>
                    <a:pt x="365" y="304"/>
                    <a:pt x="365" y="183"/>
                  </a:cubicBezTo>
                  <a:cubicBezTo>
                    <a:pt x="365" y="92"/>
                    <a:pt x="305"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3"/>
            <p:cNvSpPr/>
            <p:nvPr/>
          </p:nvSpPr>
          <p:spPr>
            <a:xfrm>
              <a:off x="-22755575" y="-5272575"/>
              <a:ext cx="9150" cy="9150"/>
            </a:xfrm>
            <a:custGeom>
              <a:avLst/>
              <a:gdLst/>
              <a:ahLst/>
              <a:cxnLst/>
              <a:rect l="l" t="t" r="r" b="b"/>
              <a:pathLst>
                <a:path w="366" h="366" extrusionOk="0">
                  <a:moveTo>
                    <a:pt x="183" y="1"/>
                  </a:moveTo>
                  <a:cubicBezTo>
                    <a:pt x="92" y="1"/>
                    <a:pt x="1" y="92"/>
                    <a:pt x="1" y="183"/>
                  </a:cubicBezTo>
                  <a:cubicBezTo>
                    <a:pt x="1" y="305"/>
                    <a:pt x="92" y="365"/>
                    <a:pt x="183" y="365"/>
                  </a:cubicBezTo>
                  <a:cubicBezTo>
                    <a:pt x="305" y="365"/>
                    <a:pt x="366" y="305"/>
                    <a:pt x="366" y="183"/>
                  </a:cubicBezTo>
                  <a:cubicBezTo>
                    <a:pt x="366" y="92"/>
                    <a:pt x="305"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3"/>
            <p:cNvSpPr/>
            <p:nvPr/>
          </p:nvSpPr>
          <p:spPr>
            <a:xfrm>
              <a:off x="-23324725" y="-5607675"/>
              <a:ext cx="9900" cy="9325"/>
            </a:xfrm>
            <a:custGeom>
              <a:avLst/>
              <a:gdLst/>
              <a:ahLst/>
              <a:cxnLst/>
              <a:rect l="l" t="t" r="r" b="b"/>
              <a:pathLst>
                <a:path w="396" h="373" extrusionOk="0">
                  <a:moveTo>
                    <a:pt x="213" y="0"/>
                  </a:moveTo>
                  <a:cubicBezTo>
                    <a:pt x="122" y="0"/>
                    <a:pt x="31" y="61"/>
                    <a:pt x="1" y="152"/>
                  </a:cubicBezTo>
                  <a:cubicBezTo>
                    <a:pt x="1" y="243"/>
                    <a:pt x="61" y="365"/>
                    <a:pt x="152" y="365"/>
                  </a:cubicBezTo>
                  <a:cubicBezTo>
                    <a:pt x="169" y="370"/>
                    <a:pt x="186" y="373"/>
                    <a:pt x="203" y="373"/>
                  </a:cubicBezTo>
                  <a:cubicBezTo>
                    <a:pt x="283" y="373"/>
                    <a:pt x="365" y="318"/>
                    <a:pt x="365" y="243"/>
                  </a:cubicBezTo>
                  <a:cubicBezTo>
                    <a:pt x="396" y="122"/>
                    <a:pt x="335" y="31"/>
                    <a:pt x="21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3"/>
            <p:cNvSpPr/>
            <p:nvPr/>
          </p:nvSpPr>
          <p:spPr>
            <a:xfrm>
              <a:off x="-23792825" y="-4703425"/>
              <a:ext cx="9900" cy="9150"/>
            </a:xfrm>
            <a:custGeom>
              <a:avLst/>
              <a:gdLst/>
              <a:ahLst/>
              <a:cxnLst/>
              <a:rect l="l" t="t" r="r" b="b"/>
              <a:pathLst>
                <a:path w="396" h="366" extrusionOk="0">
                  <a:moveTo>
                    <a:pt x="214" y="1"/>
                  </a:moveTo>
                  <a:cubicBezTo>
                    <a:pt x="92" y="1"/>
                    <a:pt x="1" y="92"/>
                    <a:pt x="1" y="183"/>
                  </a:cubicBezTo>
                  <a:cubicBezTo>
                    <a:pt x="1" y="305"/>
                    <a:pt x="92" y="366"/>
                    <a:pt x="214" y="366"/>
                  </a:cubicBezTo>
                  <a:cubicBezTo>
                    <a:pt x="305" y="366"/>
                    <a:pt x="396" y="305"/>
                    <a:pt x="396" y="183"/>
                  </a:cubicBezTo>
                  <a:cubicBezTo>
                    <a:pt x="396" y="92"/>
                    <a:pt x="305" y="1"/>
                    <a:pt x="214"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3"/>
            <p:cNvSpPr/>
            <p:nvPr/>
          </p:nvSpPr>
          <p:spPr>
            <a:xfrm>
              <a:off x="-23608175" y="-6004350"/>
              <a:ext cx="9150" cy="9900"/>
            </a:xfrm>
            <a:custGeom>
              <a:avLst/>
              <a:gdLst/>
              <a:ahLst/>
              <a:cxnLst/>
              <a:rect l="l" t="t" r="r" b="b"/>
              <a:pathLst>
                <a:path w="366" h="396" extrusionOk="0">
                  <a:moveTo>
                    <a:pt x="183" y="1"/>
                  </a:moveTo>
                  <a:cubicBezTo>
                    <a:pt x="62" y="1"/>
                    <a:pt x="1" y="92"/>
                    <a:pt x="1" y="183"/>
                  </a:cubicBezTo>
                  <a:cubicBezTo>
                    <a:pt x="1" y="305"/>
                    <a:pt x="62" y="396"/>
                    <a:pt x="183" y="396"/>
                  </a:cubicBezTo>
                  <a:cubicBezTo>
                    <a:pt x="274" y="396"/>
                    <a:pt x="366" y="305"/>
                    <a:pt x="366" y="183"/>
                  </a:cubicBezTo>
                  <a:cubicBezTo>
                    <a:pt x="366" y="92"/>
                    <a:pt x="27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
            <p:cNvSpPr/>
            <p:nvPr/>
          </p:nvSpPr>
          <p:spPr>
            <a:xfrm>
              <a:off x="-23310275" y="-5893400"/>
              <a:ext cx="9125" cy="9900"/>
            </a:xfrm>
            <a:custGeom>
              <a:avLst/>
              <a:gdLst/>
              <a:ahLst/>
              <a:cxnLst/>
              <a:rect l="l" t="t" r="r" b="b"/>
              <a:pathLst>
                <a:path w="365" h="396" extrusionOk="0">
                  <a:moveTo>
                    <a:pt x="182" y="0"/>
                  </a:moveTo>
                  <a:cubicBezTo>
                    <a:pt x="61" y="0"/>
                    <a:pt x="0" y="92"/>
                    <a:pt x="0" y="213"/>
                  </a:cubicBezTo>
                  <a:cubicBezTo>
                    <a:pt x="0" y="304"/>
                    <a:pt x="61" y="396"/>
                    <a:pt x="182" y="396"/>
                  </a:cubicBezTo>
                  <a:cubicBezTo>
                    <a:pt x="274" y="396"/>
                    <a:pt x="365" y="304"/>
                    <a:pt x="365" y="213"/>
                  </a:cubicBezTo>
                  <a:cubicBezTo>
                    <a:pt x="365" y="92"/>
                    <a:pt x="274" y="0"/>
                    <a:pt x="182"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3"/>
            <p:cNvSpPr/>
            <p:nvPr/>
          </p:nvSpPr>
          <p:spPr>
            <a:xfrm>
              <a:off x="-20737300" y="-6355425"/>
              <a:ext cx="9900" cy="9150"/>
            </a:xfrm>
            <a:custGeom>
              <a:avLst/>
              <a:gdLst/>
              <a:ahLst/>
              <a:cxnLst/>
              <a:rect l="l" t="t" r="r" b="b"/>
              <a:pathLst>
                <a:path w="396" h="366" extrusionOk="0">
                  <a:moveTo>
                    <a:pt x="183" y="1"/>
                  </a:moveTo>
                  <a:cubicBezTo>
                    <a:pt x="92" y="1"/>
                    <a:pt x="1" y="62"/>
                    <a:pt x="1" y="183"/>
                  </a:cubicBezTo>
                  <a:cubicBezTo>
                    <a:pt x="1" y="275"/>
                    <a:pt x="92" y="366"/>
                    <a:pt x="183" y="366"/>
                  </a:cubicBezTo>
                  <a:cubicBezTo>
                    <a:pt x="305" y="366"/>
                    <a:pt x="396" y="275"/>
                    <a:pt x="396" y="183"/>
                  </a:cubicBezTo>
                  <a:cubicBezTo>
                    <a:pt x="396" y="62"/>
                    <a:pt x="305"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3"/>
            <p:cNvSpPr/>
            <p:nvPr/>
          </p:nvSpPr>
          <p:spPr>
            <a:xfrm>
              <a:off x="-20481975" y="-6510425"/>
              <a:ext cx="9900" cy="9125"/>
            </a:xfrm>
            <a:custGeom>
              <a:avLst/>
              <a:gdLst/>
              <a:ahLst/>
              <a:cxnLst/>
              <a:rect l="l" t="t" r="r" b="b"/>
              <a:pathLst>
                <a:path w="396" h="365" extrusionOk="0">
                  <a:moveTo>
                    <a:pt x="183" y="0"/>
                  </a:moveTo>
                  <a:cubicBezTo>
                    <a:pt x="92" y="0"/>
                    <a:pt x="1" y="91"/>
                    <a:pt x="1" y="183"/>
                  </a:cubicBezTo>
                  <a:cubicBezTo>
                    <a:pt x="1" y="304"/>
                    <a:pt x="92" y="365"/>
                    <a:pt x="183" y="365"/>
                  </a:cubicBezTo>
                  <a:cubicBezTo>
                    <a:pt x="305" y="365"/>
                    <a:pt x="396" y="304"/>
                    <a:pt x="396" y="183"/>
                  </a:cubicBezTo>
                  <a:cubicBezTo>
                    <a:pt x="396" y="91"/>
                    <a:pt x="305"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
            <p:cNvSpPr/>
            <p:nvPr/>
          </p:nvSpPr>
          <p:spPr>
            <a:xfrm>
              <a:off x="-20508575" y="-6208750"/>
              <a:ext cx="9925" cy="9150"/>
            </a:xfrm>
            <a:custGeom>
              <a:avLst/>
              <a:gdLst/>
              <a:ahLst/>
              <a:cxnLst/>
              <a:rect l="l" t="t" r="r" b="b"/>
              <a:pathLst>
                <a:path w="397" h="366" extrusionOk="0">
                  <a:moveTo>
                    <a:pt x="214" y="0"/>
                  </a:moveTo>
                  <a:cubicBezTo>
                    <a:pt x="92" y="0"/>
                    <a:pt x="1" y="91"/>
                    <a:pt x="1" y="183"/>
                  </a:cubicBezTo>
                  <a:cubicBezTo>
                    <a:pt x="1" y="304"/>
                    <a:pt x="92" y="365"/>
                    <a:pt x="214" y="365"/>
                  </a:cubicBezTo>
                  <a:cubicBezTo>
                    <a:pt x="305" y="365"/>
                    <a:pt x="396" y="304"/>
                    <a:pt x="396" y="183"/>
                  </a:cubicBezTo>
                  <a:cubicBezTo>
                    <a:pt x="396" y="91"/>
                    <a:pt x="305" y="0"/>
                    <a:pt x="214"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3"/>
            <p:cNvSpPr/>
            <p:nvPr/>
          </p:nvSpPr>
          <p:spPr>
            <a:xfrm>
              <a:off x="-20640025" y="-6456675"/>
              <a:ext cx="9900" cy="9525"/>
            </a:xfrm>
            <a:custGeom>
              <a:avLst/>
              <a:gdLst/>
              <a:ahLst/>
              <a:cxnLst/>
              <a:rect l="l" t="t" r="r" b="b"/>
              <a:pathLst>
                <a:path w="396" h="381" extrusionOk="0">
                  <a:moveTo>
                    <a:pt x="195" y="1"/>
                  </a:moveTo>
                  <a:cubicBezTo>
                    <a:pt x="114" y="1"/>
                    <a:pt x="31" y="60"/>
                    <a:pt x="31" y="160"/>
                  </a:cubicBezTo>
                  <a:cubicBezTo>
                    <a:pt x="1" y="252"/>
                    <a:pt x="61" y="343"/>
                    <a:pt x="152" y="373"/>
                  </a:cubicBezTo>
                  <a:cubicBezTo>
                    <a:pt x="173" y="378"/>
                    <a:pt x="193" y="381"/>
                    <a:pt x="212" y="381"/>
                  </a:cubicBezTo>
                  <a:cubicBezTo>
                    <a:pt x="304" y="381"/>
                    <a:pt x="370" y="322"/>
                    <a:pt x="396" y="221"/>
                  </a:cubicBezTo>
                  <a:cubicBezTo>
                    <a:pt x="396" y="130"/>
                    <a:pt x="335" y="39"/>
                    <a:pt x="244" y="8"/>
                  </a:cubicBezTo>
                  <a:cubicBezTo>
                    <a:pt x="228" y="3"/>
                    <a:pt x="212" y="1"/>
                    <a:pt x="195"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3"/>
            <p:cNvSpPr/>
            <p:nvPr/>
          </p:nvSpPr>
          <p:spPr>
            <a:xfrm>
              <a:off x="-20625575" y="-6742200"/>
              <a:ext cx="9125" cy="9150"/>
            </a:xfrm>
            <a:custGeom>
              <a:avLst/>
              <a:gdLst/>
              <a:ahLst/>
              <a:cxnLst/>
              <a:rect l="l" t="t" r="r" b="b"/>
              <a:pathLst>
                <a:path w="365" h="366" extrusionOk="0">
                  <a:moveTo>
                    <a:pt x="182" y="1"/>
                  </a:moveTo>
                  <a:cubicBezTo>
                    <a:pt x="91" y="1"/>
                    <a:pt x="0" y="92"/>
                    <a:pt x="0" y="183"/>
                  </a:cubicBezTo>
                  <a:cubicBezTo>
                    <a:pt x="0" y="274"/>
                    <a:pt x="91" y="365"/>
                    <a:pt x="182" y="365"/>
                  </a:cubicBezTo>
                  <a:cubicBezTo>
                    <a:pt x="304" y="365"/>
                    <a:pt x="365" y="274"/>
                    <a:pt x="365" y="183"/>
                  </a:cubicBezTo>
                  <a:cubicBezTo>
                    <a:pt x="365" y="92"/>
                    <a:pt x="304" y="1"/>
                    <a:pt x="182"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
            <p:cNvSpPr/>
            <p:nvPr/>
          </p:nvSpPr>
          <p:spPr>
            <a:xfrm>
              <a:off x="-23935675" y="-5917725"/>
              <a:ext cx="9150" cy="9900"/>
            </a:xfrm>
            <a:custGeom>
              <a:avLst/>
              <a:gdLst/>
              <a:ahLst/>
              <a:cxnLst/>
              <a:rect l="l" t="t" r="r" b="b"/>
              <a:pathLst>
                <a:path w="366" h="396" extrusionOk="0">
                  <a:moveTo>
                    <a:pt x="183" y="1"/>
                  </a:moveTo>
                  <a:cubicBezTo>
                    <a:pt x="92" y="1"/>
                    <a:pt x="0" y="92"/>
                    <a:pt x="0" y="183"/>
                  </a:cubicBezTo>
                  <a:cubicBezTo>
                    <a:pt x="0" y="305"/>
                    <a:pt x="92" y="396"/>
                    <a:pt x="183" y="396"/>
                  </a:cubicBezTo>
                  <a:cubicBezTo>
                    <a:pt x="304" y="396"/>
                    <a:pt x="365" y="305"/>
                    <a:pt x="365" y="183"/>
                  </a:cubicBezTo>
                  <a:cubicBezTo>
                    <a:pt x="365" y="92"/>
                    <a:pt x="30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
            <p:cNvSpPr/>
            <p:nvPr/>
          </p:nvSpPr>
          <p:spPr>
            <a:xfrm>
              <a:off x="-20554150" y="-6992200"/>
              <a:ext cx="9125" cy="9900"/>
            </a:xfrm>
            <a:custGeom>
              <a:avLst/>
              <a:gdLst/>
              <a:ahLst/>
              <a:cxnLst/>
              <a:rect l="l" t="t" r="r" b="b"/>
              <a:pathLst>
                <a:path w="365" h="396" extrusionOk="0">
                  <a:moveTo>
                    <a:pt x="183" y="0"/>
                  </a:moveTo>
                  <a:cubicBezTo>
                    <a:pt x="91" y="0"/>
                    <a:pt x="0" y="92"/>
                    <a:pt x="0" y="183"/>
                  </a:cubicBezTo>
                  <a:cubicBezTo>
                    <a:pt x="0" y="304"/>
                    <a:pt x="91" y="396"/>
                    <a:pt x="183" y="396"/>
                  </a:cubicBezTo>
                  <a:cubicBezTo>
                    <a:pt x="304" y="396"/>
                    <a:pt x="365" y="304"/>
                    <a:pt x="365" y="183"/>
                  </a:cubicBezTo>
                  <a:cubicBezTo>
                    <a:pt x="365" y="92"/>
                    <a:pt x="304"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3"/>
            <p:cNvSpPr/>
            <p:nvPr/>
          </p:nvSpPr>
          <p:spPr>
            <a:xfrm>
              <a:off x="-20640025" y="-6156550"/>
              <a:ext cx="36500" cy="33150"/>
            </a:xfrm>
            <a:custGeom>
              <a:avLst/>
              <a:gdLst/>
              <a:ahLst/>
              <a:cxnLst/>
              <a:rect l="l" t="t" r="r" b="b"/>
              <a:pathLst>
                <a:path w="1460" h="1326" extrusionOk="0">
                  <a:moveTo>
                    <a:pt x="739" y="0"/>
                  </a:moveTo>
                  <a:cubicBezTo>
                    <a:pt x="415" y="0"/>
                    <a:pt x="116" y="230"/>
                    <a:pt x="61" y="557"/>
                  </a:cubicBezTo>
                  <a:cubicBezTo>
                    <a:pt x="1" y="921"/>
                    <a:pt x="244" y="1256"/>
                    <a:pt x="608" y="1317"/>
                  </a:cubicBezTo>
                  <a:cubicBezTo>
                    <a:pt x="646" y="1323"/>
                    <a:pt x="684" y="1326"/>
                    <a:pt x="721" y="1326"/>
                  </a:cubicBezTo>
                  <a:cubicBezTo>
                    <a:pt x="1045" y="1326"/>
                    <a:pt x="1344" y="1097"/>
                    <a:pt x="1399" y="769"/>
                  </a:cubicBezTo>
                  <a:cubicBezTo>
                    <a:pt x="1460" y="405"/>
                    <a:pt x="1216" y="70"/>
                    <a:pt x="852" y="10"/>
                  </a:cubicBezTo>
                  <a:cubicBezTo>
                    <a:pt x="814" y="3"/>
                    <a:pt x="776" y="0"/>
                    <a:pt x="739" y="0"/>
                  </a:cubicBezTo>
                  <a:close/>
                </a:path>
              </a:pathLst>
            </a:custGeom>
            <a:solidFill>
              <a:srgbClr val="FFFFFF">
                <a:alpha val="25790"/>
              </a:srgbClr>
            </a:solidFill>
            <a:ln>
              <a:noFill/>
            </a:ln>
            <a:effectLst>
              <a:outerShdw blurRad="1143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3"/>
            <p:cNvSpPr/>
            <p:nvPr/>
          </p:nvSpPr>
          <p:spPr>
            <a:xfrm>
              <a:off x="-20561750" y="-6499800"/>
              <a:ext cx="34225" cy="33475"/>
            </a:xfrm>
            <a:custGeom>
              <a:avLst/>
              <a:gdLst/>
              <a:ahLst/>
              <a:cxnLst/>
              <a:rect l="l" t="t" r="r" b="b"/>
              <a:pathLst>
                <a:path w="1369" h="1339" extrusionOk="0">
                  <a:moveTo>
                    <a:pt x="699" y="1"/>
                  </a:moveTo>
                  <a:cubicBezTo>
                    <a:pt x="304" y="1"/>
                    <a:pt x="0" y="274"/>
                    <a:pt x="0" y="669"/>
                  </a:cubicBezTo>
                  <a:cubicBezTo>
                    <a:pt x="0" y="1034"/>
                    <a:pt x="304" y="1338"/>
                    <a:pt x="699" y="1338"/>
                  </a:cubicBezTo>
                  <a:cubicBezTo>
                    <a:pt x="1064" y="1338"/>
                    <a:pt x="1368" y="1034"/>
                    <a:pt x="1368" y="669"/>
                  </a:cubicBezTo>
                  <a:cubicBezTo>
                    <a:pt x="1368" y="305"/>
                    <a:pt x="1064" y="1"/>
                    <a:pt x="699"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3"/>
            <p:cNvSpPr/>
            <p:nvPr/>
          </p:nvSpPr>
          <p:spPr>
            <a:xfrm>
              <a:off x="-19997150" y="-7161650"/>
              <a:ext cx="16725" cy="16725"/>
            </a:xfrm>
            <a:custGeom>
              <a:avLst/>
              <a:gdLst/>
              <a:ahLst/>
              <a:cxnLst/>
              <a:rect l="l" t="t" r="r" b="b"/>
              <a:pathLst>
                <a:path w="669" h="669" extrusionOk="0">
                  <a:moveTo>
                    <a:pt x="335" y="0"/>
                  </a:moveTo>
                  <a:cubicBezTo>
                    <a:pt x="152" y="0"/>
                    <a:pt x="0" y="152"/>
                    <a:pt x="0" y="335"/>
                  </a:cubicBezTo>
                  <a:cubicBezTo>
                    <a:pt x="0" y="517"/>
                    <a:pt x="152" y="669"/>
                    <a:pt x="335" y="669"/>
                  </a:cubicBezTo>
                  <a:cubicBezTo>
                    <a:pt x="517" y="669"/>
                    <a:pt x="669" y="517"/>
                    <a:pt x="669" y="335"/>
                  </a:cubicBezTo>
                  <a:cubicBezTo>
                    <a:pt x="669" y="152"/>
                    <a:pt x="517" y="0"/>
                    <a:pt x="335"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3"/>
            <p:cNvSpPr/>
            <p:nvPr/>
          </p:nvSpPr>
          <p:spPr>
            <a:xfrm>
              <a:off x="-20039700" y="-6480800"/>
              <a:ext cx="16725" cy="16750"/>
            </a:xfrm>
            <a:custGeom>
              <a:avLst/>
              <a:gdLst/>
              <a:ahLst/>
              <a:cxnLst/>
              <a:rect l="l" t="t" r="r" b="b"/>
              <a:pathLst>
                <a:path w="669" h="670" extrusionOk="0">
                  <a:moveTo>
                    <a:pt x="334" y="1"/>
                  </a:moveTo>
                  <a:cubicBezTo>
                    <a:pt x="152" y="1"/>
                    <a:pt x="0" y="153"/>
                    <a:pt x="0" y="335"/>
                  </a:cubicBezTo>
                  <a:cubicBezTo>
                    <a:pt x="0" y="517"/>
                    <a:pt x="152" y="669"/>
                    <a:pt x="334" y="669"/>
                  </a:cubicBezTo>
                  <a:cubicBezTo>
                    <a:pt x="517" y="669"/>
                    <a:pt x="669" y="517"/>
                    <a:pt x="669" y="335"/>
                  </a:cubicBezTo>
                  <a:cubicBezTo>
                    <a:pt x="669" y="153"/>
                    <a:pt x="517" y="1"/>
                    <a:pt x="334"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3"/>
            <p:cNvSpPr/>
            <p:nvPr/>
          </p:nvSpPr>
          <p:spPr>
            <a:xfrm>
              <a:off x="-20254000" y="-6070450"/>
              <a:ext cx="16750" cy="16725"/>
            </a:xfrm>
            <a:custGeom>
              <a:avLst/>
              <a:gdLst/>
              <a:ahLst/>
              <a:cxnLst/>
              <a:rect l="l" t="t" r="r" b="b"/>
              <a:pathLst>
                <a:path w="670" h="669" extrusionOk="0">
                  <a:moveTo>
                    <a:pt x="335" y="0"/>
                  </a:moveTo>
                  <a:cubicBezTo>
                    <a:pt x="153" y="0"/>
                    <a:pt x="1" y="152"/>
                    <a:pt x="1" y="335"/>
                  </a:cubicBezTo>
                  <a:cubicBezTo>
                    <a:pt x="1" y="517"/>
                    <a:pt x="153" y="669"/>
                    <a:pt x="335" y="669"/>
                  </a:cubicBezTo>
                  <a:cubicBezTo>
                    <a:pt x="517" y="669"/>
                    <a:pt x="669" y="517"/>
                    <a:pt x="669" y="335"/>
                  </a:cubicBezTo>
                  <a:cubicBezTo>
                    <a:pt x="669" y="152"/>
                    <a:pt x="517" y="0"/>
                    <a:pt x="335"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3"/>
            <p:cNvSpPr/>
            <p:nvPr/>
          </p:nvSpPr>
          <p:spPr>
            <a:xfrm>
              <a:off x="-19864925" y="-6378975"/>
              <a:ext cx="9125" cy="9900"/>
            </a:xfrm>
            <a:custGeom>
              <a:avLst/>
              <a:gdLst/>
              <a:ahLst/>
              <a:cxnLst/>
              <a:rect l="l" t="t" r="r" b="b"/>
              <a:pathLst>
                <a:path w="365" h="396" extrusionOk="0">
                  <a:moveTo>
                    <a:pt x="183" y="1"/>
                  </a:moveTo>
                  <a:cubicBezTo>
                    <a:pt x="91" y="1"/>
                    <a:pt x="0" y="92"/>
                    <a:pt x="0" y="213"/>
                  </a:cubicBezTo>
                  <a:cubicBezTo>
                    <a:pt x="0" y="305"/>
                    <a:pt x="91" y="396"/>
                    <a:pt x="183" y="396"/>
                  </a:cubicBezTo>
                  <a:cubicBezTo>
                    <a:pt x="304" y="396"/>
                    <a:pt x="365" y="305"/>
                    <a:pt x="365" y="213"/>
                  </a:cubicBezTo>
                  <a:cubicBezTo>
                    <a:pt x="365" y="92"/>
                    <a:pt x="30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
            <p:cNvSpPr/>
            <p:nvPr/>
          </p:nvSpPr>
          <p:spPr>
            <a:xfrm>
              <a:off x="-19767675" y="-6479475"/>
              <a:ext cx="9900" cy="9500"/>
            </a:xfrm>
            <a:custGeom>
              <a:avLst/>
              <a:gdLst/>
              <a:ahLst/>
              <a:cxnLst/>
              <a:rect l="l" t="t" r="r" b="b"/>
              <a:pathLst>
                <a:path w="396" h="380" extrusionOk="0">
                  <a:moveTo>
                    <a:pt x="184" y="1"/>
                  </a:moveTo>
                  <a:cubicBezTo>
                    <a:pt x="93" y="1"/>
                    <a:pt x="26" y="60"/>
                    <a:pt x="1" y="160"/>
                  </a:cubicBezTo>
                  <a:cubicBezTo>
                    <a:pt x="1" y="252"/>
                    <a:pt x="62" y="343"/>
                    <a:pt x="153" y="373"/>
                  </a:cubicBezTo>
                  <a:cubicBezTo>
                    <a:pt x="165" y="377"/>
                    <a:pt x="178" y="379"/>
                    <a:pt x="191" y="379"/>
                  </a:cubicBezTo>
                  <a:cubicBezTo>
                    <a:pt x="274" y="379"/>
                    <a:pt x="366" y="300"/>
                    <a:pt x="366" y="221"/>
                  </a:cubicBezTo>
                  <a:cubicBezTo>
                    <a:pt x="396" y="130"/>
                    <a:pt x="335" y="8"/>
                    <a:pt x="244" y="8"/>
                  </a:cubicBezTo>
                  <a:cubicBezTo>
                    <a:pt x="223" y="3"/>
                    <a:pt x="203" y="1"/>
                    <a:pt x="184"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
            <p:cNvSpPr/>
            <p:nvPr/>
          </p:nvSpPr>
          <p:spPr>
            <a:xfrm>
              <a:off x="-20051100" y="-6875950"/>
              <a:ext cx="9125" cy="9150"/>
            </a:xfrm>
            <a:custGeom>
              <a:avLst/>
              <a:gdLst/>
              <a:ahLst/>
              <a:cxnLst/>
              <a:rect l="l" t="t" r="r" b="b"/>
              <a:pathLst>
                <a:path w="365" h="366" extrusionOk="0">
                  <a:moveTo>
                    <a:pt x="183" y="1"/>
                  </a:moveTo>
                  <a:cubicBezTo>
                    <a:pt x="61" y="1"/>
                    <a:pt x="0" y="92"/>
                    <a:pt x="0" y="183"/>
                  </a:cubicBezTo>
                  <a:cubicBezTo>
                    <a:pt x="0" y="275"/>
                    <a:pt x="61" y="366"/>
                    <a:pt x="183" y="366"/>
                  </a:cubicBezTo>
                  <a:cubicBezTo>
                    <a:pt x="274" y="366"/>
                    <a:pt x="365" y="275"/>
                    <a:pt x="365" y="183"/>
                  </a:cubicBezTo>
                  <a:cubicBezTo>
                    <a:pt x="365" y="92"/>
                    <a:pt x="27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
            <p:cNvSpPr/>
            <p:nvPr/>
          </p:nvSpPr>
          <p:spPr>
            <a:xfrm>
              <a:off x="-19753225" y="-6765000"/>
              <a:ext cx="9150" cy="9150"/>
            </a:xfrm>
            <a:custGeom>
              <a:avLst/>
              <a:gdLst/>
              <a:ahLst/>
              <a:cxnLst/>
              <a:rect l="l" t="t" r="r" b="b"/>
              <a:pathLst>
                <a:path w="366" h="366" extrusionOk="0">
                  <a:moveTo>
                    <a:pt x="183" y="1"/>
                  </a:moveTo>
                  <a:cubicBezTo>
                    <a:pt x="91" y="1"/>
                    <a:pt x="0" y="92"/>
                    <a:pt x="0" y="183"/>
                  </a:cubicBezTo>
                  <a:cubicBezTo>
                    <a:pt x="0" y="274"/>
                    <a:pt x="91" y="365"/>
                    <a:pt x="183" y="365"/>
                  </a:cubicBezTo>
                  <a:cubicBezTo>
                    <a:pt x="274" y="365"/>
                    <a:pt x="365" y="274"/>
                    <a:pt x="365" y="183"/>
                  </a:cubicBezTo>
                  <a:cubicBezTo>
                    <a:pt x="365" y="92"/>
                    <a:pt x="27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
            <p:cNvSpPr/>
            <p:nvPr/>
          </p:nvSpPr>
          <p:spPr>
            <a:xfrm>
              <a:off x="-20378625" y="-6789300"/>
              <a:ext cx="9150" cy="9125"/>
            </a:xfrm>
            <a:custGeom>
              <a:avLst/>
              <a:gdLst/>
              <a:ahLst/>
              <a:cxnLst/>
              <a:rect l="l" t="t" r="r" b="b"/>
              <a:pathLst>
                <a:path w="366" h="365" extrusionOk="0">
                  <a:moveTo>
                    <a:pt x="183" y="0"/>
                  </a:moveTo>
                  <a:cubicBezTo>
                    <a:pt x="92" y="0"/>
                    <a:pt x="1" y="61"/>
                    <a:pt x="1" y="182"/>
                  </a:cubicBezTo>
                  <a:cubicBezTo>
                    <a:pt x="1" y="274"/>
                    <a:pt x="92" y="365"/>
                    <a:pt x="183" y="365"/>
                  </a:cubicBezTo>
                  <a:cubicBezTo>
                    <a:pt x="305" y="365"/>
                    <a:pt x="365" y="274"/>
                    <a:pt x="365" y="182"/>
                  </a:cubicBezTo>
                  <a:cubicBezTo>
                    <a:pt x="365" y="61"/>
                    <a:pt x="305"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
            <p:cNvSpPr/>
            <p:nvPr/>
          </p:nvSpPr>
          <p:spPr>
            <a:xfrm>
              <a:off x="-24380975" y="-4965575"/>
              <a:ext cx="9150" cy="9900"/>
            </a:xfrm>
            <a:custGeom>
              <a:avLst/>
              <a:gdLst/>
              <a:ahLst/>
              <a:cxnLst/>
              <a:rect l="l" t="t" r="r" b="b"/>
              <a:pathLst>
                <a:path w="366" h="396" extrusionOk="0">
                  <a:moveTo>
                    <a:pt x="183" y="0"/>
                  </a:moveTo>
                  <a:cubicBezTo>
                    <a:pt x="92" y="0"/>
                    <a:pt x="0" y="92"/>
                    <a:pt x="0" y="213"/>
                  </a:cubicBezTo>
                  <a:cubicBezTo>
                    <a:pt x="0" y="304"/>
                    <a:pt x="92" y="396"/>
                    <a:pt x="183" y="396"/>
                  </a:cubicBezTo>
                  <a:cubicBezTo>
                    <a:pt x="274" y="396"/>
                    <a:pt x="365" y="304"/>
                    <a:pt x="365" y="213"/>
                  </a:cubicBezTo>
                  <a:cubicBezTo>
                    <a:pt x="365" y="92"/>
                    <a:pt x="274"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
            <p:cNvSpPr/>
            <p:nvPr/>
          </p:nvSpPr>
          <p:spPr>
            <a:xfrm>
              <a:off x="-24035225" y="-4994450"/>
              <a:ext cx="9150" cy="9150"/>
            </a:xfrm>
            <a:custGeom>
              <a:avLst/>
              <a:gdLst/>
              <a:ahLst/>
              <a:cxnLst/>
              <a:rect l="l" t="t" r="r" b="b"/>
              <a:pathLst>
                <a:path w="366" h="366" extrusionOk="0">
                  <a:moveTo>
                    <a:pt x="183" y="0"/>
                  </a:moveTo>
                  <a:cubicBezTo>
                    <a:pt x="61" y="0"/>
                    <a:pt x="1" y="92"/>
                    <a:pt x="1" y="183"/>
                  </a:cubicBezTo>
                  <a:cubicBezTo>
                    <a:pt x="1" y="304"/>
                    <a:pt x="61" y="365"/>
                    <a:pt x="183" y="365"/>
                  </a:cubicBezTo>
                  <a:cubicBezTo>
                    <a:pt x="274" y="365"/>
                    <a:pt x="365" y="304"/>
                    <a:pt x="365" y="183"/>
                  </a:cubicBezTo>
                  <a:cubicBezTo>
                    <a:pt x="365" y="92"/>
                    <a:pt x="274"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
            <p:cNvSpPr/>
            <p:nvPr/>
          </p:nvSpPr>
          <p:spPr>
            <a:xfrm>
              <a:off x="-24589950" y="-5148700"/>
              <a:ext cx="16750" cy="16725"/>
            </a:xfrm>
            <a:custGeom>
              <a:avLst/>
              <a:gdLst/>
              <a:ahLst/>
              <a:cxnLst/>
              <a:rect l="l" t="t" r="r" b="b"/>
              <a:pathLst>
                <a:path w="670" h="669" extrusionOk="0">
                  <a:moveTo>
                    <a:pt x="335" y="0"/>
                  </a:moveTo>
                  <a:cubicBezTo>
                    <a:pt x="153" y="0"/>
                    <a:pt x="1" y="152"/>
                    <a:pt x="1" y="334"/>
                  </a:cubicBezTo>
                  <a:cubicBezTo>
                    <a:pt x="1" y="517"/>
                    <a:pt x="153" y="669"/>
                    <a:pt x="335" y="669"/>
                  </a:cubicBezTo>
                  <a:cubicBezTo>
                    <a:pt x="517" y="669"/>
                    <a:pt x="669" y="517"/>
                    <a:pt x="669" y="334"/>
                  </a:cubicBezTo>
                  <a:cubicBezTo>
                    <a:pt x="669" y="152"/>
                    <a:pt x="517" y="0"/>
                    <a:pt x="335"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
            <p:cNvSpPr/>
            <p:nvPr/>
          </p:nvSpPr>
          <p:spPr>
            <a:xfrm>
              <a:off x="-24258625" y="-4532450"/>
              <a:ext cx="16725" cy="16750"/>
            </a:xfrm>
            <a:custGeom>
              <a:avLst/>
              <a:gdLst/>
              <a:ahLst/>
              <a:cxnLst/>
              <a:rect l="l" t="t" r="r" b="b"/>
              <a:pathLst>
                <a:path w="669" h="670" extrusionOk="0">
                  <a:moveTo>
                    <a:pt x="335" y="1"/>
                  </a:moveTo>
                  <a:cubicBezTo>
                    <a:pt x="152" y="1"/>
                    <a:pt x="0" y="153"/>
                    <a:pt x="0" y="335"/>
                  </a:cubicBezTo>
                  <a:cubicBezTo>
                    <a:pt x="0" y="518"/>
                    <a:pt x="152" y="670"/>
                    <a:pt x="335" y="670"/>
                  </a:cubicBezTo>
                  <a:cubicBezTo>
                    <a:pt x="517" y="670"/>
                    <a:pt x="669" y="518"/>
                    <a:pt x="669" y="335"/>
                  </a:cubicBezTo>
                  <a:cubicBezTo>
                    <a:pt x="669" y="153"/>
                    <a:pt x="517" y="1"/>
                    <a:pt x="335"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
            <p:cNvSpPr/>
            <p:nvPr/>
          </p:nvSpPr>
          <p:spPr>
            <a:xfrm>
              <a:off x="-20578475" y="-5530175"/>
              <a:ext cx="9150" cy="9900"/>
            </a:xfrm>
            <a:custGeom>
              <a:avLst/>
              <a:gdLst/>
              <a:ahLst/>
              <a:cxnLst/>
              <a:rect l="l" t="t" r="r" b="b"/>
              <a:pathLst>
                <a:path w="366" h="396" extrusionOk="0">
                  <a:moveTo>
                    <a:pt x="183" y="1"/>
                  </a:moveTo>
                  <a:cubicBezTo>
                    <a:pt x="61" y="1"/>
                    <a:pt x="1" y="92"/>
                    <a:pt x="1" y="213"/>
                  </a:cubicBezTo>
                  <a:cubicBezTo>
                    <a:pt x="1" y="304"/>
                    <a:pt x="61" y="396"/>
                    <a:pt x="183" y="396"/>
                  </a:cubicBezTo>
                  <a:cubicBezTo>
                    <a:pt x="274" y="396"/>
                    <a:pt x="365" y="304"/>
                    <a:pt x="365" y="213"/>
                  </a:cubicBezTo>
                  <a:cubicBezTo>
                    <a:pt x="365" y="92"/>
                    <a:pt x="27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
            <p:cNvSpPr/>
            <p:nvPr/>
          </p:nvSpPr>
          <p:spPr>
            <a:xfrm>
              <a:off x="-20511600" y="-5224700"/>
              <a:ext cx="33450" cy="33450"/>
            </a:xfrm>
            <a:custGeom>
              <a:avLst/>
              <a:gdLst/>
              <a:ahLst/>
              <a:cxnLst/>
              <a:rect l="l" t="t" r="r" b="b"/>
              <a:pathLst>
                <a:path w="1338" h="1338" extrusionOk="0">
                  <a:moveTo>
                    <a:pt x="669" y="1"/>
                  </a:moveTo>
                  <a:cubicBezTo>
                    <a:pt x="304" y="1"/>
                    <a:pt x="0" y="305"/>
                    <a:pt x="0" y="669"/>
                  </a:cubicBezTo>
                  <a:cubicBezTo>
                    <a:pt x="0" y="1034"/>
                    <a:pt x="304" y="1338"/>
                    <a:pt x="669" y="1338"/>
                  </a:cubicBezTo>
                  <a:cubicBezTo>
                    <a:pt x="1034" y="1338"/>
                    <a:pt x="1338" y="1034"/>
                    <a:pt x="1338" y="669"/>
                  </a:cubicBezTo>
                  <a:cubicBezTo>
                    <a:pt x="1338" y="274"/>
                    <a:pt x="1034" y="1"/>
                    <a:pt x="669"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
            <p:cNvSpPr/>
            <p:nvPr/>
          </p:nvSpPr>
          <p:spPr>
            <a:xfrm>
              <a:off x="-19859625" y="-5552200"/>
              <a:ext cx="16750" cy="16725"/>
            </a:xfrm>
            <a:custGeom>
              <a:avLst/>
              <a:gdLst/>
              <a:ahLst/>
              <a:cxnLst/>
              <a:rect l="l" t="t" r="r" b="b"/>
              <a:pathLst>
                <a:path w="670" h="669" extrusionOk="0">
                  <a:moveTo>
                    <a:pt x="335" y="0"/>
                  </a:moveTo>
                  <a:cubicBezTo>
                    <a:pt x="153" y="0"/>
                    <a:pt x="1" y="152"/>
                    <a:pt x="1" y="334"/>
                  </a:cubicBezTo>
                  <a:cubicBezTo>
                    <a:pt x="1" y="517"/>
                    <a:pt x="153" y="669"/>
                    <a:pt x="335" y="669"/>
                  </a:cubicBezTo>
                  <a:cubicBezTo>
                    <a:pt x="518" y="669"/>
                    <a:pt x="670" y="517"/>
                    <a:pt x="670" y="334"/>
                  </a:cubicBezTo>
                  <a:cubicBezTo>
                    <a:pt x="670" y="152"/>
                    <a:pt x="518" y="0"/>
                    <a:pt x="335"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
            <p:cNvSpPr/>
            <p:nvPr/>
          </p:nvSpPr>
          <p:spPr>
            <a:xfrm>
              <a:off x="-20073900" y="-5141875"/>
              <a:ext cx="16725" cy="16750"/>
            </a:xfrm>
            <a:custGeom>
              <a:avLst/>
              <a:gdLst/>
              <a:ahLst/>
              <a:cxnLst/>
              <a:rect l="l" t="t" r="r" b="b"/>
              <a:pathLst>
                <a:path w="669" h="670" extrusionOk="0">
                  <a:moveTo>
                    <a:pt x="335" y="1"/>
                  </a:moveTo>
                  <a:cubicBezTo>
                    <a:pt x="152" y="1"/>
                    <a:pt x="0" y="153"/>
                    <a:pt x="0" y="335"/>
                  </a:cubicBezTo>
                  <a:cubicBezTo>
                    <a:pt x="0" y="517"/>
                    <a:pt x="152" y="669"/>
                    <a:pt x="335" y="669"/>
                  </a:cubicBezTo>
                  <a:cubicBezTo>
                    <a:pt x="547" y="669"/>
                    <a:pt x="669" y="517"/>
                    <a:pt x="669" y="335"/>
                  </a:cubicBezTo>
                  <a:cubicBezTo>
                    <a:pt x="669" y="153"/>
                    <a:pt x="547" y="1"/>
                    <a:pt x="335"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
            <p:cNvSpPr/>
            <p:nvPr/>
          </p:nvSpPr>
          <p:spPr>
            <a:xfrm>
              <a:off x="-20643825" y="-4908575"/>
              <a:ext cx="9900" cy="9900"/>
            </a:xfrm>
            <a:custGeom>
              <a:avLst/>
              <a:gdLst/>
              <a:ahLst/>
              <a:cxnLst/>
              <a:rect l="l" t="t" r="r" b="b"/>
              <a:pathLst>
                <a:path w="396" h="396" extrusionOk="0">
                  <a:moveTo>
                    <a:pt x="183" y="0"/>
                  </a:moveTo>
                  <a:cubicBezTo>
                    <a:pt x="92" y="0"/>
                    <a:pt x="1" y="91"/>
                    <a:pt x="1" y="213"/>
                  </a:cubicBezTo>
                  <a:cubicBezTo>
                    <a:pt x="1" y="304"/>
                    <a:pt x="92" y="395"/>
                    <a:pt x="183" y="395"/>
                  </a:cubicBezTo>
                  <a:cubicBezTo>
                    <a:pt x="304" y="395"/>
                    <a:pt x="396" y="304"/>
                    <a:pt x="396" y="213"/>
                  </a:cubicBezTo>
                  <a:cubicBezTo>
                    <a:pt x="396" y="91"/>
                    <a:pt x="304"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
            <p:cNvSpPr/>
            <p:nvPr/>
          </p:nvSpPr>
          <p:spPr>
            <a:xfrm>
              <a:off x="-20298075" y="-4937450"/>
              <a:ext cx="9150" cy="9900"/>
            </a:xfrm>
            <a:custGeom>
              <a:avLst/>
              <a:gdLst/>
              <a:ahLst/>
              <a:cxnLst/>
              <a:rect l="l" t="t" r="r" b="b"/>
              <a:pathLst>
                <a:path w="366" h="396" extrusionOk="0">
                  <a:moveTo>
                    <a:pt x="183" y="0"/>
                  </a:moveTo>
                  <a:cubicBezTo>
                    <a:pt x="92" y="0"/>
                    <a:pt x="1" y="91"/>
                    <a:pt x="1" y="182"/>
                  </a:cubicBezTo>
                  <a:cubicBezTo>
                    <a:pt x="1" y="304"/>
                    <a:pt x="92" y="395"/>
                    <a:pt x="183" y="395"/>
                  </a:cubicBezTo>
                  <a:cubicBezTo>
                    <a:pt x="305" y="395"/>
                    <a:pt x="365" y="304"/>
                    <a:pt x="365" y="182"/>
                  </a:cubicBezTo>
                  <a:cubicBezTo>
                    <a:pt x="365" y="91"/>
                    <a:pt x="305"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
            <p:cNvSpPr/>
            <p:nvPr/>
          </p:nvSpPr>
          <p:spPr>
            <a:xfrm>
              <a:off x="-20520725" y="-4475450"/>
              <a:ext cx="16750" cy="16750"/>
            </a:xfrm>
            <a:custGeom>
              <a:avLst/>
              <a:gdLst/>
              <a:ahLst/>
              <a:cxnLst/>
              <a:rect l="l" t="t" r="r" b="b"/>
              <a:pathLst>
                <a:path w="670" h="670" extrusionOk="0">
                  <a:moveTo>
                    <a:pt x="335" y="1"/>
                  </a:moveTo>
                  <a:cubicBezTo>
                    <a:pt x="153" y="1"/>
                    <a:pt x="1" y="153"/>
                    <a:pt x="1" y="335"/>
                  </a:cubicBezTo>
                  <a:cubicBezTo>
                    <a:pt x="1" y="517"/>
                    <a:pt x="122" y="669"/>
                    <a:pt x="335" y="669"/>
                  </a:cubicBezTo>
                  <a:cubicBezTo>
                    <a:pt x="517" y="669"/>
                    <a:pt x="669" y="517"/>
                    <a:pt x="669" y="335"/>
                  </a:cubicBezTo>
                  <a:cubicBezTo>
                    <a:pt x="669" y="153"/>
                    <a:pt x="517" y="1"/>
                    <a:pt x="335"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3"/>
            <p:cNvSpPr/>
            <p:nvPr/>
          </p:nvSpPr>
          <p:spPr>
            <a:xfrm>
              <a:off x="-21818625" y="-6363025"/>
              <a:ext cx="16750" cy="16750"/>
            </a:xfrm>
            <a:custGeom>
              <a:avLst/>
              <a:gdLst/>
              <a:ahLst/>
              <a:cxnLst/>
              <a:rect l="l" t="t" r="r" b="b"/>
              <a:pathLst>
                <a:path w="670" h="670" extrusionOk="0">
                  <a:moveTo>
                    <a:pt x="335" y="1"/>
                  </a:moveTo>
                  <a:cubicBezTo>
                    <a:pt x="153" y="1"/>
                    <a:pt x="1" y="153"/>
                    <a:pt x="1" y="335"/>
                  </a:cubicBezTo>
                  <a:cubicBezTo>
                    <a:pt x="1" y="518"/>
                    <a:pt x="122" y="670"/>
                    <a:pt x="335" y="670"/>
                  </a:cubicBezTo>
                  <a:cubicBezTo>
                    <a:pt x="518" y="670"/>
                    <a:pt x="669" y="518"/>
                    <a:pt x="669" y="335"/>
                  </a:cubicBezTo>
                  <a:cubicBezTo>
                    <a:pt x="669" y="153"/>
                    <a:pt x="518" y="1"/>
                    <a:pt x="335"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3"/>
            <p:cNvSpPr/>
            <p:nvPr/>
          </p:nvSpPr>
          <p:spPr>
            <a:xfrm>
              <a:off x="-22059500" y="-5828050"/>
              <a:ext cx="9150" cy="9900"/>
            </a:xfrm>
            <a:custGeom>
              <a:avLst/>
              <a:gdLst/>
              <a:ahLst/>
              <a:cxnLst/>
              <a:rect l="l" t="t" r="r" b="b"/>
              <a:pathLst>
                <a:path w="366" h="396" extrusionOk="0">
                  <a:moveTo>
                    <a:pt x="183" y="0"/>
                  </a:moveTo>
                  <a:cubicBezTo>
                    <a:pt x="92" y="0"/>
                    <a:pt x="0" y="92"/>
                    <a:pt x="0" y="213"/>
                  </a:cubicBezTo>
                  <a:cubicBezTo>
                    <a:pt x="0" y="304"/>
                    <a:pt x="92" y="396"/>
                    <a:pt x="183" y="396"/>
                  </a:cubicBezTo>
                  <a:cubicBezTo>
                    <a:pt x="304" y="396"/>
                    <a:pt x="365" y="304"/>
                    <a:pt x="365" y="213"/>
                  </a:cubicBezTo>
                  <a:cubicBezTo>
                    <a:pt x="365" y="92"/>
                    <a:pt x="304"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
            <p:cNvSpPr/>
            <p:nvPr/>
          </p:nvSpPr>
          <p:spPr>
            <a:xfrm>
              <a:off x="-21388525" y="-6414675"/>
              <a:ext cx="9150" cy="9125"/>
            </a:xfrm>
            <a:custGeom>
              <a:avLst/>
              <a:gdLst/>
              <a:ahLst/>
              <a:cxnLst/>
              <a:rect l="l" t="t" r="r" b="b"/>
              <a:pathLst>
                <a:path w="366" h="365" extrusionOk="0">
                  <a:moveTo>
                    <a:pt x="183" y="0"/>
                  </a:moveTo>
                  <a:cubicBezTo>
                    <a:pt x="92" y="0"/>
                    <a:pt x="1" y="61"/>
                    <a:pt x="1" y="182"/>
                  </a:cubicBezTo>
                  <a:cubicBezTo>
                    <a:pt x="1" y="274"/>
                    <a:pt x="92" y="365"/>
                    <a:pt x="183" y="365"/>
                  </a:cubicBezTo>
                  <a:cubicBezTo>
                    <a:pt x="305" y="365"/>
                    <a:pt x="366" y="274"/>
                    <a:pt x="366" y="182"/>
                  </a:cubicBezTo>
                  <a:cubicBezTo>
                    <a:pt x="366" y="61"/>
                    <a:pt x="305"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3"/>
            <p:cNvSpPr/>
            <p:nvPr/>
          </p:nvSpPr>
          <p:spPr>
            <a:xfrm>
              <a:off x="-22990375" y="-6974725"/>
              <a:ext cx="9150" cy="9150"/>
            </a:xfrm>
            <a:custGeom>
              <a:avLst/>
              <a:gdLst/>
              <a:ahLst/>
              <a:cxnLst/>
              <a:rect l="l" t="t" r="r" b="b"/>
              <a:pathLst>
                <a:path w="366" h="366" extrusionOk="0">
                  <a:moveTo>
                    <a:pt x="183" y="1"/>
                  </a:moveTo>
                  <a:cubicBezTo>
                    <a:pt x="92" y="1"/>
                    <a:pt x="1" y="92"/>
                    <a:pt x="1" y="183"/>
                  </a:cubicBezTo>
                  <a:cubicBezTo>
                    <a:pt x="1" y="305"/>
                    <a:pt x="92" y="365"/>
                    <a:pt x="183" y="365"/>
                  </a:cubicBezTo>
                  <a:cubicBezTo>
                    <a:pt x="305" y="365"/>
                    <a:pt x="365" y="305"/>
                    <a:pt x="365" y="183"/>
                  </a:cubicBezTo>
                  <a:cubicBezTo>
                    <a:pt x="365" y="92"/>
                    <a:pt x="305"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3"/>
            <p:cNvSpPr/>
            <p:nvPr/>
          </p:nvSpPr>
          <p:spPr>
            <a:xfrm>
              <a:off x="-21004775" y="-7050725"/>
              <a:ext cx="9150" cy="9150"/>
            </a:xfrm>
            <a:custGeom>
              <a:avLst/>
              <a:gdLst/>
              <a:ahLst/>
              <a:cxnLst/>
              <a:rect l="l" t="t" r="r" b="b"/>
              <a:pathLst>
                <a:path w="366" h="366" extrusionOk="0">
                  <a:moveTo>
                    <a:pt x="183" y="1"/>
                  </a:moveTo>
                  <a:cubicBezTo>
                    <a:pt x="61" y="1"/>
                    <a:pt x="1" y="62"/>
                    <a:pt x="1" y="183"/>
                  </a:cubicBezTo>
                  <a:cubicBezTo>
                    <a:pt x="1" y="275"/>
                    <a:pt x="61" y="366"/>
                    <a:pt x="183" y="366"/>
                  </a:cubicBezTo>
                  <a:cubicBezTo>
                    <a:pt x="274" y="366"/>
                    <a:pt x="365" y="275"/>
                    <a:pt x="365" y="183"/>
                  </a:cubicBezTo>
                  <a:cubicBezTo>
                    <a:pt x="365" y="62"/>
                    <a:pt x="27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3"/>
            <p:cNvSpPr/>
            <p:nvPr/>
          </p:nvSpPr>
          <p:spPr>
            <a:xfrm>
              <a:off x="-21489575" y="-6794625"/>
              <a:ext cx="9125" cy="9900"/>
            </a:xfrm>
            <a:custGeom>
              <a:avLst/>
              <a:gdLst/>
              <a:ahLst/>
              <a:cxnLst/>
              <a:rect l="l" t="t" r="r" b="b"/>
              <a:pathLst>
                <a:path w="365" h="396" extrusionOk="0">
                  <a:moveTo>
                    <a:pt x="182" y="0"/>
                  </a:moveTo>
                  <a:cubicBezTo>
                    <a:pt x="91" y="0"/>
                    <a:pt x="0" y="91"/>
                    <a:pt x="0" y="213"/>
                  </a:cubicBezTo>
                  <a:cubicBezTo>
                    <a:pt x="0" y="304"/>
                    <a:pt x="91" y="395"/>
                    <a:pt x="182" y="395"/>
                  </a:cubicBezTo>
                  <a:cubicBezTo>
                    <a:pt x="304" y="395"/>
                    <a:pt x="365" y="304"/>
                    <a:pt x="365" y="213"/>
                  </a:cubicBezTo>
                  <a:cubicBezTo>
                    <a:pt x="365" y="91"/>
                    <a:pt x="304" y="0"/>
                    <a:pt x="182"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3"/>
            <p:cNvSpPr/>
            <p:nvPr/>
          </p:nvSpPr>
          <p:spPr>
            <a:xfrm>
              <a:off x="-21551900" y="-6231550"/>
              <a:ext cx="9150" cy="9900"/>
            </a:xfrm>
            <a:custGeom>
              <a:avLst/>
              <a:gdLst/>
              <a:ahLst/>
              <a:cxnLst/>
              <a:rect l="l" t="t" r="r" b="b"/>
              <a:pathLst>
                <a:path w="366" h="396" extrusionOk="0">
                  <a:moveTo>
                    <a:pt x="183" y="0"/>
                  </a:moveTo>
                  <a:cubicBezTo>
                    <a:pt x="61" y="0"/>
                    <a:pt x="1" y="92"/>
                    <a:pt x="1" y="213"/>
                  </a:cubicBezTo>
                  <a:cubicBezTo>
                    <a:pt x="1" y="304"/>
                    <a:pt x="61" y="396"/>
                    <a:pt x="183" y="396"/>
                  </a:cubicBezTo>
                  <a:cubicBezTo>
                    <a:pt x="274" y="396"/>
                    <a:pt x="365" y="304"/>
                    <a:pt x="365" y="213"/>
                  </a:cubicBezTo>
                  <a:cubicBezTo>
                    <a:pt x="365" y="92"/>
                    <a:pt x="274"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3"/>
            <p:cNvSpPr/>
            <p:nvPr/>
          </p:nvSpPr>
          <p:spPr>
            <a:xfrm>
              <a:off x="-22648425" y="-6387325"/>
              <a:ext cx="10675" cy="9900"/>
            </a:xfrm>
            <a:custGeom>
              <a:avLst/>
              <a:gdLst/>
              <a:ahLst/>
              <a:cxnLst/>
              <a:rect l="l" t="t" r="r" b="b"/>
              <a:pathLst>
                <a:path w="427" h="396" extrusionOk="0">
                  <a:moveTo>
                    <a:pt x="183" y="0"/>
                  </a:moveTo>
                  <a:cubicBezTo>
                    <a:pt x="92" y="31"/>
                    <a:pt x="1" y="122"/>
                    <a:pt x="31" y="213"/>
                  </a:cubicBezTo>
                  <a:cubicBezTo>
                    <a:pt x="31" y="335"/>
                    <a:pt x="153" y="395"/>
                    <a:pt x="244" y="395"/>
                  </a:cubicBezTo>
                  <a:cubicBezTo>
                    <a:pt x="335" y="365"/>
                    <a:pt x="426" y="274"/>
                    <a:pt x="396" y="183"/>
                  </a:cubicBezTo>
                  <a:cubicBezTo>
                    <a:pt x="396" y="61"/>
                    <a:pt x="274"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3"/>
            <p:cNvSpPr/>
            <p:nvPr/>
          </p:nvSpPr>
          <p:spPr>
            <a:xfrm>
              <a:off x="-22036700" y="-6065125"/>
              <a:ext cx="16725" cy="16725"/>
            </a:xfrm>
            <a:custGeom>
              <a:avLst/>
              <a:gdLst/>
              <a:ahLst/>
              <a:cxnLst/>
              <a:rect l="l" t="t" r="r" b="b"/>
              <a:pathLst>
                <a:path w="669" h="669" extrusionOk="0">
                  <a:moveTo>
                    <a:pt x="335" y="0"/>
                  </a:moveTo>
                  <a:cubicBezTo>
                    <a:pt x="152" y="0"/>
                    <a:pt x="0" y="152"/>
                    <a:pt x="0" y="334"/>
                  </a:cubicBezTo>
                  <a:cubicBezTo>
                    <a:pt x="0" y="517"/>
                    <a:pt x="152" y="669"/>
                    <a:pt x="335" y="669"/>
                  </a:cubicBezTo>
                  <a:cubicBezTo>
                    <a:pt x="517" y="669"/>
                    <a:pt x="669" y="517"/>
                    <a:pt x="669" y="334"/>
                  </a:cubicBezTo>
                  <a:cubicBezTo>
                    <a:pt x="669" y="152"/>
                    <a:pt x="517" y="0"/>
                    <a:pt x="335"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3"/>
            <p:cNvSpPr/>
            <p:nvPr/>
          </p:nvSpPr>
          <p:spPr>
            <a:xfrm>
              <a:off x="-24693300" y="-7059075"/>
              <a:ext cx="16750" cy="16750"/>
            </a:xfrm>
            <a:custGeom>
              <a:avLst/>
              <a:gdLst/>
              <a:ahLst/>
              <a:cxnLst/>
              <a:rect l="l" t="t" r="r" b="b"/>
              <a:pathLst>
                <a:path w="670" h="670" extrusionOk="0">
                  <a:moveTo>
                    <a:pt x="335" y="1"/>
                  </a:moveTo>
                  <a:cubicBezTo>
                    <a:pt x="153" y="1"/>
                    <a:pt x="1" y="153"/>
                    <a:pt x="1" y="335"/>
                  </a:cubicBezTo>
                  <a:cubicBezTo>
                    <a:pt x="1" y="517"/>
                    <a:pt x="153" y="669"/>
                    <a:pt x="335" y="669"/>
                  </a:cubicBezTo>
                  <a:cubicBezTo>
                    <a:pt x="518" y="669"/>
                    <a:pt x="670" y="517"/>
                    <a:pt x="670" y="335"/>
                  </a:cubicBezTo>
                  <a:cubicBezTo>
                    <a:pt x="670" y="153"/>
                    <a:pt x="518" y="1"/>
                    <a:pt x="335"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3"/>
            <p:cNvSpPr/>
            <p:nvPr/>
          </p:nvSpPr>
          <p:spPr>
            <a:xfrm>
              <a:off x="-22197800" y="-4989900"/>
              <a:ext cx="34225" cy="33475"/>
            </a:xfrm>
            <a:custGeom>
              <a:avLst/>
              <a:gdLst/>
              <a:ahLst/>
              <a:cxnLst/>
              <a:rect l="l" t="t" r="r" b="b"/>
              <a:pathLst>
                <a:path w="1369" h="1339" extrusionOk="0">
                  <a:moveTo>
                    <a:pt x="699" y="1"/>
                  </a:moveTo>
                  <a:cubicBezTo>
                    <a:pt x="304" y="1"/>
                    <a:pt x="0" y="305"/>
                    <a:pt x="0" y="669"/>
                  </a:cubicBezTo>
                  <a:cubicBezTo>
                    <a:pt x="0" y="1065"/>
                    <a:pt x="304" y="1338"/>
                    <a:pt x="699" y="1338"/>
                  </a:cubicBezTo>
                  <a:cubicBezTo>
                    <a:pt x="1064" y="1338"/>
                    <a:pt x="1368" y="1034"/>
                    <a:pt x="1368" y="669"/>
                  </a:cubicBezTo>
                  <a:cubicBezTo>
                    <a:pt x="1368" y="305"/>
                    <a:pt x="1064" y="1"/>
                    <a:pt x="699"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3"/>
            <p:cNvSpPr/>
            <p:nvPr/>
          </p:nvSpPr>
          <p:spPr>
            <a:xfrm>
              <a:off x="-23536725" y="-4492175"/>
              <a:ext cx="33450" cy="34225"/>
            </a:xfrm>
            <a:custGeom>
              <a:avLst/>
              <a:gdLst/>
              <a:ahLst/>
              <a:cxnLst/>
              <a:rect l="l" t="t" r="r" b="b"/>
              <a:pathLst>
                <a:path w="1338" h="1369" extrusionOk="0">
                  <a:moveTo>
                    <a:pt x="669" y="1"/>
                  </a:moveTo>
                  <a:cubicBezTo>
                    <a:pt x="304" y="1"/>
                    <a:pt x="0" y="305"/>
                    <a:pt x="0" y="670"/>
                  </a:cubicBezTo>
                  <a:cubicBezTo>
                    <a:pt x="0" y="1065"/>
                    <a:pt x="304" y="1369"/>
                    <a:pt x="669" y="1369"/>
                  </a:cubicBezTo>
                  <a:cubicBezTo>
                    <a:pt x="1034" y="1369"/>
                    <a:pt x="1338" y="1065"/>
                    <a:pt x="1338" y="670"/>
                  </a:cubicBezTo>
                  <a:cubicBezTo>
                    <a:pt x="1338" y="305"/>
                    <a:pt x="1034" y="1"/>
                    <a:pt x="669"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3"/>
            <p:cNvSpPr/>
            <p:nvPr/>
          </p:nvSpPr>
          <p:spPr>
            <a:xfrm>
              <a:off x="-23007850" y="-4404775"/>
              <a:ext cx="34225" cy="33450"/>
            </a:xfrm>
            <a:custGeom>
              <a:avLst/>
              <a:gdLst/>
              <a:ahLst/>
              <a:cxnLst/>
              <a:rect l="l" t="t" r="r" b="b"/>
              <a:pathLst>
                <a:path w="1369" h="1338" extrusionOk="0">
                  <a:moveTo>
                    <a:pt x="700" y="0"/>
                  </a:moveTo>
                  <a:cubicBezTo>
                    <a:pt x="304" y="0"/>
                    <a:pt x="1" y="304"/>
                    <a:pt x="1" y="669"/>
                  </a:cubicBezTo>
                  <a:cubicBezTo>
                    <a:pt x="1" y="1064"/>
                    <a:pt x="304" y="1338"/>
                    <a:pt x="700" y="1338"/>
                  </a:cubicBezTo>
                  <a:cubicBezTo>
                    <a:pt x="1064" y="1338"/>
                    <a:pt x="1368" y="1064"/>
                    <a:pt x="1368" y="669"/>
                  </a:cubicBezTo>
                  <a:cubicBezTo>
                    <a:pt x="1368" y="304"/>
                    <a:pt x="1064" y="0"/>
                    <a:pt x="700"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3"/>
            <p:cNvSpPr/>
            <p:nvPr/>
          </p:nvSpPr>
          <p:spPr>
            <a:xfrm>
              <a:off x="-23829300" y="-5085650"/>
              <a:ext cx="33475" cy="33475"/>
            </a:xfrm>
            <a:custGeom>
              <a:avLst/>
              <a:gdLst/>
              <a:ahLst/>
              <a:cxnLst/>
              <a:rect l="l" t="t" r="r" b="b"/>
              <a:pathLst>
                <a:path w="1339" h="1339" extrusionOk="0">
                  <a:moveTo>
                    <a:pt x="669" y="1"/>
                  </a:moveTo>
                  <a:cubicBezTo>
                    <a:pt x="305" y="1"/>
                    <a:pt x="1" y="305"/>
                    <a:pt x="1" y="670"/>
                  </a:cubicBezTo>
                  <a:cubicBezTo>
                    <a:pt x="1" y="1034"/>
                    <a:pt x="305" y="1338"/>
                    <a:pt x="669" y="1338"/>
                  </a:cubicBezTo>
                  <a:cubicBezTo>
                    <a:pt x="1034" y="1338"/>
                    <a:pt x="1338" y="1034"/>
                    <a:pt x="1338" y="670"/>
                  </a:cubicBezTo>
                  <a:cubicBezTo>
                    <a:pt x="1338" y="305"/>
                    <a:pt x="1034" y="1"/>
                    <a:pt x="669"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3"/>
            <p:cNvSpPr/>
            <p:nvPr/>
          </p:nvSpPr>
          <p:spPr>
            <a:xfrm>
              <a:off x="-20799600" y="-5882775"/>
              <a:ext cx="33450" cy="33475"/>
            </a:xfrm>
            <a:custGeom>
              <a:avLst/>
              <a:gdLst/>
              <a:ahLst/>
              <a:cxnLst/>
              <a:rect l="l" t="t" r="r" b="b"/>
              <a:pathLst>
                <a:path w="1338" h="1339" extrusionOk="0">
                  <a:moveTo>
                    <a:pt x="669" y="1"/>
                  </a:moveTo>
                  <a:cubicBezTo>
                    <a:pt x="304" y="1"/>
                    <a:pt x="0" y="305"/>
                    <a:pt x="0" y="670"/>
                  </a:cubicBezTo>
                  <a:cubicBezTo>
                    <a:pt x="0" y="1034"/>
                    <a:pt x="304" y="1338"/>
                    <a:pt x="669" y="1338"/>
                  </a:cubicBezTo>
                  <a:cubicBezTo>
                    <a:pt x="1034" y="1338"/>
                    <a:pt x="1338" y="1034"/>
                    <a:pt x="1338" y="670"/>
                  </a:cubicBezTo>
                  <a:cubicBezTo>
                    <a:pt x="1338" y="305"/>
                    <a:pt x="1034" y="1"/>
                    <a:pt x="669"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3"/>
            <p:cNvSpPr/>
            <p:nvPr/>
          </p:nvSpPr>
          <p:spPr>
            <a:xfrm>
              <a:off x="-19681050" y="-6338700"/>
              <a:ext cx="34225" cy="33475"/>
            </a:xfrm>
            <a:custGeom>
              <a:avLst/>
              <a:gdLst/>
              <a:ahLst/>
              <a:cxnLst/>
              <a:rect l="l" t="t" r="r" b="b"/>
              <a:pathLst>
                <a:path w="1369" h="1339" extrusionOk="0">
                  <a:moveTo>
                    <a:pt x="670" y="1"/>
                  </a:moveTo>
                  <a:cubicBezTo>
                    <a:pt x="305" y="1"/>
                    <a:pt x="1" y="305"/>
                    <a:pt x="1" y="669"/>
                  </a:cubicBezTo>
                  <a:cubicBezTo>
                    <a:pt x="1" y="1034"/>
                    <a:pt x="305" y="1338"/>
                    <a:pt x="670" y="1338"/>
                  </a:cubicBezTo>
                  <a:cubicBezTo>
                    <a:pt x="1065" y="1338"/>
                    <a:pt x="1369" y="1034"/>
                    <a:pt x="1369" y="669"/>
                  </a:cubicBezTo>
                  <a:cubicBezTo>
                    <a:pt x="1369" y="305"/>
                    <a:pt x="1065" y="1"/>
                    <a:pt x="670"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3"/>
            <p:cNvSpPr/>
            <p:nvPr/>
          </p:nvSpPr>
          <p:spPr>
            <a:xfrm>
              <a:off x="-20942450" y="-6359975"/>
              <a:ext cx="16725" cy="16750"/>
            </a:xfrm>
            <a:custGeom>
              <a:avLst/>
              <a:gdLst/>
              <a:ahLst/>
              <a:cxnLst/>
              <a:rect l="l" t="t" r="r" b="b"/>
              <a:pathLst>
                <a:path w="669" h="670" extrusionOk="0">
                  <a:moveTo>
                    <a:pt x="334" y="1"/>
                  </a:moveTo>
                  <a:cubicBezTo>
                    <a:pt x="152" y="1"/>
                    <a:pt x="0" y="153"/>
                    <a:pt x="0" y="335"/>
                  </a:cubicBezTo>
                  <a:cubicBezTo>
                    <a:pt x="0" y="517"/>
                    <a:pt x="152" y="669"/>
                    <a:pt x="334" y="669"/>
                  </a:cubicBezTo>
                  <a:cubicBezTo>
                    <a:pt x="517" y="669"/>
                    <a:pt x="669" y="517"/>
                    <a:pt x="669" y="335"/>
                  </a:cubicBezTo>
                  <a:cubicBezTo>
                    <a:pt x="669" y="153"/>
                    <a:pt x="517" y="1"/>
                    <a:pt x="334"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3"/>
            <p:cNvSpPr/>
            <p:nvPr/>
          </p:nvSpPr>
          <p:spPr>
            <a:xfrm>
              <a:off x="-22342950" y="-5546900"/>
              <a:ext cx="16750" cy="16750"/>
            </a:xfrm>
            <a:custGeom>
              <a:avLst/>
              <a:gdLst/>
              <a:ahLst/>
              <a:cxnLst/>
              <a:rect l="l" t="t" r="r" b="b"/>
              <a:pathLst>
                <a:path w="670" h="670" extrusionOk="0">
                  <a:moveTo>
                    <a:pt x="335" y="1"/>
                  </a:moveTo>
                  <a:cubicBezTo>
                    <a:pt x="153" y="1"/>
                    <a:pt x="1" y="153"/>
                    <a:pt x="1" y="335"/>
                  </a:cubicBezTo>
                  <a:cubicBezTo>
                    <a:pt x="1" y="518"/>
                    <a:pt x="153" y="670"/>
                    <a:pt x="335" y="670"/>
                  </a:cubicBezTo>
                  <a:cubicBezTo>
                    <a:pt x="517" y="670"/>
                    <a:pt x="669" y="548"/>
                    <a:pt x="669" y="335"/>
                  </a:cubicBezTo>
                  <a:cubicBezTo>
                    <a:pt x="669" y="153"/>
                    <a:pt x="517" y="1"/>
                    <a:pt x="335"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3"/>
            <p:cNvSpPr/>
            <p:nvPr/>
          </p:nvSpPr>
          <p:spPr>
            <a:xfrm>
              <a:off x="-21084550" y="-6841750"/>
              <a:ext cx="16725" cy="16750"/>
            </a:xfrm>
            <a:custGeom>
              <a:avLst/>
              <a:gdLst/>
              <a:ahLst/>
              <a:cxnLst/>
              <a:rect l="l" t="t" r="r" b="b"/>
              <a:pathLst>
                <a:path w="669" h="670" extrusionOk="0">
                  <a:moveTo>
                    <a:pt x="334" y="1"/>
                  </a:moveTo>
                  <a:cubicBezTo>
                    <a:pt x="152" y="1"/>
                    <a:pt x="0" y="153"/>
                    <a:pt x="0" y="335"/>
                  </a:cubicBezTo>
                  <a:cubicBezTo>
                    <a:pt x="0" y="518"/>
                    <a:pt x="152" y="669"/>
                    <a:pt x="334" y="669"/>
                  </a:cubicBezTo>
                  <a:cubicBezTo>
                    <a:pt x="517" y="669"/>
                    <a:pt x="669" y="518"/>
                    <a:pt x="669" y="335"/>
                  </a:cubicBezTo>
                  <a:cubicBezTo>
                    <a:pt x="669" y="153"/>
                    <a:pt x="517" y="1"/>
                    <a:pt x="334"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3"/>
            <p:cNvSpPr/>
            <p:nvPr/>
          </p:nvSpPr>
          <p:spPr>
            <a:xfrm>
              <a:off x="-21189425" y="-7134300"/>
              <a:ext cx="16750" cy="16750"/>
            </a:xfrm>
            <a:custGeom>
              <a:avLst/>
              <a:gdLst/>
              <a:ahLst/>
              <a:cxnLst/>
              <a:rect l="l" t="t" r="r" b="b"/>
              <a:pathLst>
                <a:path w="670" h="670" extrusionOk="0">
                  <a:moveTo>
                    <a:pt x="335" y="0"/>
                  </a:moveTo>
                  <a:cubicBezTo>
                    <a:pt x="152" y="0"/>
                    <a:pt x="0" y="152"/>
                    <a:pt x="0" y="335"/>
                  </a:cubicBezTo>
                  <a:cubicBezTo>
                    <a:pt x="0" y="517"/>
                    <a:pt x="152" y="669"/>
                    <a:pt x="335" y="669"/>
                  </a:cubicBezTo>
                  <a:cubicBezTo>
                    <a:pt x="517" y="669"/>
                    <a:pt x="669" y="517"/>
                    <a:pt x="669" y="335"/>
                  </a:cubicBezTo>
                  <a:cubicBezTo>
                    <a:pt x="669" y="152"/>
                    <a:pt x="517" y="0"/>
                    <a:pt x="335"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3"/>
            <p:cNvSpPr/>
            <p:nvPr/>
          </p:nvSpPr>
          <p:spPr>
            <a:xfrm>
              <a:off x="-20410525" y="-5752050"/>
              <a:ext cx="16725" cy="16725"/>
            </a:xfrm>
            <a:custGeom>
              <a:avLst/>
              <a:gdLst/>
              <a:ahLst/>
              <a:cxnLst/>
              <a:rect l="l" t="t" r="r" b="b"/>
              <a:pathLst>
                <a:path w="669" h="669" extrusionOk="0">
                  <a:moveTo>
                    <a:pt x="334" y="0"/>
                  </a:moveTo>
                  <a:cubicBezTo>
                    <a:pt x="152" y="0"/>
                    <a:pt x="0" y="152"/>
                    <a:pt x="0" y="334"/>
                  </a:cubicBezTo>
                  <a:cubicBezTo>
                    <a:pt x="0" y="517"/>
                    <a:pt x="152" y="669"/>
                    <a:pt x="334" y="669"/>
                  </a:cubicBezTo>
                  <a:cubicBezTo>
                    <a:pt x="517" y="669"/>
                    <a:pt x="669" y="517"/>
                    <a:pt x="669" y="334"/>
                  </a:cubicBezTo>
                  <a:cubicBezTo>
                    <a:pt x="669" y="152"/>
                    <a:pt x="517" y="0"/>
                    <a:pt x="334"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3"/>
            <p:cNvSpPr/>
            <p:nvPr/>
          </p:nvSpPr>
          <p:spPr>
            <a:xfrm>
              <a:off x="-21342175" y="-5976225"/>
              <a:ext cx="16750" cy="16750"/>
            </a:xfrm>
            <a:custGeom>
              <a:avLst/>
              <a:gdLst/>
              <a:ahLst/>
              <a:cxnLst/>
              <a:rect l="l" t="t" r="r" b="b"/>
              <a:pathLst>
                <a:path w="670" h="670" extrusionOk="0">
                  <a:moveTo>
                    <a:pt x="335" y="0"/>
                  </a:moveTo>
                  <a:cubicBezTo>
                    <a:pt x="153" y="0"/>
                    <a:pt x="1" y="152"/>
                    <a:pt x="1" y="335"/>
                  </a:cubicBezTo>
                  <a:cubicBezTo>
                    <a:pt x="1" y="517"/>
                    <a:pt x="153" y="669"/>
                    <a:pt x="335" y="669"/>
                  </a:cubicBezTo>
                  <a:cubicBezTo>
                    <a:pt x="518" y="669"/>
                    <a:pt x="670" y="517"/>
                    <a:pt x="670" y="335"/>
                  </a:cubicBezTo>
                  <a:cubicBezTo>
                    <a:pt x="670" y="152"/>
                    <a:pt x="518" y="0"/>
                    <a:pt x="335"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3"/>
            <p:cNvSpPr/>
            <p:nvPr/>
          </p:nvSpPr>
          <p:spPr>
            <a:xfrm>
              <a:off x="-22304950" y="-6274875"/>
              <a:ext cx="16750" cy="16750"/>
            </a:xfrm>
            <a:custGeom>
              <a:avLst/>
              <a:gdLst/>
              <a:ahLst/>
              <a:cxnLst/>
              <a:rect l="l" t="t" r="r" b="b"/>
              <a:pathLst>
                <a:path w="670" h="670" extrusionOk="0">
                  <a:moveTo>
                    <a:pt x="335" y="1"/>
                  </a:moveTo>
                  <a:cubicBezTo>
                    <a:pt x="153" y="1"/>
                    <a:pt x="1" y="153"/>
                    <a:pt x="1" y="335"/>
                  </a:cubicBezTo>
                  <a:cubicBezTo>
                    <a:pt x="1" y="518"/>
                    <a:pt x="153" y="670"/>
                    <a:pt x="335" y="670"/>
                  </a:cubicBezTo>
                  <a:cubicBezTo>
                    <a:pt x="517" y="670"/>
                    <a:pt x="669" y="518"/>
                    <a:pt x="669" y="335"/>
                  </a:cubicBezTo>
                  <a:cubicBezTo>
                    <a:pt x="669" y="153"/>
                    <a:pt x="517" y="1"/>
                    <a:pt x="335"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3"/>
            <p:cNvSpPr/>
            <p:nvPr/>
          </p:nvSpPr>
          <p:spPr>
            <a:xfrm>
              <a:off x="-21759350" y="-4906300"/>
              <a:ext cx="16750" cy="16725"/>
            </a:xfrm>
            <a:custGeom>
              <a:avLst/>
              <a:gdLst/>
              <a:ahLst/>
              <a:cxnLst/>
              <a:rect l="l" t="t" r="r" b="b"/>
              <a:pathLst>
                <a:path w="670" h="669" extrusionOk="0">
                  <a:moveTo>
                    <a:pt x="335" y="0"/>
                  </a:moveTo>
                  <a:cubicBezTo>
                    <a:pt x="153" y="0"/>
                    <a:pt x="1" y="152"/>
                    <a:pt x="1" y="335"/>
                  </a:cubicBezTo>
                  <a:cubicBezTo>
                    <a:pt x="1" y="517"/>
                    <a:pt x="153" y="669"/>
                    <a:pt x="335" y="669"/>
                  </a:cubicBezTo>
                  <a:cubicBezTo>
                    <a:pt x="517" y="669"/>
                    <a:pt x="669" y="517"/>
                    <a:pt x="669" y="335"/>
                  </a:cubicBezTo>
                  <a:cubicBezTo>
                    <a:pt x="669" y="152"/>
                    <a:pt x="517" y="0"/>
                    <a:pt x="335"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3"/>
            <p:cNvSpPr/>
            <p:nvPr/>
          </p:nvSpPr>
          <p:spPr>
            <a:xfrm>
              <a:off x="-21370275" y="-5214050"/>
              <a:ext cx="9125" cy="9125"/>
            </a:xfrm>
            <a:custGeom>
              <a:avLst/>
              <a:gdLst/>
              <a:ahLst/>
              <a:cxnLst/>
              <a:rect l="l" t="t" r="r" b="b"/>
              <a:pathLst>
                <a:path w="365" h="365" extrusionOk="0">
                  <a:moveTo>
                    <a:pt x="183" y="0"/>
                  </a:moveTo>
                  <a:cubicBezTo>
                    <a:pt x="91" y="0"/>
                    <a:pt x="0" y="61"/>
                    <a:pt x="0" y="182"/>
                  </a:cubicBezTo>
                  <a:cubicBezTo>
                    <a:pt x="0" y="274"/>
                    <a:pt x="91" y="365"/>
                    <a:pt x="183" y="365"/>
                  </a:cubicBezTo>
                  <a:cubicBezTo>
                    <a:pt x="274" y="365"/>
                    <a:pt x="365" y="274"/>
                    <a:pt x="365" y="182"/>
                  </a:cubicBezTo>
                  <a:cubicBezTo>
                    <a:pt x="365" y="61"/>
                    <a:pt x="274"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3"/>
            <p:cNvSpPr/>
            <p:nvPr/>
          </p:nvSpPr>
          <p:spPr>
            <a:xfrm>
              <a:off x="-21114950" y="-5369075"/>
              <a:ext cx="9125" cy="9150"/>
            </a:xfrm>
            <a:custGeom>
              <a:avLst/>
              <a:gdLst/>
              <a:ahLst/>
              <a:cxnLst/>
              <a:rect l="l" t="t" r="r" b="b"/>
              <a:pathLst>
                <a:path w="365" h="366" extrusionOk="0">
                  <a:moveTo>
                    <a:pt x="183" y="0"/>
                  </a:moveTo>
                  <a:cubicBezTo>
                    <a:pt x="91" y="0"/>
                    <a:pt x="0" y="92"/>
                    <a:pt x="0" y="183"/>
                  </a:cubicBezTo>
                  <a:cubicBezTo>
                    <a:pt x="0" y="304"/>
                    <a:pt x="91" y="365"/>
                    <a:pt x="183" y="365"/>
                  </a:cubicBezTo>
                  <a:cubicBezTo>
                    <a:pt x="274" y="365"/>
                    <a:pt x="365" y="304"/>
                    <a:pt x="365" y="183"/>
                  </a:cubicBezTo>
                  <a:cubicBezTo>
                    <a:pt x="365" y="92"/>
                    <a:pt x="274"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3"/>
            <p:cNvSpPr/>
            <p:nvPr/>
          </p:nvSpPr>
          <p:spPr>
            <a:xfrm>
              <a:off x="-20631675" y="-5729275"/>
              <a:ext cx="9900" cy="9150"/>
            </a:xfrm>
            <a:custGeom>
              <a:avLst/>
              <a:gdLst/>
              <a:ahLst/>
              <a:cxnLst/>
              <a:rect l="l" t="t" r="r" b="b"/>
              <a:pathLst>
                <a:path w="396" h="366" extrusionOk="0">
                  <a:moveTo>
                    <a:pt x="214" y="1"/>
                  </a:moveTo>
                  <a:cubicBezTo>
                    <a:pt x="92" y="1"/>
                    <a:pt x="1" y="62"/>
                    <a:pt x="1" y="183"/>
                  </a:cubicBezTo>
                  <a:cubicBezTo>
                    <a:pt x="1" y="274"/>
                    <a:pt x="92" y="366"/>
                    <a:pt x="214" y="366"/>
                  </a:cubicBezTo>
                  <a:cubicBezTo>
                    <a:pt x="305" y="366"/>
                    <a:pt x="396" y="274"/>
                    <a:pt x="396" y="183"/>
                  </a:cubicBezTo>
                  <a:cubicBezTo>
                    <a:pt x="396" y="62"/>
                    <a:pt x="305" y="1"/>
                    <a:pt x="214"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3"/>
            <p:cNvSpPr/>
            <p:nvPr/>
          </p:nvSpPr>
          <p:spPr>
            <a:xfrm>
              <a:off x="-20811000" y="-5961800"/>
              <a:ext cx="9150" cy="9900"/>
            </a:xfrm>
            <a:custGeom>
              <a:avLst/>
              <a:gdLst/>
              <a:ahLst/>
              <a:cxnLst/>
              <a:rect l="l" t="t" r="r" b="b"/>
              <a:pathLst>
                <a:path w="366" h="396" extrusionOk="0">
                  <a:moveTo>
                    <a:pt x="183" y="1"/>
                  </a:moveTo>
                  <a:cubicBezTo>
                    <a:pt x="61" y="1"/>
                    <a:pt x="0" y="92"/>
                    <a:pt x="0" y="214"/>
                  </a:cubicBezTo>
                  <a:cubicBezTo>
                    <a:pt x="0" y="305"/>
                    <a:pt x="61" y="396"/>
                    <a:pt x="183" y="396"/>
                  </a:cubicBezTo>
                  <a:cubicBezTo>
                    <a:pt x="274" y="396"/>
                    <a:pt x="365" y="305"/>
                    <a:pt x="365" y="214"/>
                  </a:cubicBezTo>
                  <a:cubicBezTo>
                    <a:pt x="365" y="92"/>
                    <a:pt x="27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3"/>
            <p:cNvSpPr/>
            <p:nvPr/>
          </p:nvSpPr>
          <p:spPr>
            <a:xfrm>
              <a:off x="-21640800" y="-5468625"/>
              <a:ext cx="33450" cy="33450"/>
            </a:xfrm>
            <a:custGeom>
              <a:avLst/>
              <a:gdLst/>
              <a:ahLst/>
              <a:cxnLst/>
              <a:rect l="l" t="t" r="r" b="b"/>
              <a:pathLst>
                <a:path w="1338" h="1338" extrusionOk="0">
                  <a:moveTo>
                    <a:pt x="669" y="1"/>
                  </a:moveTo>
                  <a:cubicBezTo>
                    <a:pt x="304" y="1"/>
                    <a:pt x="0" y="305"/>
                    <a:pt x="0" y="669"/>
                  </a:cubicBezTo>
                  <a:cubicBezTo>
                    <a:pt x="0" y="1064"/>
                    <a:pt x="304" y="1338"/>
                    <a:pt x="669" y="1338"/>
                  </a:cubicBezTo>
                  <a:cubicBezTo>
                    <a:pt x="1064" y="1338"/>
                    <a:pt x="1338" y="1064"/>
                    <a:pt x="1338" y="669"/>
                  </a:cubicBezTo>
                  <a:cubicBezTo>
                    <a:pt x="1338" y="305"/>
                    <a:pt x="1064" y="1"/>
                    <a:pt x="669"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3"/>
            <p:cNvSpPr/>
            <p:nvPr/>
          </p:nvSpPr>
          <p:spPr>
            <a:xfrm>
              <a:off x="-22318625" y="-3916175"/>
              <a:ext cx="33450" cy="33475"/>
            </a:xfrm>
            <a:custGeom>
              <a:avLst/>
              <a:gdLst/>
              <a:ahLst/>
              <a:cxnLst/>
              <a:rect l="l" t="t" r="r" b="b"/>
              <a:pathLst>
                <a:path w="1338" h="1339" extrusionOk="0">
                  <a:moveTo>
                    <a:pt x="669" y="1"/>
                  </a:moveTo>
                  <a:cubicBezTo>
                    <a:pt x="304" y="1"/>
                    <a:pt x="0" y="305"/>
                    <a:pt x="0" y="669"/>
                  </a:cubicBezTo>
                  <a:cubicBezTo>
                    <a:pt x="0" y="1065"/>
                    <a:pt x="304" y="1338"/>
                    <a:pt x="669" y="1338"/>
                  </a:cubicBezTo>
                  <a:cubicBezTo>
                    <a:pt x="1034" y="1338"/>
                    <a:pt x="1338" y="1034"/>
                    <a:pt x="1338" y="669"/>
                  </a:cubicBezTo>
                  <a:cubicBezTo>
                    <a:pt x="1338" y="305"/>
                    <a:pt x="1034" y="1"/>
                    <a:pt x="669"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3"/>
            <p:cNvSpPr/>
            <p:nvPr/>
          </p:nvSpPr>
          <p:spPr>
            <a:xfrm>
              <a:off x="-22131700" y="-3720875"/>
              <a:ext cx="16750" cy="16750"/>
            </a:xfrm>
            <a:custGeom>
              <a:avLst/>
              <a:gdLst/>
              <a:ahLst/>
              <a:cxnLst/>
              <a:rect l="l" t="t" r="r" b="b"/>
              <a:pathLst>
                <a:path w="670" h="670" extrusionOk="0">
                  <a:moveTo>
                    <a:pt x="335" y="0"/>
                  </a:moveTo>
                  <a:cubicBezTo>
                    <a:pt x="122" y="0"/>
                    <a:pt x="1" y="152"/>
                    <a:pt x="1" y="335"/>
                  </a:cubicBezTo>
                  <a:cubicBezTo>
                    <a:pt x="1" y="517"/>
                    <a:pt x="122" y="669"/>
                    <a:pt x="335" y="669"/>
                  </a:cubicBezTo>
                  <a:cubicBezTo>
                    <a:pt x="517" y="669"/>
                    <a:pt x="669" y="517"/>
                    <a:pt x="669" y="335"/>
                  </a:cubicBezTo>
                  <a:cubicBezTo>
                    <a:pt x="669" y="152"/>
                    <a:pt x="517" y="0"/>
                    <a:pt x="335"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3"/>
            <p:cNvSpPr/>
            <p:nvPr/>
          </p:nvSpPr>
          <p:spPr>
            <a:xfrm>
              <a:off x="-21254775" y="-3990650"/>
              <a:ext cx="16750" cy="16750"/>
            </a:xfrm>
            <a:custGeom>
              <a:avLst/>
              <a:gdLst/>
              <a:ahLst/>
              <a:cxnLst/>
              <a:rect l="l" t="t" r="r" b="b"/>
              <a:pathLst>
                <a:path w="670" h="670" extrusionOk="0">
                  <a:moveTo>
                    <a:pt x="335" y="1"/>
                  </a:moveTo>
                  <a:cubicBezTo>
                    <a:pt x="152" y="1"/>
                    <a:pt x="0" y="153"/>
                    <a:pt x="0" y="335"/>
                  </a:cubicBezTo>
                  <a:cubicBezTo>
                    <a:pt x="0" y="548"/>
                    <a:pt x="152" y="670"/>
                    <a:pt x="335" y="670"/>
                  </a:cubicBezTo>
                  <a:cubicBezTo>
                    <a:pt x="517" y="670"/>
                    <a:pt x="669" y="548"/>
                    <a:pt x="669" y="335"/>
                  </a:cubicBezTo>
                  <a:cubicBezTo>
                    <a:pt x="669" y="153"/>
                    <a:pt x="517" y="1"/>
                    <a:pt x="335"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3"/>
            <p:cNvSpPr/>
            <p:nvPr/>
          </p:nvSpPr>
          <p:spPr>
            <a:xfrm>
              <a:off x="-21842925" y="-3802950"/>
              <a:ext cx="9900" cy="9150"/>
            </a:xfrm>
            <a:custGeom>
              <a:avLst/>
              <a:gdLst/>
              <a:ahLst/>
              <a:cxnLst/>
              <a:rect l="l" t="t" r="r" b="b"/>
              <a:pathLst>
                <a:path w="396" h="366" extrusionOk="0">
                  <a:moveTo>
                    <a:pt x="182" y="1"/>
                  </a:moveTo>
                  <a:cubicBezTo>
                    <a:pt x="91" y="1"/>
                    <a:pt x="0" y="92"/>
                    <a:pt x="0" y="183"/>
                  </a:cubicBezTo>
                  <a:cubicBezTo>
                    <a:pt x="0" y="305"/>
                    <a:pt x="91" y="365"/>
                    <a:pt x="182" y="365"/>
                  </a:cubicBezTo>
                  <a:cubicBezTo>
                    <a:pt x="304" y="365"/>
                    <a:pt x="395" y="305"/>
                    <a:pt x="395" y="183"/>
                  </a:cubicBezTo>
                  <a:cubicBezTo>
                    <a:pt x="395" y="92"/>
                    <a:pt x="304" y="1"/>
                    <a:pt x="182"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3"/>
            <p:cNvSpPr/>
            <p:nvPr/>
          </p:nvSpPr>
          <p:spPr>
            <a:xfrm>
              <a:off x="-21594450" y="-4169975"/>
              <a:ext cx="9150" cy="9150"/>
            </a:xfrm>
            <a:custGeom>
              <a:avLst/>
              <a:gdLst/>
              <a:ahLst/>
              <a:cxnLst/>
              <a:rect l="l" t="t" r="r" b="b"/>
              <a:pathLst>
                <a:path w="366" h="366" extrusionOk="0">
                  <a:moveTo>
                    <a:pt x="183" y="1"/>
                  </a:moveTo>
                  <a:cubicBezTo>
                    <a:pt x="61" y="1"/>
                    <a:pt x="1" y="61"/>
                    <a:pt x="1" y="183"/>
                  </a:cubicBezTo>
                  <a:cubicBezTo>
                    <a:pt x="1" y="274"/>
                    <a:pt x="61" y="365"/>
                    <a:pt x="183" y="365"/>
                  </a:cubicBezTo>
                  <a:cubicBezTo>
                    <a:pt x="274" y="365"/>
                    <a:pt x="365" y="274"/>
                    <a:pt x="365" y="183"/>
                  </a:cubicBezTo>
                  <a:cubicBezTo>
                    <a:pt x="365" y="61"/>
                    <a:pt x="27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3"/>
            <p:cNvSpPr/>
            <p:nvPr/>
          </p:nvSpPr>
          <p:spPr>
            <a:xfrm>
              <a:off x="-21342175" y="-4186700"/>
              <a:ext cx="9150" cy="9150"/>
            </a:xfrm>
            <a:custGeom>
              <a:avLst/>
              <a:gdLst/>
              <a:ahLst/>
              <a:cxnLst/>
              <a:rect l="l" t="t" r="r" b="b"/>
              <a:pathLst>
                <a:path w="366" h="366" extrusionOk="0">
                  <a:moveTo>
                    <a:pt x="183" y="1"/>
                  </a:moveTo>
                  <a:cubicBezTo>
                    <a:pt x="62" y="1"/>
                    <a:pt x="1" y="62"/>
                    <a:pt x="1" y="183"/>
                  </a:cubicBezTo>
                  <a:cubicBezTo>
                    <a:pt x="1" y="274"/>
                    <a:pt x="62" y="366"/>
                    <a:pt x="183" y="366"/>
                  </a:cubicBezTo>
                  <a:cubicBezTo>
                    <a:pt x="274" y="366"/>
                    <a:pt x="366" y="274"/>
                    <a:pt x="366" y="183"/>
                  </a:cubicBezTo>
                  <a:cubicBezTo>
                    <a:pt x="366" y="62"/>
                    <a:pt x="27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3"/>
            <p:cNvSpPr/>
            <p:nvPr/>
          </p:nvSpPr>
          <p:spPr>
            <a:xfrm>
              <a:off x="-22434900" y="-4110700"/>
              <a:ext cx="9900" cy="9150"/>
            </a:xfrm>
            <a:custGeom>
              <a:avLst/>
              <a:gdLst/>
              <a:ahLst/>
              <a:cxnLst/>
              <a:rect l="l" t="t" r="r" b="b"/>
              <a:pathLst>
                <a:path w="396" h="366" extrusionOk="0">
                  <a:moveTo>
                    <a:pt x="214" y="0"/>
                  </a:moveTo>
                  <a:cubicBezTo>
                    <a:pt x="92" y="0"/>
                    <a:pt x="1" y="61"/>
                    <a:pt x="1" y="183"/>
                  </a:cubicBezTo>
                  <a:cubicBezTo>
                    <a:pt x="1" y="274"/>
                    <a:pt x="92" y="365"/>
                    <a:pt x="214" y="365"/>
                  </a:cubicBezTo>
                  <a:cubicBezTo>
                    <a:pt x="305" y="365"/>
                    <a:pt x="396" y="274"/>
                    <a:pt x="396" y="183"/>
                  </a:cubicBezTo>
                  <a:cubicBezTo>
                    <a:pt x="396" y="61"/>
                    <a:pt x="305" y="0"/>
                    <a:pt x="214"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3"/>
            <p:cNvSpPr/>
            <p:nvPr/>
          </p:nvSpPr>
          <p:spPr>
            <a:xfrm>
              <a:off x="-20168900" y="-6103125"/>
              <a:ext cx="9150" cy="9150"/>
            </a:xfrm>
            <a:custGeom>
              <a:avLst/>
              <a:gdLst/>
              <a:ahLst/>
              <a:cxnLst/>
              <a:rect l="l" t="t" r="r" b="b"/>
              <a:pathLst>
                <a:path w="366" h="366" extrusionOk="0">
                  <a:moveTo>
                    <a:pt x="183" y="0"/>
                  </a:moveTo>
                  <a:cubicBezTo>
                    <a:pt x="62" y="0"/>
                    <a:pt x="1" y="61"/>
                    <a:pt x="1" y="183"/>
                  </a:cubicBezTo>
                  <a:cubicBezTo>
                    <a:pt x="1" y="274"/>
                    <a:pt x="62" y="365"/>
                    <a:pt x="183" y="365"/>
                  </a:cubicBezTo>
                  <a:cubicBezTo>
                    <a:pt x="274" y="365"/>
                    <a:pt x="366" y="274"/>
                    <a:pt x="366" y="183"/>
                  </a:cubicBezTo>
                  <a:cubicBezTo>
                    <a:pt x="366" y="61"/>
                    <a:pt x="274"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3"/>
            <p:cNvSpPr/>
            <p:nvPr/>
          </p:nvSpPr>
          <p:spPr>
            <a:xfrm>
              <a:off x="-20184850" y="-5294600"/>
              <a:ext cx="9150" cy="9125"/>
            </a:xfrm>
            <a:custGeom>
              <a:avLst/>
              <a:gdLst/>
              <a:ahLst/>
              <a:cxnLst/>
              <a:rect l="l" t="t" r="r" b="b"/>
              <a:pathLst>
                <a:path w="366" h="365" extrusionOk="0">
                  <a:moveTo>
                    <a:pt x="183" y="0"/>
                  </a:moveTo>
                  <a:cubicBezTo>
                    <a:pt x="92" y="0"/>
                    <a:pt x="1" y="91"/>
                    <a:pt x="1" y="183"/>
                  </a:cubicBezTo>
                  <a:cubicBezTo>
                    <a:pt x="1" y="274"/>
                    <a:pt x="92" y="365"/>
                    <a:pt x="183" y="365"/>
                  </a:cubicBezTo>
                  <a:cubicBezTo>
                    <a:pt x="305" y="365"/>
                    <a:pt x="365" y="274"/>
                    <a:pt x="365" y="183"/>
                  </a:cubicBezTo>
                  <a:cubicBezTo>
                    <a:pt x="365" y="91"/>
                    <a:pt x="305"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3"/>
            <p:cNvSpPr/>
            <p:nvPr/>
          </p:nvSpPr>
          <p:spPr>
            <a:xfrm>
              <a:off x="-21565575" y="-3811300"/>
              <a:ext cx="9150" cy="9150"/>
            </a:xfrm>
            <a:custGeom>
              <a:avLst/>
              <a:gdLst/>
              <a:ahLst/>
              <a:cxnLst/>
              <a:rect l="l" t="t" r="r" b="b"/>
              <a:pathLst>
                <a:path w="366" h="366" extrusionOk="0">
                  <a:moveTo>
                    <a:pt x="183" y="0"/>
                  </a:moveTo>
                  <a:cubicBezTo>
                    <a:pt x="92" y="0"/>
                    <a:pt x="1" y="61"/>
                    <a:pt x="1" y="183"/>
                  </a:cubicBezTo>
                  <a:cubicBezTo>
                    <a:pt x="1" y="274"/>
                    <a:pt x="92" y="365"/>
                    <a:pt x="183" y="365"/>
                  </a:cubicBezTo>
                  <a:cubicBezTo>
                    <a:pt x="305" y="365"/>
                    <a:pt x="365" y="274"/>
                    <a:pt x="365" y="183"/>
                  </a:cubicBezTo>
                  <a:cubicBezTo>
                    <a:pt x="365" y="61"/>
                    <a:pt x="305"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3"/>
            <p:cNvSpPr/>
            <p:nvPr/>
          </p:nvSpPr>
          <p:spPr>
            <a:xfrm>
              <a:off x="-21014650" y="-4144125"/>
              <a:ext cx="9150" cy="9125"/>
            </a:xfrm>
            <a:custGeom>
              <a:avLst/>
              <a:gdLst/>
              <a:ahLst/>
              <a:cxnLst/>
              <a:rect l="l" t="t" r="r" b="b"/>
              <a:pathLst>
                <a:path w="366" h="365" extrusionOk="0">
                  <a:moveTo>
                    <a:pt x="183" y="0"/>
                  </a:moveTo>
                  <a:cubicBezTo>
                    <a:pt x="92" y="0"/>
                    <a:pt x="0" y="61"/>
                    <a:pt x="0" y="182"/>
                  </a:cubicBezTo>
                  <a:cubicBezTo>
                    <a:pt x="0" y="274"/>
                    <a:pt x="92" y="365"/>
                    <a:pt x="183" y="365"/>
                  </a:cubicBezTo>
                  <a:cubicBezTo>
                    <a:pt x="304" y="365"/>
                    <a:pt x="365" y="274"/>
                    <a:pt x="365" y="182"/>
                  </a:cubicBezTo>
                  <a:cubicBezTo>
                    <a:pt x="365" y="61"/>
                    <a:pt x="304"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3"/>
            <p:cNvSpPr/>
            <p:nvPr/>
          </p:nvSpPr>
          <p:spPr>
            <a:xfrm>
              <a:off x="-21273775" y="-5315325"/>
              <a:ext cx="10675" cy="9525"/>
            </a:xfrm>
            <a:custGeom>
              <a:avLst/>
              <a:gdLst/>
              <a:ahLst/>
              <a:cxnLst/>
              <a:rect l="l" t="t" r="r" b="b"/>
              <a:pathLst>
                <a:path w="427" h="381" extrusionOk="0">
                  <a:moveTo>
                    <a:pt x="197" y="1"/>
                  </a:moveTo>
                  <a:cubicBezTo>
                    <a:pt x="123" y="1"/>
                    <a:pt x="56" y="60"/>
                    <a:pt x="31" y="160"/>
                  </a:cubicBezTo>
                  <a:cubicBezTo>
                    <a:pt x="1" y="252"/>
                    <a:pt x="92" y="343"/>
                    <a:pt x="183" y="373"/>
                  </a:cubicBezTo>
                  <a:cubicBezTo>
                    <a:pt x="199" y="378"/>
                    <a:pt x="215" y="381"/>
                    <a:pt x="232" y="381"/>
                  </a:cubicBezTo>
                  <a:cubicBezTo>
                    <a:pt x="312" y="381"/>
                    <a:pt x="396" y="322"/>
                    <a:pt x="396" y="221"/>
                  </a:cubicBezTo>
                  <a:cubicBezTo>
                    <a:pt x="426" y="130"/>
                    <a:pt x="365" y="39"/>
                    <a:pt x="244" y="8"/>
                  </a:cubicBezTo>
                  <a:cubicBezTo>
                    <a:pt x="228" y="3"/>
                    <a:pt x="212" y="1"/>
                    <a:pt x="197"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3"/>
            <p:cNvSpPr/>
            <p:nvPr/>
          </p:nvSpPr>
          <p:spPr>
            <a:xfrm>
              <a:off x="-21367250" y="-4562275"/>
              <a:ext cx="9900" cy="9350"/>
            </a:xfrm>
            <a:custGeom>
              <a:avLst/>
              <a:gdLst/>
              <a:ahLst/>
              <a:cxnLst/>
              <a:rect l="l" t="t" r="r" b="b"/>
              <a:pathLst>
                <a:path w="396" h="374" extrusionOk="0">
                  <a:moveTo>
                    <a:pt x="182" y="1"/>
                  </a:moveTo>
                  <a:cubicBezTo>
                    <a:pt x="92" y="1"/>
                    <a:pt x="26" y="55"/>
                    <a:pt x="1" y="130"/>
                  </a:cubicBezTo>
                  <a:cubicBezTo>
                    <a:pt x="1" y="252"/>
                    <a:pt x="62" y="343"/>
                    <a:pt x="153" y="373"/>
                  </a:cubicBezTo>
                  <a:cubicBezTo>
                    <a:pt x="244" y="373"/>
                    <a:pt x="366" y="312"/>
                    <a:pt x="366" y="221"/>
                  </a:cubicBezTo>
                  <a:cubicBezTo>
                    <a:pt x="396" y="130"/>
                    <a:pt x="335" y="8"/>
                    <a:pt x="244" y="8"/>
                  </a:cubicBezTo>
                  <a:cubicBezTo>
                    <a:pt x="222" y="3"/>
                    <a:pt x="202" y="1"/>
                    <a:pt x="182"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3"/>
            <p:cNvSpPr/>
            <p:nvPr/>
          </p:nvSpPr>
          <p:spPr>
            <a:xfrm>
              <a:off x="-21798100" y="-4177575"/>
              <a:ext cx="9150" cy="9150"/>
            </a:xfrm>
            <a:custGeom>
              <a:avLst/>
              <a:gdLst/>
              <a:ahLst/>
              <a:cxnLst/>
              <a:rect l="l" t="t" r="r" b="b"/>
              <a:pathLst>
                <a:path w="366" h="366" extrusionOk="0">
                  <a:moveTo>
                    <a:pt x="183" y="1"/>
                  </a:moveTo>
                  <a:cubicBezTo>
                    <a:pt x="92" y="1"/>
                    <a:pt x="0" y="92"/>
                    <a:pt x="0" y="183"/>
                  </a:cubicBezTo>
                  <a:cubicBezTo>
                    <a:pt x="0" y="305"/>
                    <a:pt x="92" y="365"/>
                    <a:pt x="183" y="365"/>
                  </a:cubicBezTo>
                  <a:cubicBezTo>
                    <a:pt x="274" y="365"/>
                    <a:pt x="365" y="305"/>
                    <a:pt x="365" y="183"/>
                  </a:cubicBezTo>
                  <a:cubicBezTo>
                    <a:pt x="365" y="92"/>
                    <a:pt x="27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3"/>
            <p:cNvSpPr/>
            <p:nvPr/>
          </p:nvSpPr>
          <p:spPr>
            <a:xfrm>
              <a:off x="-21556450" y="-5711800"/>
              <a:ext cx="9150" cy="9150"/>
            </a:xfrm>
            <a:custGeom>
              <a:avLst/>
              <a:gdLst/>
              <a:ahLst/>
              <a:cxnLst/>
              <a:rect l="l" t="t" r="r" b="b"/>
              <a:pathLst>
                <a:path w="366" h="366" extrusionOk="0">
                  <a:moveTo>
                    <a:pt x="183" y="1"/>
                  </a:moveTo>
                  <a:cubicBezTo>
                    <a:pt x="61" y="1"/>
                    <a:pt x="0" y="92"/>
                    <a:pt x="0" y="183"/>
                  </a:cubicBezTo>
                  <a:cubicBezTo>
                    <a:pt x="0" y="305"/>
                    <a:pt x="61" y="366"/>
                    <a:pt x="183" y="366"/>
                  </a:cubicBezTo>
                  <a:cubicBezTo>
                    <a:pt x="274" y="366"/>
                    <a:pt x="365" y="305"/>
                    <a:pt x="365" y="183"/>
                  </a:cubicBezTo>
                  <a:cubicBezTo>
                    <a:pt x="365" y="92"/>
                    <a:pt x="27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3"/>
            <p:cNvSpPr/>
            <p:nvPr/>
          </p:nvSpPr>
          <p:spPr>
            <a:xfrm>
              <a:off x="-21258575" y="-5600850"/>
              <a:ext cx="9150" cy="9150"/>
            </a:xfrm>
            <a:custGeom>
              <a:avLst/>
              <a:gdLst/>
              <a:ahLst/>
              <a:cxnLst/>
              <a:rect l="l" t="t" r="r" b="b"/>
              <a:pathLst>
                <a:path w="366" h="366" extrusionOk="0">
                  <a:moveTo>
                    <a:pt x="183" y="1"/>
                  </a:moveTo>
                  <a:cubicBezTo>
                    <a:pt x="61" y="1"/>
                    <a:pt x="0" y="92"/>
                    <a:pt x="0" y="183"/>
                  </a:cubicBezTo>
                  <a:cubicBezTo>
                    <a:pt x="0" y="274"/>
                    <a:pt x="61" y="365"/>
                    <a:pt x="183" y="365"/>
                  </a:cubicBezTo>
                  <a:cubicBezTo>
                    <a:pt x="274" y="365"/>
                    <a:pt x="365" y="274"/>
                    <a:pt x="365" y="183"/>
                  </a:cubicBezTo>
                  <a:cubicBezTo>
                    <a:pt x="365" y="92"/>
                    <a:pt x="27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3"/>
            <p:cNvSpPr/>
            <p:nvPr/>
          </p:nvSpPr>
          <p:spPr>
            <a:xfrm>
              <a:off x="-21883975" y="-5625150"/>
              <a:ext cx="9150" cy="9125"/>
            </a:xfrm>
            <a:custGeom>
              <a:avLst/>
              <a:gdLst/>
              <a:ahLst/>
              <a:cxnLst/>
              <a:rect l="l" t="t" r="r" b="b"/>
              <a:pathLst>
                <a:path w="366" h="365" extrusionOk="0">
                  <a:moveTo>
                    <a:pt x="183" y="0"/>
                  </a:moveTo>
                  <a:cubicBezTo>
                    <a:pt x="92" y="0"/>
                    <a:pt x="1" y="91"/>
                    <a:pt x="1" y="182"/>
                  </a:cubicBezTo>
                  <a:cubicBezTo>
                    <a:pt x="1" y="274"/>
                    <a:pt x="92" y="365"/>
                    <a:pt x="183" y="365"/>
                  </a:cubicBezTo>
                  <a:cubicBezTo>
                    <a:pt x="305" y="365"/>
                    <a:pt x="366" y="274"/>
                    <a:pt x="366" y="182"/>
                  </a:cubicBezTo>
                  <a:cubicBezTo>
                    <a:pt x="366" y="91"/>
                    <a:pt x="305"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3"/>
            <p:cNvSpPr/>
            <p:nvPr/>
          </p:nvSpPr>
          <p:spPr>
            <a:xfrm>
              <a:off x="-21097475" y="-4837150"/>
              <a:ext cx="9150" cy="9900"/>
            </a:xfrm>
            <a:custGeom>
              <a:avLst/>
              <a:gdLst/>
              <a:ahLst/>
              <a:cxnLst/>
              <a:rect l="l" t="t" r="r" b="b"/>
              <a:pathLst>
                <a:path w="366" h="396" extrusionOk="0">
                  <a:moveTo>
                    <a:pt x="183" y="0"/>
                  </a:moveTo>
                  <a:cubicBezTo>
                    <a:pt x="91" y="0"/>
                    <a:pt x="0" y="91"/>
                    <a:pt x="0" y="183"/>
                  </a:cubicBezTo>
                  <a:cubicBezTo>
                    <a:pt x="0" y="304"/>
                    <a:pt x="91" y="395"/>
                    <a:pt x="183" y="395"/>
                  </a:cubicBezTo>
                  <a:cubicBezTo>
                    <a:pt x="304" y="395"/>
                    <a:pt x="365" y="304"/>
                    <a:pt x="365" y="183"/>
                  </a:cubicBezTo>
                  <a:cubicBezTo>
                    <a:pt x="365" y="91"/>
                    <a:pt x="304"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3"/>
            <p:cNvSpPr/>
            <p:nvPr/>
          </p:nvSpPr>
          <p:spPr>
            <a:xfrm>
              <a:off x="-20797325" y="-3916175"/>
              <a:ext cx="16750" cy="16750"/>
            </a:xfrm>
            <a:custGeom>
              <a:avLst/>
              <a:gdLst/>
              <a:ahLst/>
              <a:cxnLst/>
              <a:rect l="l" t="t" r="r" b="b"/>
              <a:pathLst>
                <a:path w="670" h="670" extrusionOk="0">
                  <a:moveTo>
                    <a:pt x="335" y="1"/>
                  </a:moveTo>
                  <a:cubicBezTo>
                    <a:pt x="153" y="1"/>
                    <a:pt x="1" y="153"/>
                    <a:pt x="1" y="335"/>
                  </a:cubicBezTo>
                  <a:cubicBezTo>
                    <a:pt x="1" y="517"/>
                    <a:pt x="153" y="669"/>
                    <a:pt x="335" y="669"/>
                  </a:cubicBezTo>
                  <a:cubicBezTo>
                    <a:pt x="517" y="669"/>
                    <a:pt x="669" y="548"/>
                    <a:pt x="669" y="335"/>
                  </a:cubicBezTo>
                  <a:cubicBezTo>
                    <a:pt x="669" y="153"/>
                    <a:pt x="517" y="1"/>
                    <a:pt x="335"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3"/>
            <p:cNvSpPr/>
            <p:nvPr/>
          </p:nvSpPr>
          <p:spPr>
            <a:xfrm>
              <a:off x="-20408250" y="-4223925"/>
              <a:ext cx="9125" cy="9900"/>
            </a:xfrm>
            <a:custGeom>
              <a:avLst/>
              <a:gdLst/>
              <a:ahLst/>
              <a:cxnLst/>
              <a:rect l="l" t="t" r="r" b="b"/>
              <a:pathLst>
                <a:path w="365" h="396" extrusionOk="0">
                  <a:moveTo>
                    <a:pt x="183" y="1"/>
                  </a:moveTo>
                  <a:cubicBezTo>
                    <a:pt x="91" y="1"/>
                    <a:pt x="0" y="92"/>
                    <a:pt x="0" y="183"/>
                  </a:cubicBezTo>
                  <a:cubicBezTo>
                    <a:pt x="0" y="304"/>
                    <a:pt x="91" y="396"/>
                    <a:pt x="183" y="396"/>
                  </a:cubicBezTo>
                  <a:cubicBezTo>
                    <a:pt x="304" y="396"/>
                    <a:pt x="365" y="304"/>
                    <a:pt x="365" y="183"/>
                  </a:cubicBezTo>
                  <a:cubicBezTo>
                    <a:pt x="365" y="92"/>
                    <a:pt x="30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3"/>
            <p:cNvSpPr/>
            <p:nvPr/>
          </p:nvSpPr>
          <p:spPr>
            <a:xfrm>
              <a:off x="-20152925" y="-4378175"/>
              <a:ext cx="9125" cy="9125"/>
            </a:xfrm>
            <a:custGeom>
              <a:avLst/>
              <a:gdLst/>
              <a:ahLst/>
              <a:cxnLst/>
              <a:rect l="l" t="t" r="r" b="b"/>
              <a:pathLst>
                <a:path w="365" h="365" extrusionOk="0">
                  <a:moveTo>
                    <a:pt x="183" y="0"/>
                  </a:moveTo>
                  <a:cubicBezTo>
                    <a:pt x="91" y="0"/>
                    <a:pt x="0" y="91"/>
                    <a:pt x="0" y="183"/>
                  </a:cubicBezTo>
                  <a:cubicBezTo>
                    <a:pt x="0" y="274"/>
                    <a:pt x="91" y="365"/>
                    <a:pt x="183" y="365"/>
                  </a:cubicBezTo>
                  <a:cubicBezTo>
                    <a:pt x="304" y="365"/>
                    <a:pt x="365" y="274"/>
                    <a:pt x="365" y="183"/>
                  </a:cubicBezTo>
                  <a:cubicBezTo>
                    <a:pt x="365" y="91"/>
                    <a:pt x="304"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3"/>
            <p:cNvSpPr/>
            <p:nvPr/>
          </p:nvSpPr>
          <p:spPr>
            <a:xfrm>
              <a:off x="-19832250" y="-4899475"/>
              <a:ext cx="9125" cy="9150"/>
            </a:xfrm>
            <a:custGeom>
              <a:avLst/>
              <a:gdLst/>
              <a:ahLst/>
              <a:cxnLst/>
              <a:rect l="l" t="t" r="r" b="b"/>
              <a:pathLst>
                <a:path w="365" h="366" extrusionOk="0">
                  <a:moveTo>
                    <a:pt x="183" y="1"/>
                  </a:moveTo>
                  <a:cubicBezTo>
                    <a:pt x="91" y="1"/>
                    <a:pt x="0" y="92"/>
                    <a:pt x="0" y="183"/>
                  </a:cubicBezTo>
                  <a:cubicBezTo>
                    <a:pt x="0" y="305"/>
                    <a:pt x="91" y="366"/>
                    <a:pt x="183" y="366"/>
                  </a:cubicBezTo>
                  <a:cubicBezTo>
                    <a:pt x="304" y="366"/>
                    <a:pt x="365" y="305"/>
                    <a:pt x="365" y="183"/>
                  </a:cubicBezTo>
                  <a:cubicBezTo>
                    <a:pt x="365" y="92"/>
                    <a:pt x="30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3"/>
            <p:cNvSpPr/>
            <p:nvPr/>
          </p:nvSpPr>
          <p:spPr>
            <a:xfrm>
              <a:off x="-20311750" y="-4324425"/>
              <a:ext cx="10650" cy="9500"/>
            </a:xfrm>
            <a:custGeom>
              <a:avLst/>
              <a:gdLst/>
              <a:ahLst/>
              <a:cxnLst/>
              <a:rect l="l" t="t" r="r" b="b"/>
              <a:pathLst>
                <a:path w="426" h="380" extrusionOk="0">
                  <a:moveTo>
                    <a:pt x="196" y="0"/>
                  </a:moveTo>
                  <a:cubicBezTo>
                    <a:pt x="122" y="0"/>
                    <a:pt x="56" y="55"/>
                    <a:pt x="31" y="130"/>
                  </a:cubicBezTo>
                  <a:cubicBezTo>
                    <a:pt x="0" y="251"/>
                    <a:pt x="92" y="343"/>
                    <a:pt x="183" y="373"/>
                  </a:cubicBezTo>
                  <a:cubicBezTo>
                    <a:pt x="195" y="377"/>
                    <a:pt x="208" y="379"/>
                    <a:pt x="221" y="379"/>
                  </a:cubicBezTo>
                  <a:cubicBezTo>
                    <a:pt x="304" y="379"/>
                    <a:pt x="396" y="300"/>
                    <a:pt x="396" y="221"/>
                  </a:cubicBezTo>
                  <a:cubicBezTo>
                    <a:pt x="426" y="130"/>
                    <a:pt x="365" y="8"/>
                    <a:pt x="244" y="8"/>
                  </a:cubicBezTo>
                  <a:cubicBezTo>
                    <a:pt x="227" y="3"/>
                    <a:pt x="211" y="0"/>
                    <a:pt x="196"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3"/>
            <p:cNvSpPr/>
            <p:nvPr/>
          </p:nvSpPr>
          <p:spPr>
            <a:xfrm>
              <a:off x="-21587600" y="-6857700"/>
              <a:ext cx="9125" cy="9900"/>
            </a:xfrm>
            <a:custGeom>
              <a:avLst/>
              <a:gdLst/>
              <a:ahLst/>
              <a:cxnLst/>
              <a:rect l="l" t="t" r="r" b="b"/>
              <a:pathLst>
                <a:path w="365" h="396" extrusionOk="0">
                  <a:moveTo>
                    <a:pt x="182" y="0"/>
                  </a:moveTo>
                  <a:cubicBezTo>
                    <a:pt x="61" y="0"/>
                    <a:pt x="0" y="92"/>
                    <a:pt x="0" y="183"/>
                  </a:cubicBezTo>
                  <a:cubicBezTo>
                    <a:pt x="0" y="304"/>
                    <a:pt x="61" y="396"/>
                    <a:pt x="182" y="396"/>
                  </a:cubicBezTo>
                  <a:cubicBezTo>
                    <a:pt x="274" y="396"/>
                    <a:pt x="365" y="304"/>
                    <a:pt x="365" y="183"/>
                  </a:cubicBezTo>
                  <a:cubicBezTo>
                    <a:pt x="365" y="92"/>
                    <a:pt x="274" y="0"/>
                    <a:pt x="182"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3"/>
            <p:cNvSpPr/>
            <p:nvPr/>
          </p:nvSpPr>
          <p:spPr>
            <a:xfrm>
              <a:off x="-21811025" y="-6482325"/>
              <a:ext cx="9150" cy="9150"/>
            </a:xfrm>
            <a:custGeom>
              <a:avLst/>
              <a:gdLst/>
              <a:ahLst/>
              <a:cxnLst/>
              <a:rect l="l" t="t" r="r" b="b"/>
              <a:pathLst>
                <a:path w="366" h="366" extrusionOk="0">
                  <a:moveTo>
                    <a:pt x="183" y="1"/>
                  </a:moveTo>
                  <a:cubicBezTo>
                    <a:pt x="92" y="1"/>
                    <a:pt x="1" y="92"/>
                    <a:pt x="1" y="183"/>
                  </a:cubicBezTo>
                  <a:cubicBezTo>
                    <a:pt x="1" y="305"/>
                    <a:pt x="92" y="366"/>
                    <a:pt x="183" y="366"/>
                  </a:cubicBezTo>
                  <a:cubicBezTo>
                    <a:pt x="305" y="366"/>
                    <a:pt x="365" y="305"/>
                    <a:pt x="365" y="183"/>
                  </a:cubicBezTo>
                  <a:cubicBezTo>
                    <a:pt x="365" y="92"/>
                    <a:pt x="305"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3"/>
            <p:cNvSpPr/>
            <p:nvPr/>
          </p:nvSpPr>
          <p:spPr>
            <a:xfrm>
              <a:off x="-21260100" y="-6815150"/>
              <a:ext cx="9150" cy="9900"/>
            </a:xfrm>
            <a:custGeom>
              <a:avLst/>
              <a:gdLst/>
              <a:ahLst/>
              <a:cxnLst/>
              <a:rect l="l" t="t" r="r" b="b"/>
              <a:pathLst>
                <a:path w="366" h="396" extrusionOk="0">
                  <a:moveTo>
                    <a:pt x="183" y="1"/>
                  </a:moveTo>
                  <a:cubicBezTo>
                    <a:pt x="92" y="1"/>
                    <a:pt x="1" y="92"/>
                    <a:pt x="1" y="213"/>
                  </a:cubicBezTo>
                  <a:cubicBezTo>
                    <a:pt x="1" y="305"/>
                    <a:pt x="92" y="396"/>
                    <a:pt x="183" y="396"/>
                  </a:cubicBezTo>
                  <a:cubicBezTo>
                    <a:pt x="305" y="396"/>
                    <a:pt x="365" y="305"/>
                    <a:pt x="365" y="213"/>
                  </a:cubicBezTo>
                  <a:cubicBezTo>
                    <a:pt x="365" y="92"/>
                    <a:pt x="305"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3"/>
            <p:cNvSpPr/>
            <p:nvPr/>
          </p:nvSpPr>
          <p:spPr>
            <a:xfrm>
              <a:off x="-21380925" y="-7017575"/>
              <a:ext cx="10675" cy="9475"/>
            </a:xfrm>
            <a:custGeom>
              <a:avLst/>
              <a:gdLst/>
              <a:ahLst/>
              <a:cxnLst/>
              <a:rect l="l" t="t" r="r" b="b"/>
              <a:pathLst>
                <a:path w="427" h="379" extrusionOk="0">
                  <a:moveTo>
                    <a:pt x="225" y="0"/>
                  </a:moveTo>
                  <a:cubicBezTo>
                    <a:pt x="180" y="0"/>
                    <a:pt x="133" y="15"/>
                    <a:pt x="92" y="43"/>
                  </a:cubicBezTo>
                  <a:cubicBezTo>
                    <a:pt x="1" y="73"/>
                    <a:pt x="1" y="195"/>
                    <a:pt x="62" y="286"/>
                  </a:cubicBezTo>
                  <a:cubicBezTo>
                    <a:pt x="101" y="345"/>
                    <a:pt x="153" y="378"/>
                    <a:pt x="209" y="378"/>
                  </a:cubicBezTo>
                  <a:cubicBezTo>
                    <a:pt x="240" y="378"/>
                    <a:pt x="272" y="368"/>
                    <a:pt x="305" y="347"/>
                  </a:cubicBezTo>
                  <a:cubicBezTo>
                    <a:pt x="396" y="286"/>
                    <a:pt x="426" y="164"/>
                    <a:pt x="365" y="73"/>
                  </a:cubicBezTo>
                  <a:cubicBezTo>
                    <a:pt x="332" y="23"/>
                    <a:pt x="280" y="0"/>
                    <a:pt x="225"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3"/>
            <p:cNvSpPr/>
            <p:nvPr/>
          </p:nvSpPr>
          <p:spPr>
            <a:xfrm>
              <a:off x="-21612675" y="-7233075"/>
              <a:ext cx="9900" cy="9325"/>
            </a:xfrm>
            <a:custGeom>
              <a:avLst/>
              <a:gdLst/>
              <a:ahLst/>
              <a:cxnLst/>
              <a:rect l="l" t="t" r="r" b="b"/>
              <a:pathLst>
                <a:path w="396" h="373" extrusionOk="0">
                  <a:moveTo>
                    <a:pt x="243" y="0"/>
                  </a:moveTo>
                  <a:cubicBezTo>
                    <a:pt x="122" y="0"/>
                    <a:pt x="30" y="61"/>
                    <a:pt x="0" y="152"/>
                  </a:cubicBezTo>
                  <a:cubicBezTo>
                    <a:pt x="0" y="243"/>
                    <a:pt x="61" y="365"/>
                    <a:pt x="152" y="365"/>
                  </a:cubicBezTo>
                  <a:cubicBezTo>
                    <a:pt x="174" y="370"/>
                    <a:pt x="194" y="373"/>
                    <a:pt x="213" y="373"/>
                  </a:cubicBezTo>
                  <a:cubicBezTo>
                    <a:pt x="303" y="373"/>
                    <a:pt x="365" y="318"/>
                    <a:pt x="365" y="243"/>
                  </a:cubicBezTo>
                  <a:cubicBezTo>
                    <a:pt x="395" y="122"/>
                    <a:pt x="334" y="30"/>
                    <a:pt x="24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3"/>
            <p:cNvSpPr/>
            <p:nvPr/>
          </p:nvSpPr>
          <p:spPr>
            <a:xfrm>
              <a:off x="-22043550" y="-6847825"/>
              <a:ext cx="9150" cy="9150"/>
            </a:xfrm>
            <a:custGeom>
              <a:avLst/>
              <a:gdLst/>
              <a:ahLst/>
              <a:cxnLst/>
              <a:rect l="l" t="t" r="r" b="b"/>
              <a:pathLst>
                <a:path w="366" h="366" extrusionOk="0">
                  <a:moveTo>
                    <a:pt x="183" y="1"/>
                  </a:moveTo>
                  <a:cubicBezTo>
                    <a:pt x="92" y="1"/>
                    <a:pt x="1" y="61"/>
                    <a:pt x="1" y="183"/>
                  </a:cubicBezTo>
                  <a:cubicBezTo>
                    <a:pt x="1" y="274"/>
                    <a:pt x="92" y="365"/>
                    <a:pt x="183" y="365"/>
                  </a:cubicBezTo>
                  <a:cubicBezTo>
                    <a:pt x="305" y="365"/>
                    <a:pt x="365" y="274"/>
                    <a:pt x="365" y="183"/>
                  </a:cubicBezTo>
                  <a:cubicBezTo>
                    <a:pt x="365" y="61"/>
                    <a:pt x="305"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3"/>
            <p:cNvSpPr/>
            <p:nvPr/>
          </p:nvSpPr>
          <p:spPr>
            <a:xfrm>
              <a:off x="-21042775" y="-6586425"/>
              <a:ext cx="16750" cy="16750"/>
            </a:xfrm>
            <a:custGeom>
              <a:avLst/>
              <a:gdLst/>
              <a:ahLst/>
              <a:cxnLst/>
              <a:rect l="l" t="t" r="r" b="b"/>
              <a:pathLst>
                <a:path w="670" h="670" extrusionOk="0">
                  <a:moveTo>
                    <a:pt x="335" y="1"/>
                  </a:moveTo>
                  <a:cubicBezTo>
                    <a:pt x="153" y="1"/>
                    <a:pt x="1" y="153"/>
                    <a:pt x="1" y="335"/>
                  </a:cubicBezTo>
                  <a:cubicBezTo>
                    <a:pt x="1" y="517"/>
                    <a:pt x="153" y="669"/>
                    <a:pt x="335" y="669"/>
                  </a:cubicBezTo>
                  <a:cubicBezTo>
                    <a:pt x="518" y="669"/>
                    <a:pt x="670" y="517"/>
                    <a:pt x="670" y="335"/>
                  </a:cubicBezTo>
                  <a:cubicBezTo>
                    <a:pt x="670" y="153"/>
                    <a:pt x="518" y="1"/>
                    <a:pt x="335"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3"/>
            <p:cNvSpPr/>
            <p:nvPr/>
          </p:nvSpPr>
          <p:spPr>
            <a:xfrm>
              <a:off x="-20818600" y="-7155575"/>
              <a:ext cx="16750" cy="16750"/>
            </a:xfrm>
            <a:custGeom>
              <a:avLst/>
              <a:gdLst/>
              <a:ahLst/>
              <a:cxnLst/>
              <a:rect l="l" t="t" r="r" b="b"/>
              <a:pathLst>
                <a:path w="670" h="670" extrusionOk="0">
                  <a:moveTo>
                    <a:pt x="335" y="0"/>
                  </a:moveTo>
                  <a:cubicBezTo>
                    <a:pt x="153" y="0"/>
                    <a:pt x="1" y="152"/>
                    <a:pt x="1" y="335"/>
                  </a:cubicBezTo>
                  <a:cubicBezTo>
                    <a:pt x="1" y="517"/>
                    <a:pt x="153" y="669"/>
                    <a:pt x="335" y="669"/>
                  </a:cubicBezTo>
                  <a:cubicBezTo>
                    <a:pt x="517" y="669"/>
                    <a:pt x="669" y="517"/>
                    <a:pt x="669" y="335"/>
                  </a:cubicBezTo>
                  <a:cubicBezTo>
                    <a:pt x="669" y="152"/>
                    <a:pt x="517" y="0"/>
                    <a:pt x="335"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3"/>
            <p:cNvSpPr/>
            <p:nvPr/>
          </p:nvSpPr>
          <p:spPr>
            <a:xfrm>
              <a:off x="-20653700" y="-6894175"/>
              <a:ext cx="9150" cy="9150"/>
            </a:xfrm>
            <a:custGeom>
              <a:avLst/>
              <a:gdLst/>
              <a:ahLst/>
              <a:cxnLst/>
              <a:rect l="l" t="t" r="r" b="b"/>
              <a:pathLst>
                <a:path w="366" h="366" extrusionOk="0">
                  <a:moveTo>
                    <a:pt x="183" y="0"/>
                  </a:moveTo>
                  <a:cubicBezTo>
                    <a:pt x="92" y="0"/>
                    <a:pt x="0" y="92"/>
                    <a:pt x="0" y="183"/>
                  </a:cubicBezTo>
                  <a:cubicBezTo>
                    <a:pt x="0" y="304"/>
                    <a:pt x="92" y="365"/>
                    <a:pt x="183" y="365"/>
                  </a:cubicBezTo>
                  <a:cubicBezTo>
                    <a:pt x="304" y="365"/>
                    <a:pt x="365" y="304"/>
                    <a:pt x="365" y="183"/>
                  </a:cubicBezTo>
                  <a:cubicBezTo>
                    <a:pt x="365" y="92"/>
                    <a:pt x="304"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3"/>
            <p:cNvSpPr/>
            <p:nvPr/>
          </p:nvSpPr>
          <p:spPr>
            <a:xfrm>
              <a:off x="-20556425" y="-6995250"/>
              <a:ext cx="9900" cy="9350"/>
            </a:xfrm>
            <a:custGeom>
              <a:avLst/>
              <a:gdLst/>
              <a:ahLst/>
              <a:cxnLst/>
              <a:rect l="l" t="t" r="r" b="b"/>
              <a:pathLst>
                <a:path w="396" h="374" extrusionOk="0">
                  <a:moveTo>
                    <a:pt x="243" y="1"/>
                  </a:moveTo>
                  <a:cubicBezTo>
                    <a:pt x="122" y="1"/>
                    <a:pt x="30" y="62"/>
                    <a:pt x="0" y="153"/>
                  </a:cubicBezTo>
                  <a:cubicBezTo>
                    <a:pt x="0" y="244"/>
                    <a:pt x="61" y="366"/>
                    <a:pt x="152" y="366"/>
                  </a:cubicBezTo>
                  <a:cubicBezTo>
                    <a:pt x="168" y="371"/>
                    <a:pt x="185" y="374"/>
                    <a:pt x="202" y="374"/>
                  </a:cubicBezTo>
                  <a:cubicBezTo>
                    <a:pt x="282" y="374"/>
                    <a:pt x="365" y="319"/>
                    <a:pt x="365" y="244"/>
                  </a:cubicBezTo>
                  <a:cubicBezTo>
                    <a:pt x="395" y="122"/>
                    <a:pt x="334" y="31"/>
                    <a:pt x="24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3"/>
            <p:cNvSpPr/>
            <p:nvPr/>
          </p:nvSpPr>
          <p:spPr>
            <a:xfrm>
              <a:off x="-20594425" y="-4720900"/>
              <a:ext cx="9125" cy="9150"/>
            </a:xfrm>
            <a:custGeom>
              <a:avLst/>
              <a:gdLst/>
              <a:ahLst/>
              <a:cxnLst/>
              <a:rect l="l" t="t" r="r" b="b"/>
              <a:pathLst>
                <a:path w="365" h="366" extrusionOk="0">
                  <a:moveTo>
                    <a:pt x="183" y="1"/>
                  </a:moveTo>
                  <a:cubicBezTo>
                    <a:pt x="61" y="1"/>
                    <a:pt x="0" y="62"/>
                    <a:pt x="0" y="183"/>
                  </a:cubicBezTo>
                  <a:cubicBezTo>
                    <a:pt x="0" y="274"/>
                    <a:pt x="61" y="366"/>
                    <a:pt x="183" y="366"/>
                  </a:cubicBezTo>
                  <a:cubicBezTo>
                    <a:pt x="274" y="366"/>
                    <a:pt x="365" y="274"/>
                    <a:pt x="365" y="183"/>
                  </a:cubicBezTo>
                  <a:cubicBezTo>
                    <a:pt x="365" y="62"/>
                    <a:pt x="27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3"/>
            <p:cNvSpPr/>
            <p:nvPr/>
          </p:nvSpPr>
          <p:spPr>
            <a:xfrm>
              <a:off x="-20296550" y="-4609950"/>
              <a:ext cx="9150" cy="9150"/>
            </a:xfrm>
            <a:custGeom>
              <a:avLst/>
              <a:gdLst/>
              <a:ahLst/>
              <a:cxnLst/>
              <a:rect l="l" t="t" r="r" b="b"/>
              <a:pathLst>
                <a:path w="366" h="366" extrusionOk="0">
                  <a:moveTo>
                    <a:pt x="183" y="1"/>
                  </a:moveTo>
                  <a:cubicBezTo>
                    <a:pt x="92" y="1"/>
                    <a:pt x="0" y="61"/>
                    <a:pt x="0" y="183"/>
                  </a:cubicBezTo>
                  <a:cubicBezTo>
                    <a:pt x="0" y="274"/>
                    <a:pt x="92" y="365"/>
                    <a:pt x="183" y="365"/>
                  </a:cubicBezTo>
                  <a:cubicBezTo>
                    <a:pt x="274" y="365"/>
                    <a:pt x="365" y="274"/>
                    <a:pt x="365" y="183"/>
                  </a:cubicBezTo>
                  <a:cubicBezTo>
                    <a:pt x="365" y="61"/>
                    <a:pt x="27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3"/>
            <p:cNvSpPr/>
            <p:nvPr/>
          </p:nvSpPr>
          <p:spPr>
            <a:xfrm>
              <a:off x="-19756275" y="-5307525"/>
              <a:ext cx="9900" cy="9150"/>
            </a:xfrm>
            <a:custGeom>
              <a:avLst/>
              <a:gdLst/>
              <a:ahLst/>
              <a:cxnLst/>
              <a:rect l="l" t="t" r="r" b="b"/>
              <a:pathLst>
                <a:path w="396" h="366" extrusionOk="0">
                  <a:moveTo>
                    <a:pt x="213" y="0"/>
                  </a:moveTo>
                  <a:cubicBezTo>
                    <a:pt x="92" y="0"/>
                    <a:pt x="1" y="61"/>
                    <a:pt x="1" y="183"/>
                  </a:cubicBezTo>
                  <a:cubicBezTo>
                    <a:pt x="1" y="274"/>
                    <a:pt x="92" y="365"/>
                    <a:pt x="213" y="365"/>
                  </a:cubicBezTo>
                  <a:cubicBezTo>
                    <a:pt x="305" y="365"/>
                    <a:pt x="396" y="274"/>
                    <a:pt x="396" y="183"/>
                  </a:cubicBezTo>
                  <a:cubicBezTo>
                    <a:pt x="396" y="61"/>
                    <a:pt x="305" y="0"/>
                    <a:pt x="21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3"/>
            <p:cNvSpPr/>
            <p:nvPr/>
          </p:nvSpPr>
          <p:spPr>
            <a:xfrm>
              <a:off x="-20921950" y="-4634275"/>
              <a:ext cx="9150" cy="9150"/>
            </a:xfrm>
            <a:custGeom>
              <a:avLst/>
              <a:gdLst/>
              <a:ahLst/>
              <a:cxnLst/>
              <a:rect l="l" t="t" r="r" b="b"/>
              <a:pathLst>
                <a:path w="366" h="366" extrusionOk="0">
                  <a:moveTo>
                    <a:pt x="183" y="1"/>
                  </a:moveTo>
                  <a:cubicBezTo>
                    <a:pt x="92" y="1"/>
                    <a:pt x="1" y="62"/>
                    <a:pt x="1" y="183"/>
                  </a:cubicBezTo>
                  <a:cubicBezTo>
                    <a:pt x="1" y="274"/>
                    <a:pt x="92" y="366"/>
                    <a:pt x="183" y="366"/>
                  </a:cubicBezTo>
                  <a:cubicBezTo>
                    <a:pt x="305" y="366"/>
                    <a:pt x="365" y="274"/>
                    <a:pt x="365" y="183"/>
                  </a:cubicBezTo>
                  <a:cubicBezTo>
                    <a:pt x="365" y="62"/>
                    <a:pt x="305"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3"/>
            <p:cNvSpPr/>
            <p:nvPr/>
          </p:nvSpPr>
          <p:spPr>
            <a:xfrm>
              <a:off x="-22329275" y="-4673025"/>
              <a:ext cx="9150" cy="9150"/>
            </a:xfrm>
            <a:custGeom>
              <a:avLst/>
              <a:gdLst/>
              <a:ahLst/>
              <a:cxnLst/>
              <a:rect l="l" t="t" r="r" b="b"/>
              <a:pathLst>
                <a:path w="366" h="366" extrusionOk="0">
                  <a:moveTo>
                    <a:pt x="183" y="1"/>
                  </a:moveTo>
                  <a:cubicBezTo>
                    <a:pt x="92" y="1"/>
                    <a:pt x="1" y="92"/>
                    <a:pt x="1" y="183"/>
                  </a:cubicBezTo>
                  <a:cubicBezTo>
                    <a:pt x="1" y="305"/>
                    <a:pt x="92" y="365"/>
                    <a:pt x="183" y="365"/>
                  </a:cubicBezTo>
                  <a:cubicBezTo>
                    <a:pt x="274" y="365"/>
                    <a:pt x="366" y="305"/>
                    <a:pt x="366" y="183"/>
                  </a:cubicBezTo>
                  <a:cubicBezTo>
                    <a:pt x="366" y="92"/>
                    <a:pt x="27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3"/>
            <p:cNvSpPr/>
            <p:nvPr/>
          </p:nvSpPr>
          <p:spPr>
            <a:xfrm>
              <a:off x="-22737325" y="-4126650"/>
              <a:ext cx="9150" cy="9125"/>
            </a:xfrm>
            <a:custGeom>
              <a:avLst/>
              <a:gdLst/>
              <a:ahLst/>
              <a:cxnLst/>
              <a:rect l="l" t="t" r="r" b="b"/>
              <a:pathLst>
                <a:path w="366" h="365" extrusionOk="0">
                  <a:moveTo>
                    <a:pt x="183" y="0"/>
                  </a:moveTo>
                  <a:cubicBezTo>
                    <a:pt x="92" y="0"/>
                    <a:pt x="0" y="91"/>
                    <a:pt x="0" y="183"/>
                  </a:cubicBezTo>
                  <a:cubicBezTo>
                    <a:pt x="0" y="274"/>
                    <a:pt x="92" y="365"/>
                    <a:pt x="183" y="365"/>
                  </a:cubicBezTo>
                  <a:cubicBezTo>
                    <a:pt x="304" y="365"/>
                    <a:pt x="365" y="274"/>
                    <a:pt x="365" y="183"/>
                  </a:cubicBezTo>
                  <a:cubicBezTo>
                    <a:pt x="365" y="91"/>
                    <a:pt x="304"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3"/>
            <p:cNvSpPr/>
            <p:nvPr/>
          </p:nvSpPr>
          <p:spPr>
            <a:xfrm>
              <a:off x="-21983525" y="-4701900"/>
              <a:ext cx="9150" cy="9150"/>
            </a:xfrm>
            <a:custGeom>
              <a:avLst/>
              <a:gdLst/>
              <a:ahLst/>
              <a:cxnLst/>
              <a:rect l="l" t="t" r="r" b="b"/>
              <a:pathLst>
                <a:path w="366" h="366" extrusionOk="0">
                  <a:moveTo>
                    <a:pt x="183" y="1"/>
                  </a:moveTo>
                  <a:cubicBezTo>
                    <a:pt x="62" y="1"/>
                    <a:pt x="1" y="92"/>
                    <a:pt x="1" y="183"/>
                  </a:cubicBezTo>
                  <a:cubicBezTo>
                    <a:pt x="1" y="274"/>
                    <a:pt x="62" y="365"/>
                    <a:pt x="183" y="365"/>
                  </a:cubicBezTo>
                  <a:cubicBezTo>
                    <a:pt x="274" y="365"/>
                    <a:pt x="366" y="274"/>
                    <a:pt x="366" y="183"/>
                  </a:cubicBezTo>
                  <a:cubicBezTo>
                    <a:pt x="366" y="92"/>
                    <a:pt x="27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3"/>
            <p:cNvSpPr/>
            <p:nvPr/>
          </p:nvSpPr>
          <p:spPr>
            <a:xfrm>
              <a:off x="-22311025" y="-4072700"/>
              <a:ext cx="9150" cy="9125"/>
            </a:xfrm>
            <a:custGeom>
              <a:avLst/>
              <a:gdLst/>
              <a:ahLst/>
              <a:cxnLst/>
              <a:rect l="l" t="t" r="r" b="b"/>
              <a:pathLst>
                <a:path w="366" h="365" extrusionOk="0">
                  <a:moveTo>
                    <a:pt x="183" y="0"/>
                  </a:moveTo>
                  <a:cubicBezTo>
                    <a:pt x="92" y="0"/>
                    <a:pt x="0" y="61"/>
                    <a:pt x="0" y="183"/>
                  </a:cubicBezTo>
                  <a:cubicBezTo>
                    <a:pt x="0" y="274"/>
                    <a:pt x="92" y="365"/>
                    <a:pt x="183" y="365"/>
                  </a:cubicBezTo>
                  <a:cubicBezTo>
                    <a:pt x="274" y="365"/>
                    <a:pt x="365" y="274"/>
                    <a:pt x="365" y="183"/>
                  </a:cubicBezTo>
                  <a:cubicBezTo>
                    <a:pt x="365" y="61"/>
                    <a:pt x="274"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3"/>
            <p:cNvSpPr/>
            <p:nvPr/>
          </p:nvSpPr>
          <p:spPr>
            <a:xfrm>
              <a:off x="-22538225" y="-4856900"/>
              <a:ext cx="16725" cy="16725"/>
            </a:xfrm>
            <a:custGeom>
              <a:avLst/>
              <a:gdLst/>
              <a:ahLst/>
              <a:cxnLst/>
              <a:rect l="l" t="t" r="r" b="b"/>
              <a:pathLst>
                <a:path w="669" h="669" extrusionOk="0">
                  <a:moveTo>
                    <a:pt x="334" y="0"/>
                  </a:moveTo>
                  <a:cubicBezTo>
                    <a:pt x="152" y="0"/>
                    <a:pt x="0" y="152"/>
                    <a:pt x="0" y="334"/>
                  </a:cubicBezTo>
                  <a:cubicBezTo>
                    <a:pt x="0" y="517"/>
                    <a:pt x="152" y="669"/>
                    <a:pt x="334" y="669"/>
                  </a:cubicBezTo>
                  <a:cubicBezTo>
                    <a:pt x="517" y="669"/>
                    <a:pt x="669" y="517"/>
                    <a:pt x="669" y="334"/>
                  </a:cubicBezTo>
                  <a:cubicBezTo>
                    <a:pt x="669" y="152"/>
                    <a:pt x="517" y="0"/>
                    <a:pt x="334"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3"/>
            <p:cNvSpPr/>
            <p:nvPr/>
          </p:nvSpPr>
          <p:spPr>
            <a:xfrm>
              <a:off x="-22618025" y="-5227750"/>
              <a:ext cx="16750" cy="16750"/>
            </a:xfrm>
            <a:custGeom>
              <a:avLst/>
              <a:gdLst/>
              <a:ahLst/>
              <a:cxnLst/>
              <a:rect l="l" t="t" r="r" b="b"/>
              <a:pathLst>
                <a:path w="670" h="670" extrusionOk="0">
                  <a:moveTo>
                    <a:pt x="335" y="1"/>
                  </a:moveTo>
                  <a:cubicBezTo>
                    <a:pt x="152" y="1"/>
                    <a:pt x="1" y="153"/>
                    <a:pt x="1" y="335"/>
                  </a:cubicBezTo>
                  <a:cubicBezTo>
                    <a:pt x="1" y="518"/>
                    <a:pt x="152" y="670"/>
                    <a:pt x="335" y="670"/>
                  </a:cubicBezTo>
                  <a:cubicBezTo>
                    <a:pt x="517" y="670"/>
                    <a:pt x="669" y="518"/>
                    <a:pt x="669" y="335"/>
                  </a:cubicBezTo>
                  <a:cubicBezTo>
                    <a:pt x="669" y="153"/>
                    <a:pt x="517" y="1"/>
                    <a:pt x="335"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3"/>
            <p:cNvSpPr/>
            <p:nvPr/>
          </p:nvSpPr>
          <p:spPr>
            <a:xfrm>
              <a:off x="-25415200" y="-4900225"/>
              <a:ext cx="33475" cy="33450"/>
            </a:xfrm>
            <a:custGeom>
              <a:avLst/>
              <a:gdLst/>
              <a:ahLst/>
              <a:cxnLst/>
              <a:rect l="l" t="t" r="r" b="b"/>
              <a:pathLst>
                <a:path w="1339" h="1338" extrusionOk="0">
                  <a:moveTo>
                    <a:pt x="670" y="0"/>
                  </a:moveTo>
                  <a:cubicBezTo>
                    <a:pt x="305" y="0"/>
                    <a:pt x="1" y="304"/>
                    <a:pt x="1" y="669"/>
                  </a:cubicBezTo>
                  <a:cubicBezTo>
                    <a:pt x="1" y="1034"/>
                    <a:pt x="305" y="1338"/>
                    <a:pt x="670" y="1338"/>
                  </a:cubicBezTo>
                  <a:cubicBezTo>
                    <a:pt x="1034" y="1338"/>
                    <a:pt x="1338" y="1034"/>
                    <a:pt x="1338" y="669"/>
                  </a:cubicBezTo>
                  <a:cubicBezTo>
                    <a:pt x="1338" y="304"/>
                    <a:pt x="1034" y="0"/>
                    <a:pt x="670"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3"/>
            <p:cNvSpPr/>
            <p:nvPr/>
          </p:nvSpPr>
          <p:spPr>
            <a:xfrm>
              <a:off x="-26118850" y="-5014975"/>
              <a:ext cx="16750" cy="16750"/>
            </a:xfrm>
            <a:custGeom>
              <a:avLst/>
              <a:gdLst/>
              <a:ahLst/>
              <a:cxnLst/>
              <a:rect l="l" t="t" r="r" b="b"/>
              <a:pathLst>
                <a:path w="670" h="670" extrusionOk="0">
                  <a:moveTo>
                    <a:pt x="335" y="1"/>
                  </a:moveTo>
                  <a:cubicBezTo>
                    <a:pt x="152" y="1"/>
                    <a:pt x="1" y="122"/>
                    <a:pt x="1" y="335"/>
                  </a:cubicBezTo>
                  <a:cubicBezTo>
                    <a:pt x="1" y="517"/>
                    <a:pt x="152" y="669"/>
                    <a:pt x="335" y="669"/>
                  </a:cubicBezTo>
                  <a:cubicBezTo>
                    <a:pt x="517" y="669"/>
                    <a:pt x="669" y="517"/>
                    <a:pt x="669" y="335"/>
                  </a:cubicBezTo>
                  <a:cubicBezTo>
                    <a:pt x="669" y="122"/>
                    <a:pt x="517" y="1"/>
                    <a:pt x="335"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3"/>
            <p:cNvSpPr/>
            <p:nvPr/>
          </p:nvSpPr>
          <p:spPr>
            <a:xfrm>
              <a:off x="-25026125" y="-4769525"/>
              <a:ext cx="16750" cy="16750"/>
            </a:xfrm>
            <a:custGeom>
              <a:avLst/>
              <a:gdLst/>
              <a:ahLst/>
              <a:cxnLst/>
              <a:rect l="l" t="t" r="r" b="b"/>
              <a:pathLst>
                <a:path w="670" h="670" extrusionOk="0">
                  <a:moveTo>
                    <a:pt x="335" y="1"/>
                  </a:moveTo>
                  <a:cubicBezTo>
                    <a:pt x="153" y="1"/>
                    <a:pt x="1" y="152"/>
                    <a:pt x="1" y="335"/>
                  </a:cubicBezTo>
                  <a:cubicBezTo>
                    <a:pt x="1" y="517"/>
                    <a:pt x="153" y="669"/>
                    <a:pt x="335" y="669"/>
                  </a:cubicBezTo>
                  <a:cubicBezTo>
                    <a:pt x="517" y="669"/>
                    <a:pt x="669" y="517"/>
                    <a:pt x="669" y="335"/>
                  </a:cubicBezTo>
                  <a:cubicBezTo>
                    <a:pt x="669" y="152"/>
                    <a:pt x="517" y="1"/>
                    <a:pt x="335"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3"/>
            <p:cNvSpPr/>
            <p:nvPr/>
          </p:nvSpPr>
          <p:spPr>
            <a:xfrm>
              <a:off x="-26161400" y="-4334100"/>
              <a:ext cx="16750" cy="16725"/>
            </a:xfrm>
            <a:custGeom>
              <a:avLst/>
              <a:gdLst/>
              <a:ahLst/>
              <a:cxnLst/>
              <a:rect l="l" t="t" r="r" b="b"/>
              <a:pathLst>
                <a:path w="670" h="669" extrusionOk="0">
                  <a:moveTo>
                    <a:pt x="335" y="0"/>
                  </a:moveTo>
                  <a:cubicBezTo>
                    <a:pt x="152" y="0"/>
                    <a:pt x="0" y="152"/>
                    <a:pt x="0" y="335"/>
                  </a:cubicBezTo>
                  <a:cubicBezTo>
                    <a:pt x="0" y="517"/>
                    <a:pt x="152" y="669"/>
                    <a:pt x="335" y="669"/>
                  </a:cubicBezTo>
                  <a:cubicBezTo>
                    <a:pt x="517" y="669"/>
                    <a:pt x="669" y="517"/>
                    <a:pt x="669" y="335"/>
                  </a:cubicBezTo>
                  <a:cubicBezTo>
                    <a:pt x="669" y="152"/>
                    <a:pt x="517" y="0"/>
                    <a:pt x="335"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3"/>
            <p:cNvSpPr/>
            <p:nvPr/>
          </p:nvSpPr>
          <p:spPr>
            <a:xfrm>
              <a:off x="-26374925" y="-3923775"/>
              <a:ext cx="16725" cy="16750"/>
            </a:xfrm>
            <a:custGeom>
              <a:avLst/>
              <a:gdLst/>
              <a:ahLst/>
              <a:cxnLst/>
              <a:rect l="l" t="t" r="r" b="b"/>
              <a:pathLst>
                <a:path w="669" h="670" extrusionOk="0">
                  <a:moveTo>
                    <a:pt x="335" y="1"/>
                  </a:moveTo>
                  <a:cubicBezTo>
                    <a:pt x="152" y="1"/>
                    <a:pt x="0" y="153"/>
                    <a:pt x="0" y="335"/>
                  </a:cubicBezTo>
                  <a:cubicBezTo>
                    <a:pt x="0" y="518"/>
                    <a:pt x="152" y="669"/>
                    <a:pt x="335" y="669"/>
                  </a:cubicBezTo>
                  <a:cubicBezTo>
                    <a:pt x="517" y="669"/>
                    <a:pt x="669" y="518"/>
                    <a:pt x="669" y="335"/>
                  </a:cubicBezTo>
                  <a:cubicBezTo>
                    <a:pt x="669" y="153"/>
                    <a:pt x="517" y="1"/>
                    <a:pt x="335"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3"/>
            <p:cNvSpPr/>
            <p:nvPr/>
          </p:nvSpPr>
          <p:spPr>
            <a:xfrm>
              <a:off x="-25985875" y="-4232275"/>
              <a:ext cx="9150" cy="9900"/>
            </a:xfrm>
            <a:custGeom>
              <a:avLst/>
              <a:gdLst/>
              <a:ahLst/>
              <a:cxnLst/>
              <a:rect l="l" t="t" r="r" b="b"/>
              <a:pathLst>
                <a:path w="366" h="396" extrusionOk="0">
                  <a:moveTo>
                    <a:pt x="183" y="0"/>
                  </a:moveTo>
                  <a:cubicBezTo>
                    <a:pt x="62" y="0"/>
                    <a:pt x="1" y="91"/>
                    <a:pt x="1" y="213"/>
                  </a:cubicBezTo>
                  <a:cubicBezTo>
                    <a:pt x="1" y="304"/>
                    <a:pt x="62" y="395"/>
                    <a:pt x="183" y="395"/>
                  </a:cubicBezTo>
                  <a:cubicBezTo>
                    <a:pt x="274" y="395"/>
                    <a:pt x="366" y="304"/>
                    <a:pt x="366" y="213"/>
                  </a:cubicBezTo>
                  <a:cubicBezTo>
                    <a:pt x="366" y="91"/>
                    <a:pt x="274"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3"/>
            <p:cNvSpPr/>
            <p:nvPr/>
          </p:nvSpPr>
          <p:spPr>
            <a:xfrm>
              <a:off x="-25730550" y="-4386550"/>
              <a:ext cx="9150" cy="9150"/>
            </a:xfrm>
            <a:custGeom>
              <a:avLst/>
              <a:gdLst/>
              <a:ahLst/>
              <a:cxnLst/>
              <a:rect l="l" t="t" r="r" b="b"/>
              <a:pathLst>
                <a:path w="366" h="366" extrusionOk="0">
                  <a:moveTo>
                    <a:pt x="183" y="1"/>
                  </a:moveTo>
                  <a:cubicBezTo>
                    <a:pt x="62" y="1"/>
                    <a:pt x="1" y="92"/>
                    <a:pt x="1" y="183"/>
                  </a:cubicBezTo>
                  <a:cubicBezTo>
                    <a:pt x="1" y="305"/>
                    <a:pt x="62" y="366"/>
                    <a:pt x="183" y="366"/>
                  </a:cubicBezTo>
                  <a:cubicBezTo>
                    <a:pt x="274" y="366"/>
                    <a:pt x="365" y="305"/>
                    <a:pt x="365" y="183"/>
                  </a:cubicBezTo>
                  <a:cubicBezTo>
                    <a:pt x="365" y="92"/>
                    <a:pt x="27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3"/>
            <p:cNvSpPr/>
            <p:nvPr/>
          </p:nvSpPr>
          <p:spPr>
            <a:xfrm>
              <a:off x="-25247250" y="-4747500"/>
              <a:ext cx="9900" cy="9925"/>
            </a:xfrm>
            <a:custGeom>
              <a:avLst/>
              <a:gdLst/>
              <a:ahLst/>
              <a:cxnLst/>
              <a:rect l="l" t="t" r="r" b="b"/>
              <a:pathLst>
                <a:path w="396" h="397" extrusionOk="0">
                  <a:moveTo>
                    <a:pt x="183" y="1"/>
                  </a:moveTo>
                  <a:cubicBezTo>
                    <a:pt x="92" y="1"/>
                    <a:pt x="0" y="92"/>
                    <a:pt x="0" y="183"/>
                  </a:cubicBezTo>
                  <a:cubicBezTo>
                    <a:pt x="0" y="305"/>
                    <a:pt x="92" y="396"/>
                    <a:pt x="183" y="396"/>
                  </a:cubicBezTo>
                  <a:cubicBezTo>
                    <a:pt x="304" y="396"/>
                    <a:pt x="396" y="305"/>
                    <a:pt x="396" y="183"/>
                  </a:cubicBezTo>
                  <a:cubicBezTo>
                    <a:pt x="396" y="92"/>
                    <a:pt x="30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3"/>
            <p:cNvSpPr/>
            <p:nvPr/>
          </p:nvSpPr>
          <p:spPr>
            <a:xfrm>
              <a:off x="-25330850" y="-5021050"/>
              <a:ext cx="9150" cy="9150"/>
            </a:xfrm>
            <a:custGeom>
              <a:avLst/>
              <a:gdLst/>
              <a:ahLst/>
              <a:cxnLst/>
              <a:rect l="l" t="t" r="r" b="b"/>
              <a:pathLst>
                <a:path w="366" h="366" extrusionOk="0">
                  <a:moveTo>
                    <a:pt x="183" y="1"/>
                  </a:moveTo>
                  <a:cubicBezTo>
                    <a:pt x="62" y="1"/>
                    <a:pt x="1" y="92"/>
                    <a:pt x="1" y="183"/>
                  </a:cubicBezTo>
                  <a:cubicBezTo>
                    <a:pt x="1" y="305"/>
                    <a:pt x="62" y="365"/>
                    <a:pt x="183" y="365"/>
                  </a:cubicBezTo>
                  <a:cubicBezTo>
                    <a:pt x="274" y="365"/>
                    <a:pt x="366" y="305"/>
                    <a:pt x="366" y="183"/>
                  </a:cubicBezTo>
                  <a:cubicBezTo>
                    <a:pt x="366" y="92"/>
                    <a:pt x="27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3"/>
            <p:cNvSpPr/>
            <p:nvPr/>
          </p:nvSpPr>
          <p:spPr>
            <a:xfrm>
              <a:off x="-25757150" y="-4084875"/>
              <a:ext cx="9150" cy="9150"/>
            </a:xfrm>
            <a:custGeom>
              <a:avLst/>
              <a:gdLst/>
              <a:ahLst/>
              <a:cxnLst/>
              <a:rect l="l" t="t" r="r" b="b"/>
              <a:pathLst>
                <a:path w="366" h="366" extrusionOk="0">
                  <a:moveTo>
                    <a:pt x="183" y="1"/>
                  </a:moveTo>
                  <a:cubicBezTo>
                    <a:pt x="62" y="1"/>
                    <a:pt x="1" y="92"/>
                    <a:pt x="1" y="183"/>
                  </a:cubicBezTo>
                  <a:cubicBezTo>
                    <a:pt x="1" y="274"/>
                    <a:pt x="62" y="366"/>
                    <a:pt x="183" y="366"/>
                  </a:cubicBezTo>
                  <a:cubicBezTo>
                    <a:pt x="274" y="366"/>
                    <a:pt x="366" y="274"/>
                    <a:pt x="366" y="183"/>
                  </a:cubicBezTo>
                  <a:cubicBezTo>
                    <a:pt x="366" y="92"/>
                    <a:pt x="27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3"/>
            <p:cNvSpPr/>
            <p:nvPr/>
          </p:nvSpPr>
          <p:spPr>
            <a:xfrm>
              <a:off x="-25910650" y="-3624375"/>
              <a:ext cx="9150" cy="9150"/>
            </a:xfrm>
            <a:custGeom>
              <a:avLst/>
              <a:gdLst/>
              <a:ahLst/>
              <a:cxnLst/>
              <a:rect l="l" t="t" r="r" b="b"/>
              <a:pathLst>
                <a:path w="366" h="366" extrusionOk="0">
                  <a:moveTo>
                    <a:pt x="183" y="1"/>
                  </a:moveTo>
                  <a:cubicBezTo>
                    <a:pt x="92" y="1"/>
                    <a:pt x="1" y="61"/>
                    <a:pt x="1" y="183"/>
                  </a:cubicBezTo>
                  <a:cubicBezTo>
                    <a:pt x="1" y="274"/>
                    <a:pt x="92" y="365"/>
                    <a:pt x="183" y="365"/>
                  </a:cubicBezTo>
                  <a:cubicBezTo>
                    <a:pt x="274" y="365"/>
                    <a:pt x="366" y="274"/>
                    <a:pt x="366" y="183"/>
                  </a:cubicBezTo>
                  <a:cubicBezTo>
                    <a:pt x="366" y="61"/>
                    <a:pt x="27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3"/>
            <p:cNvSpPr/>
            <p:nvPr/>
          </p:nvSpPr>
          <p:spPr>
            <a:xfrm>
              <a:off x="-25360475" y="-3878175"/>
              <a:ext cx="9900" cy="9150"/>
            </a:xfrm>
            <a:custGeom>
              <a:avLst/>
              <a:gdLst/>
              <a:ahLst/>
              <a:cxnLst/>
              <a:rect l="l" t="t" r="r" b="b"/>
              <a:pathLst>
                <a:path w="396" h="366" extrusionOk="0">
                  <a:moveTo>
                    <a:pt x="183" y="1"/>
                  </a:moveTo>
                  <a:cubicBezTo>
                    <a:pt x="92" y="1"/>
                    <a:pt x="0" y="61"/>
                    <a:pt x="0" y="183"/>
                  </a:cubicBezTo>
                  <a:cubicBezTo>
                    <a:pt x="0" y="274"/>
                    <a:pt x="92" y="365"/>
                    <a:pt x="183" y="365"/>
                  </a:cubicBezTo>
                  <a:cubicBezTo>
                    <a:pt x="304" y="365"/>
                    <a:pt x="396" y="274"/>
                    <a:pt x="396" y="183"/>
                  </a:cubicBezTo>
                  <a:cubicBezTo>
                    <a:pt x="396" y="61"/>
                    <a:pt x="30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3"/>
            <p:cNvSpPr/>
            <p:nvPr/>
          </p:nvSpPr>
          <p:spPr>
            <a:xfrm>
              <a:off x="-25889350" y="-4332775"/>
              <a:ext cx="10650" cy="9475"/>
            </a:xfrm>
            <a:custGeom>
              <a:avLst/>
              <a:gdLst/>
              <a:ahLst/>
              <a:cxnLst/>
              <a:rect l="l" t="t" r="r" b="b"/>
              <a:pathLst>
                <a:path w="426" h="379" extrusionOk="0">
                  <a:moveTo>
                    <a:pt x="197" y="0"/>
                  </a:moveTo>
                  <a:cubicBezTo>
                    <a:pt x="122" y="0"/>
                    <a:pt x="56" y="59"/>
                    <a:pt x="30" y="160"/>
                  </a:cubicBezTo>
                  <a:cubicBezTo>
                    <a:pt x="0" y="251"/>
                    <a:pt x="61" y="342"/>
                    <a:pt x="182" y="373"/>
                  </a:cubicBezTo>
                  <a:cubicBezTo>
                    <a:pt x="195" y="377"/>
                    <a:pt x="207" y="379"/>
                    <a:pt x="219" y="379"/>
                  </a:cubicBezTo>
                  <a:cubicBezTo>
                    <a:pt x="297" y="379"/>
                    <a:pt x="369" y="300"/>
                    <a:pt x="395" y="221"/>
                  </a:cubicBezTo>
                  <a:cubicBezTo>
                    <a:pt x="426" y="130"/>
                    <a:pt x="334" y="38"/>
                    <a:pt x="243" y="8"/>
                  </a:cubicBezTo>
                  <a:cubicBezTo>
                    <a:pt x="228" y="3"/>
                    <a:pt x="212" y="0"/>
                    <a:pt x="197"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3"/>
            <p:cNvSpPr/>
            <p:nvPr/>
          </p:nvSpPr>
          <p:spPr>
            <a:xfrm>
              <a:off x="-26010950" y="-3656275"/>
              <a:ext cx="9150" cy="9900"/>
            </a:xfrm>
            <a:custGeom>
              <a:avLst/>
              <a:gdLst/>
              <a:ahLst/>
              <a:cxnLst/>
              <a:rect l="l" t="t" r="r" b="b"/>
              <a:pathLst>
                <a:path w="366" h="396" extrusionOk="0">
                  <a:moveTo>
                    <a:pt x="183" y="0"/>
                  </a:moveTo>
                  <a:cubicBezTo>
                    <a:pt x="92" y="0"/>
                    <a:pt x="1" y="91"/>
                    <a:pt x="1" y="213"/>
                  </a:cubicBezTo>
                  <a:cubicBezTo>
                    <a:pt x="1" y="304"/>
                    <a:pt x="92" y="395"/>
                    <a:pt x="183" y="395"/>
                  </a:cubicBezTo>
                  <a:cubicBezTo>
                    <a:pt x="274" y="395"/>
                    <a:pt x="365" y="304"/>
                    <a:pt x="365" y="213"/>
                  </a:cubicBezTo>
                  <a:cubicBezTo>
                    <a:pt x="365" y="91"/>
                    <a:pt x="274"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3"/>
            <p:cNvSpPr/>
            <p:nvPr/>
          </p:nvSpPr>
          <p:spPr>
            <a:xfrm>
              <a:off x="-26172800" y="-4729250"/>
              <a:ext cx="9900" cy="9150"/>
            </a:xfrm>
            <a:custGeom>
              <a:avLst/>
              <a:gdLst/>
              <a:ahLst/>
              <a:cxnLst/>
              <a:rect l="l" t="t" r="r" b="b"/>
              <a:pathLst>
                <a:path w="396" h="366" extrusionOk="0">
                  <a:moveTo>
                    <a:pt x="213" y="0"/>
                  </a:moveTo>
                  <a:cubicBezTo>
                    <a:pt x="92" y="0"/>
                    <a:pt x="0" y="92"/>
                    <a:pt x="0" y="183"/>
                  </a:cubicBezTo>
                  <a:cubicBezTo>
                    <a:pt x="0" y="274"/>
                    <a:pt x="92" y="365"/>
                    <a:pt x="213" y="365"/>
                  </a:cubicBezTo>
                  <a:cubicBezTo>
                    <a:pt x="304" y="365"/>
                    <a:pt x="396" y="274"/>
                    <a:pt x="396" y="183"/>
                  </a:cubicBezTo>
                  <a:cubicBezTo>
                    <a:pt x="396" y="92"/>
                    <a:pt x="304" y="0"/>
                    <a:pt x="21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3"/>
            <p:cNvSpPr/>
            <p:nvPr/>
          </p:nvSpPr>
          <p:spPr>
            <a:xfrm>
              <a:off x="-25874925" y="-4618300"/>
              <a:ext cx="9900" cy="9125"/>
            </a:xfrm>
            <a:custGeom>
              <a:avLst/>
              <a:gdLst/>
              <a:ahLst/>
              <a:cxnLst/>
              <a:rect l="l" t="t" r="r" b="b"/>
              <a:pathLst>
                <a:path w="396" h="365" extrusionOk="0">
                  <a:moveTo>
                    <a:pt x="213" y="0"/>
                  </a:moveTo>
                  <a:cubicBezTo>
                    <a:pt x="92" y="0"/>
                    <a:pt x="1" y="61"/>
                    <a:pt x="1" y="183"/>
                  </a:cubicBezTo>
                  <a:cubicBezTo>
                    <a:pt x="1" y="274"/>
                    <a:pt x="92" y="365"/>
                    <a:pt x="213" y="365"/>
                  </a:cubicBezTo>
                  <a:cubicBezTo>
                    <a:pt x="304" y="365"/>
                    <a:pt x="396" y="274"/>
                    <a:pt x="396" y="183"/>
                  </a:cubicBezTo>
                  <a:cubicBezTo>
                    <a:pt x="396" y="61"/>
                    <a:pt x="304" y="0"/>
                    <a:pt x="21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3"/>
            <p:cNvSpPr/>
            <p:nvPr/>
          </p:nvSpPr>
          <p:spPr>
            <a:xfrm>
              <a:off x="-25189500" y="-5108425"/>
              <a:ext cx="9900" cy="9125"/>
            </a:xfrm>
            <a:custGeom>
              <a:avLst/>
              <a:gdLst/>
              <a:ahLst/>
              <a:cxnLst/>
              <a:rect l="l" t="t" r="r" b="b"/>
              <a:pathLst>
                <a:path w="396" h="365" extrusionOk="0">
                  <a:moveTo>
                    <a:pt x="213" y="0"/>
                  </a:moveTo>
                  <a:cubicBezTo>
                    <a:pt x="92" y="0"/>
                    <a:pt x="0" y="91"/>
                    <a:pt x="0" y="182"/>
                  </a:cubicBezTo>
                  <a:cubicBezTo>
                    <a:pt x="0" y="304"/>
                    <a:pt x="92" y="365"/>
                    <a:pt x="213" y="365"/>
                  </a:cubicBezTo>
                  <a:cubicBezTo>
                    <a:pt x="304" y="365"/>
                    <a:pt x="396" y="304"/>
                    <a:pt x="396" y="182"/>
                  </a:cubicBezTo>
                  <a:cubicBezTo>
                    <a:pt x="396" y="91"/>
                    <a:pt x="304" y="0"/>
                    <a:pt x="21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3"/>
            <p:cNvSpPr/>
            <p:nvPr/>
          </p:nvSpPr>
          <p:spPr>
            <a:xfrm>
              <a:off x="-20324675" y="-4034700"/>
              <a:ext cx="16750" cy="16725"/>
            </a:xfrm>
            <a:custGeom>
              <a:avLst/>
              <a:gdLst/>
              <a:ahLst/>
              <a:cxnLst/>
              <a:rect l="l" t="t" r="r" b="b"/>
              <a:pathLst>
                <a:path w="670" h="669" extrusionOk="0">
                  <a:moveTo>
                    <a:pt x="335" y="0"/>
                  </a:moveTo>
                  <a:cubicBezTo>
                    <a:pt x="153" y="0"/>
                    <a:pt x="1" y="152"/>
                    <a:pt x="1" y="334"/>
                  </a:cubicBezTo>
                  <a:cubicBezTo>
                    <a:pt x="1" y="517"/>
                    <a:pt x="153" y="669"/>
                    <a:pt x="335" y="669"/>
                  </a:cubicBezTo>
                  <a:cubicBezTo>
                    <a:pt x="517" y="669"/>
                    <a:pt x="669" y="547"/>
                    <a:pt x="669" y="334"/>
                  </a:cubicBezTo>
                  <a:cubicBezTo>
                    <a:pt x="669" y="152"/>
                    <a:pt x="517" y="0"/>
                    <a:pt x="335"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3"/>
            <p:cNvSpPr/>
            <p:nvPr/>
          </p:nvSpPr>
          <p:spPr>
            <a:xfrm>
              <a:off x="-20927275" y="-4079550"/>
              <a:ext cx="16750" cy="16750"/>
            </a:xfrm>
            <a:custGeom>
              <a:avLst/>
              <a:gdLst/>
              <a:ahLst/>
              <a:cxnLst/>
              <a:rect l="l" t="t" r="r" b="b"/>
              <a:pathLst>
                <a:path w="670" h="670" extrusionOk="0">
                  <a:moveTo>
                    <a:pt x="335" y="1"/>
                  </a:moveTo>
                  <a:cubicBezTo>
                    <a:pt x="153" y="1"/>
                    <a:pt x="1" y="153"/>
                    <a:pt x="1" y="335"/>
                  </a:cubicBezTo>
                  <a:cubicBezTo>
                    <a:pt x="1" y="517"/>
                    <a:pt x="153" y="669"/>
                    <a:pt x="335" y="669"/>
                  </a:cubicBezTo>
                  <a:cubicBezTo>
                    <a:pt x="518" y="669"/>
                    <a:pt x="670" y="517"/>
                    <a:pt x="670" y="335"/>
                  </a:cubicBezTo>
                  <a:cubicBezTo>
                    <a:pt x="670" y="153"/>
                    <a:pt x="518" y="1"/>
                    <a:pt x="335"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3"/>
            <p:cNvSpPr/>
            <p:nvPr/>
          </p:nvSpPr>
          <p:spPr>
            <a:xfrm>
              <a:off x="-20820875" y="-3793175"/>
              <a:ext cx="16750" cy="16100"/>
            </a:xfrm>
            <a:custGeom>
              <a:avLst/>
              <a:gdLst/>
              <a:ahLst/>
              <a:cxnLst/>
              <a:rect l="l" t="t" r="r" b="b"/>
              <a:pathLst>
                <a:path w="670" h="644" extrusionOk="0">
                  <a:moveTo>
                    <a:pt x="381" y="1"/>
                  </a:moveTo>
                  <a:cubicBezTo>
                    <a:pt x="366" y="1"/>
                    <a:pt x="350" y="2"/>
                    <a:pt x="335" y="5"/>
                  </a:cubicBezTo>
                  <a:cubicBezTo>
                    <a:pt x="152" y="5"/>
                    <a:pt x="0" y="126"/>
                    <a:pt x="0" y="339"/>
                  </a:cubicBezTo>
                  <a:cubicBezTo>
                    <a:pt x="0" y="491"/>
                    <a:pt x="152" y="643"/>
                    <a:pt x="335" y="643"/>
                  </a:cubicBezTo>
                  <a:cubicBezTo>
                    <a:pt x="517" y="643"/>
                    <a:pt x="669" y="522"/>
                    <a:pt x="669" y="339"/>
                  </a:cubicBezTo>
                  <a:cubicBezTo>
                    <a:pt x="669" y="145"/>
                    <a:pt x="542" y="1"/>
                    <a:pt x="381"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3"/>
            <p:cNvSpPr/>
            <p:nvPr/>
          </p:nvSpPr>
          <p:spPr>
            <a:xfrm>
              <a:off x="-20752500" y="-3976950"/>
              <a:ext cx="9150" cy="9125"/>
            </a:xfrm>
            <a:custGeom>
              <a:avLst/>
              <a:gdLst/>
              <a:ahLst/>
              <a:cxnLst/>
              <a:rect l="l" t="t" r="r" b="b"/>
              <a:pathLst>
                <a:path w="366" h="365" extrusionOk="0">
                  <a:moveTo>
                    <a:pt x="183" y="0"/>
                  </a:moveTo>
                  <a:cubicBezTo>
                    <a:pt x="92" y="0"/>
                    <a:pt x="1" y="61"/>
                    <a:pt x="1" y="182"/>
                  </a:cubicBezTo>
                  <a:cubicBezTo>
                    <a:pt x="1" y="274"/>
                    <a:pt x="92" y="365"/>
                    <a:pt x="183" y="365"/>
                  </a:cubicBezTo>
                  <a:cubicBezTo>
                    <a:pt x="305" y="365"/>
                    <a:pt x="366" y="274"/>
                    <a:pt x="366" y="182"/>
                  </a:cubicBezTo>
                  <a:cubicBezTo>
                    <a:pt x="366" y="61"/>
                    <a:pt x="305"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3"/>
            <p:cNvSpPr/>
            <p:nvPr/>
          </p:nvSpPr>
          <p:spPr>
            <a:xfrm>
              <a:off x="-25766250" y="-3832575"/>
              <a:ext cx="16725" cy="16725"/>
            </a:xfrm>
            <a:custGeom>
              <a:avLst/>
              <a:gdLst/>
              <a:ahLst/>
              <a:cxnLst/>
              <a:rect l="l" t="t" r="r" b="b"/>
              <a:pathLst>
                <a:path w="669" h="669" extrusionOk="0">
                  <a:moveTo>
                    <a:pt x="334" y="0"/>
                  </a:moveTo>
                  <a:cubicBezTo>
                    <a:pt x="152" y="0"/>
                    <a:pt x="0" y="152"/>
                    <a:pt x="0" y="335"/>
                  </a:cubicBezTo>
                  <a:cubicBezTo>
                    <a:pt x="0" y="517"/>
                    <a:pt x="152" y="669"/>
                    <a:pt x="334" y="669"/>
                  </a:cubicBezTo>
                  <a:cubicBezTo>
                    <a:pt x="547" y="669"/>
                    <a:pt x="669" y="517"/>
                    <a:pt x="669" y="335"/>
                  </a:cubicBezTo>
                  <a:cubicBezTo>
                    <a:pt x="669" y="152"/>
                    <a:pt x="547" y="0"/>
                    <a:pt x="334"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3"/>
            <p:cNvSpPr/>
            <p:nvPr/>
          </p:nvSpPr>
          <p:spPr>
            <a:xfrm>
              <a:off x="-24796625" y="-3594725"/>
              <a:ext cx="9125" cy="9125"/>
            </a:xfrm>
            <a:custGeom>
              <a:avLst/>
              <a:gdLst/>
              <a:ahLst/>
              <a:cxnLst/>
              <a:rect l="l" t="t" r="r" b="b"/>
              <a:pathLst>
                <a:path w="365" h="365" extrusionOk="0">
                  <a:moveTo>
                    <a:pt x="182" y="0"/>
                  </a:moveTo>
                  <a:cubicBezTo>
                    <a:pt x="91" y="0"/>
                    <a:pt x="0" y="61"/>
                    <a:pt x="0" y="182"/>
                  </a:cubicBezTo>
                  <a:cubicBezTo>
                    <a:pt x="0" y="274"/>
                    <a:pt x="91" y="365"/>
                    <a:pt x="182" y="365"/>
                  </a:cubicBezTo>
                  <a:cubicBezTo>
                    <a:pt x="304" y="365"/>
                    <a:pt x="365" y="274"/>
                    <a:pt x="365" y="182"/>
                  </a:cubicBezTo>
                  <a:cubicBezTo>
                    <a:pt x="365" y="61"/>
                    <a:pt x="304" y="0"/>
                    <a:pt x="182"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3"/>
            <p:cNvSpPr/>
            <p:nvPr/>
          </p:nvSpPr>
          <p:spPr>
            <a:xfrm>
              <a:off x="-25374150" y="-3488550"/>
              <a:ext cx="9900" cy="9350"/>
            </a:xfrm>
            <a:custGeom>
              <a:avLst/>
              <a:gdLst/>
              <a:ahLst/>
              <a:cxnLst/>
              <a:rect l="l" t="t" r="r" b="b"/>
              <a:pathLst>
                <a:path w="396" h="374" extrusionOk="0">
                  <a:moveTo>
                    <a:pt x="193" y="1"/>
                  </a:moveTo>
                  <a:cubicBezTo>
                    <a:pt x="113" y="1"/>
                    <a:pt x="31" y="55"/>
                    <a:pt x="31" y="130"/>
                  </a:cubicBezTo>
                  <a:cubicBezTo>
                    <a:pt x="0" y="252"/>
                    <a:pt x="61" y="343"/>
                    <a:pt x="183" y="373"/>
                  </a:cubicBezTo>
                  <a:cubicBezTo>
                    <a:pt x="274" y="373"/>
                    <a:pt x="365" y="312"/>
                    <a:pt x="395" y="221"/>
                  </a:cubicBezTo>
                  <a:cubicBezTo>
                    <a:pt x="395" y="130"/>
                    <a:pt x="335" y="8"/>
                    <a:pt x="243" y="8"/>
                  </a:cubicBezTo>
                  <a:cubicBezTo>
                    <a:pt x="227" y="3"/>
                    <a:pt x="210" y="1"/>
                    <a:pt x="19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3"/>
            <p:cNvSpPr/>
            <p:nvPr/>
          </p:nvSpPr>
          <p:spPr>
            <a:xfrm>
              <a:off x="-25322475" y="-3683650"/>
              <a:ext cx="9900" cy="9150"/>
            </a:xfrm>
            <a:custGeom>
              <a:avLst/>
              <a:gdLst/>
              <a:ahLst/>
              <a:cxnLst/>
              <a:rect l="l" t="t" r="r" b="b"/>
              <a:pathLst>
                <a:path w="396" h="366" extrusionOk="0">
                  <a:moveTo>
                    <a:pt x="213" y="1"/>
                  </a:moveTo>
                  <a:cubicBezTo>
                    <a:pt x="91" y="1"/>
                    <a:pt x="0" y="92"/>
                    <a:pt x="0" y="183"/>
                  </a:cubicBezTo>
                  <a:cubicBezTo>
                    <a:pt x="0" y="305"/>
                    <a:pt x="91" y="366"/>
                    <a:pt x="213" y="366"/>
                  </a:cubicBezTo>
                  <a:cubicBezTo>
                    <a:pt x="304" y="366"/>
                    <a:pt x="395" y="305"/>
                    <a:pt x="395" y="183"/>
                  </a:cubicBezTo>
                  <a:cubicBezTo>
                    <a:pt x="395" y="92"/>
                    <a:pt x="304" y="1"/>
                    <a:pt x="21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3"/>
            <p:cNvSpPr/>
            <p:nvPr/>
          </p:nvSpPr>
          <p:spPr>
            <a:xfrm>
              <a:off x="-24928850" y="-3560550"/>
              <a:ext cx="9900" cy="9150"/>
            </a:xfrm>
            <a:custGeom>
              <a:avLst/>
              <a:gdLst/>
              <a:ahLst/>
              <a:cxnLst/>
              <a:rect l="l" t="t" r="r" b="b"/>
              <a:pathLst>
                <a:path w="396" h="366" extrusionOk="0">
                  <a:moveTo>
                    <a:pt x="213" y="1"/>
                  </a:moveTo>
                  <a:cubicBezTo>
                    <a:pt x="91" y="1"/>
                    <a:pt x="0" y="62"/>
                    <a:pt x="0" y="183"/>
                  </a:cubicBezTo>
                  <a:cubicBezTo>
                    <a:pt x="0" y="274"/>
                    <a:pt x="91" y="366"/>
                    <a:pt x="213" y="366"/>
                  </a:cubicBezTo>
                  <a:cubicBezTo>
                    <a:pt x="304" y="366"/>
                    <a:pt x="395" y="274"/>
                    <a:pt x="395" y="183"/>
                  </a:cubicBezTo>
                  <a:cubicBezTo>
                    <a:pt x="395" y="62"/>
                    <a:pt x="304" y="1"/>
                    <a:pt x="21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3"/>
            <p:cNvSpPr/>
            <p:nvPr/>
          </p:nvSpPr>
          <p:spPr>
            <a:xfrm>
              <a:off x="-24709250" y="-3530150"/>
              <a:ext cx="16750" cy="16750"/>
            </a:xfrm>
            <a:custGeom>
              <a:avLst/>
              <a:gdLst/>
              <a:ahLst/>
              <a:cxnLst/>
              <a:rect l="l" t="t" r="r" b="b"/>
              <a:pathLst>
                <a:path w="670" h="670" extrusionOk="0">
                  <a:moveTo>
                    <a:pt x="335" y="1"/>
                  </a:moveTo>
                  <a:cubicBezTo>
                    <a:pt x="153" y="1"/>
                    <a:pt x="1" y="153"/>
                    <a:pt x="1" y="335"/>
                  </a:cubicBezTo>
                  <a:cubicBezTo>
                    <a:pt x="1" y="517"/>
                    <a:pt x="153" y="669"/>
                    <a:pt x="335" y="669"/>
                  </a:cubicBezTo>
                  <a:cubicBezTo>
                    <a:pt x="517" y="669"/>
                    <a:pt x="669" y="517"/>
                    <a:pt x="669" y="335"/>
                  </a:cubicBezTo>
                  <a:cubicBezTo>
                    <a:pt x="669" y="153"/>
                    <a:pt x="517" y="1"/>
                    <a:pt x="335"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3"/>
            <p:cNvSpPr/>
            <p:nvPr/>
          </p:nvSpPr>
          <p:spPr>
            <a:xfrm>
              <a:off x="-23972925" y="-3495200"/>
              <a:ext cx="16750" cy="16750"/>
            </a:xfrm>
            <a:custGeom>
              <a:avLst/>
              <a:gdLst/>
              <a:ahLst/>
              <a:cxnLst/>
              <a:rect l="l" t="t" r="r" b="b"/>
              <a:pathLst>
                <a:path w="670" h="670" extrusionOk="0">
                  <a:moveTo>
                    <a:pt x="335" y="1"/>
                  </a:moveTo>
                  <a:cubicBezTo>
                    <a:pt x="153" y="1"/>
                    <a:pt x="1" y="153"/>
                    <a:pt x="1" y="335"/>
                  </a:cubicBezTo>
                  <a:cubicBezTo>
                    <a:pt x="1" y="518"/>
                    <a:pt x="153" y="670"/>
                    <a:pt x="335" y="670"/>
                  </a:cubicBezTo>
                  <a:cubicBezTo>
                    <a:pt x="518" y="670"/>
                    <a:pt x="670" y="518"/>
                    <a:pt x="670" y="335"/>
                  </a:cubicBezTo>
                  <a:cubicBezTo>
                    <a:pt x="670" y="153"/>
                    <a:pt x="518" y="1"/>
                    <a:pt x="335"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3"/>
            <p:cNvSpPr/>
            <p:nvPr/>
          </p:nvSpPr>
          <p:spPr>
            <a:xfrm>
              <a:off x="-20497175" y="-4131975"/>
              <a:ext cx="9150" cy="9150"/>
            </a:xfrm>
            <a:custGeom>
              <a:avLst/>
              <a:gdLst/>
              <a:ahLst/>
              <a:cxnLst/>
              <a:rect l="l" t="t" r="r" b="b"/>
              <a:pathLst>
                <a:path w="366" h="366" extrusionOk="0">
                  <a:moveTo>
                    <a:pt x="183" y="0"/>
                  </a:moveTo>
                  <a:cubicBezTo>
                    <a:pt x="92" y="0"/>
                    <a:pt x="1" y="92"/>
                    <a:pt x="1" y="183"/>
                  </a:cubicBezTo>
                  <a:cubicBezTo>
                    <a:pt x="1" y="304"/>
                    <a:pt x="92" y="365"/>
                    <a:pt x="183" y="365"/>
                  </a:cubicBezTo>
                  <a:cubicBezTo>
                    <a:pt x="305" y="365"/>
                    <a:pt x="366" y="304"/>
                    <a:pt x="366" y="183"/>
                  </a:cubicBezTo>
                  <a:cubicBezTo>
                    <a:pt x="366" y="92"/>
                    <a:pt x="305"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3"/>
            <p:cNvSpPr/>
            <p:nvPr/>
          </p:nvSpPr>
          <p:spPr>
            <a:xfrm>
              <a:off x="-20602800" y="-4028625"/>
              <a:ext cx="9150" cy="9900"/>
            </a:xfrm>
            <a:custGeom>
              <a:avLst/>
              <a:gdLst/>
              <a:ahLst/>
              <a:cxnLst/>
              <a:rect l="l" t="t" r="r" b="b"/>
              <a:pathLst>
                <a:path w="366" h="396" extrusionOk="0">
                  <a:moveTo>
                    <a:pt x="183" y="0"/>
                  </a:moveTo>
                  <a:cubicBezTo>
                    <a:pt x="92" y="0"/>
                    <a:pt x="1" y="91"/>
                    <a:pt x="1" y="213"/>
                  </a:cubicBezTo>
                  <a:cubicBezTo>
                    <a:pt x="1" y="304"/>
                    <a:pt x="92" y="395"/>
                    <a:pt x="183" y="395"/>
                  </a:cubicBezTo>
                  <a:cubicBezTo>
                    <a:pt x="305" y="395"/>
                    <a:pt x="366" y="304"/>
                    <a:pt x="366" y="213"/>
                  </a:cubicBezTo>
                  <a:cubicBezTo>
                    <a:pt x="366" y="91"/>
                    <a:pt x="305"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3"/>
            <p:cNvSpPr/>
            <p:nvPr/>
          </p:nvSpPr>
          <p:spPr>
            <a:xfrm>
              <a:off x="-20523750" y="-3830300"/>
              <a:ext cx="9125" cy="9150"/>
            </a:xfrm>
            <a:custGeom>
              <a:avLst/>
              <a:gdLst/>
              <a:ahLst/>
              <a:cxnLst/>
              <a:rect l="l" t="t" r="r" b="b"/>
              <a:pathLst>
                <a:path w="365" h="366" extrusionOk="0">
                  <a:moveTo>
                    <a:pt x="182" y="0"/>
                  </a:moveTo>
                  <a:cubicBezTo>
                    <a:pt x="91" y="0"/>
                    <a:pt x="0" y="92"/>
                    <a:pt x="0" y="183"/>
                  </a:cubicBezTo>
                  <a:cubicBezTo>
                    <a:pt x="0" y="304"/>
                    <a:pt x="91" y="365"/>
                    <a:pt x="182" y="365"/>
                  </a:cubicBezTo>
                  <a:cubicBezTo>
                    <a:pt x="304" y="365"/>
                    <a:pt x="365" y="304"/>
                    <a:pt x="365" y="183"/>
                  </a:cubicBezTo>
                  <a:cubicBezTo>
                    <a:pt x="365" y="92"/>
                    <a:pt x="304" y="0"/>
                    <a:pt x="182"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3"/>
            <p:cNvSpPr/>
            <p:nvPr/>
          </p:nvSpPr>
          <p:spPr>
            <a:xfrm>
              <a:off x="-19817825" y="-4134250"/>
              <a:ext cx="9150" cy="9125"/>
            </a:xfrm>
            <a:custGeom>
              <a:avLst/>
              <a:gdLst/>
              <a:ahLst/>
              <a:cxnLst/>
              <a:rect l="l" t="t" r="r" b="b"/>
              <a:pathLst>
                <a:path w="366" h="365" extrusionOk="0">
                  <a:moveTo>
                    <a:pt x="183" y="0"/>
                  </a:moveTo>
                  <a:cubicBezTo>
                    <a:pt x="92" y="0"/>
                    <a:pt x="1" y="61"/>
                    <a:pt x="1" y="183"/>
                  </a:cubicBezTo>
                  <a:cubicBezTo>
                    <a:pt x="1" y="274"/>
                    <a:pt x="92" y="365"/>
                    <a:pt x="183" y="365"/>
                  </a:cubicBezTo>
                  <a:cubicBezTo>
                    <a:pt x="305" y="365"/>
                    <a:pt x="365" y="274"/>
                    <a:pt x="365" y="183"/>
                  </a:cubicBezTo>
                  <a:cubicBezTo>
                    <a:pt x="365" y="61"/>
                    <a:pt x="305"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3"/>
            <p:cNvSpPr/>
            <p:nvPr/>
          </p:nvSpPr>
          <p:spPr>
            <a:xfrm>
              <a:off x="-20216000" y="-3831050"/>
              <a:ext cx="9150" cy="9125"/>
            </a:xfrm>
            <a:custGeom>
              <a:avLst/>
              <a:gdLst/>
              <a:ahLst/>
              <a:cxnLst/>
              <a:rect l="l" t="t" r="r" b="b"/>
              <a:pathLst>
                <a:path w="366" h="365" extrusionOk="0">
                  <a:moveTo>
                    <a:pt x="183" y="0"/>
                  </a:moveTo>
                  <a:cubicBezTo>
                    <a:pt x="61" y="0"/>
                    <a:pt x="0" y="61"/>
                    <a:pt x="0" y="182"/>
                  </a:cubicBezTo>
                  <a:cubicBezTo>
                    <a:pt x="0" y="274"/>
                    <a:pt x="61" y="365"/>
                    <a:pt x="183" y="365"/>
                  </a:cubicBezTo>
                  <a:cubicBezTo>
                    <a:pt x="274" y="365"/>
                    <a:pt x="365" y="274"/>
                    <a:pt x="365" y="182"/>
                  </a:cubicBezTo>
                  <a:cubicBezTo>
                    <a:pt x="365" y="61"/>
                    <a:pt x="274"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3"/>
            <p:cNvSpPr/>
            <p:nvPr/>
          </p:nvSpPr>
          <p:spPr>
            <a:xfrm>
              <a:off x="-20660550" y="-3948075"/>
              <a:ext cx="9150" cy="9125"/>
            </a:xfrm>
            <a:custGeom>
              <a:avLst/>
              <a:gdLst/>
              <a:ahLst/>
              <a:cxnLst/>
              <a:rect l="l" t="t" r="r" b="b"/>
              <a:pathLst>
                <a:path w="366" h="365" extrusionOk="0">
                  <a:moveTo>
                    <a:pt x="183" y="0"/>
                  </a:moveTo>
                  <a:cubicBezTo>
                    <a:pt x="92" y="0"/>
                    <a:pt x="1" y="91"/>
                    <a:pt x="1" y="182"/>
                  </a:cubicBezTo>
                  <a:cubicBezTo>
                    <a:pt x="1" y="274"/>
                    <a:pt x="92" y="365"/>
                    <a:pt x="183" y="365"/>
                  </a:cubicBezTo>
                  <a:cubicBezTo>
                    <a:pt x="274" y="365"/>
                    <a:pt x="366" y="274"/>
                    <a:pt x="366" y="182"/>
                  </a:cubicBezTo>
                  <a:cubicBezTo>
                    <a:pt x="366" y="91"/>
                    <a:pt x="274"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3"/>
            <p:cNvSpPr/>
            <p:nvPr/>
          </p:nvSpPr>
          <p:spPr>
            <a:xfrm>
              <a:off x="-21961475" y="-4283950"/>
              <a:ext cx="9150" cy="9900"/>
            </a:xfrm>
            <a:custGeom>
              <a:avLst/>
              <a:gdLst/>
              <a:ahLst/>
              <a:cxnLst/>
              <a:rect l="l" t="t" r="r" b="b"/>
              <a:pathLst>
                <a:path w="366" h="396" extrusionOk="0">
                  <a:moveTo>
                    <a:pt x="183" y="0"/>
                  </a:moveTo>
                  <a:cubicBezTo>
                    <a:pt x="92" y="0"/>
                    <a:pt x="0" y="91"/>
                    <a:pt x="0" y="213"/>
                  </a:cubicBezTo>
                  <a:cubicBezTo>
                    <a:pt x="0" y="304"/>
                    <a:pt x="92" y="395"/>
                    <a:pt x="183" y="395"/>
                  </a:cubicBezTo>
                  <a:cubicBezTo>
                    <a:pt x="304" y="395"/>
                    <a:pt x="365" y="304"/>
                    <a:pt x="365" y="213"/>
                  </a:cubicBezTo>
                  <a:cubicBezTo>
                    <a:pt x="365" y="91"/>
                    <a:pt x="304"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3"/>
            <p:cNvSpPr/>
            <p:nvPr/>
          </p:nvSpPr>
          <p:spPr>
            <a:xfrm>
              <a:off x="-20655225" y="-4078225"/>
              <a:ext cx="9900" cy="9500"/>
            </a:xfrm>
            <a:custGeom>
              <a:avLst/>
              <a:gdLst/>
              <a:ahLst/>
              <a:cxnLst/>
              <a:rect l="l" t="t" r="r" b="b"/>
              <a:pathLst>
                <a:path w="396" h="380" extrusionOk="0">
                  <a:moveTo>
                    <a:pt x="184" y="1"/>
                  </a:moveTo>
                  <a:cubicBezTo>
                    <a:pt x="93" y="1"/>
                    <a:pt x="26" y="60"/>
                    <a:pt x="1" y="160"/>
                  </a:cubicBezTo>
                  <a:cubicBezTo>
                    <a:pt x="1" y="252"/>
                    <a:pt x="61" y="343"/>
                    <a:pt x="153" y="373"/>
                  </a:cubicBezTo>
                  <a:cubicBezTo>
                    <a:pt x="165" y="377"/>
                    <a:pt x="178" y="379"/>
                    <a:pt x="191" y="379"/>
                  </a:cubicBezTo>
                  <a:cubicBezTo>
                    <a:pt x="274" y="379"/>
                    <a:pt x="365" y="300"/>
                    <a:pt x="365" y="221"/>
                  </a:cubicBezTo>
                  <a:cubicBezTo>
                    <a:pt x="396" y="130"/>
                    <a:pt x="335" y="8"/>
                    <a:pt x="244" y="8"/>
                  </a:cubicBezTo>
                  <a:cubicBezTo>
                    <a:pt x="223" y="3"/>
                    <a:pt x="203" y="1"/>
                    <a:pt x="184"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3"/>
            <p:cNvSpPr/>
            <p:nvPr/>
          </p:nvSpPr>
          <p:spPr>
            <a:xfrm>
              <a:off x="-21906775" y="-4414650"/>
              <a:ext cx="9900" cy="9125"/>
            </a:xfrm>
            <a:custGeom>
              <a:avLst/>
              <a:gdLst/>
              <a:ahLst/>
              <a:cxnLst/>
              <a:rect l="l" t="t" r="r" b="b"/>
              <a:pathLst>
                <a:path w="396" h="365" extrusionOk="0">
                  <a:moveTo>
                    <a:pt x="183" y="0"/>
                  </a:moveTo>
                  <a:cubicBezTo>
                    <a:pt x="92" y="0"/>
                    <a:pt x="1" y="61"/>
                    <a:pt x="1" y="183"/>
                  </a:cubicBezTo>
                  <a:cubicBezTo>
                    <a:pt x="1" y="274"/>
                    <a:pt x="92" y="365"/>
                    <a:pt x="183" y="365"/>
                  </a:cubicBezTo>
                  <a:cubicBezTo>
                    <a:pt x="305" y="365"/>
                    <a:pt x="396" y="274"/>
                    <a:pt x="396" y="183"/>
                  </a:cubicBezTo>
                  <a:cubicBezTo>
                    <a:pt x="396" y="61"/>
                    <a:pt x="305"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3"/>
            <p:cNvSpPr/>
            <p:nvPr/>
          </p:nvSpPr>
          <p:spPr>
            <a:xfrm>
              <a:off x="-19730425" y="-4641875"/>
              <a:ext cx="34200" cy="33475"/>
            </a:xfrm>
            <a:custGeom>
              <a:avLst/>
              <a:gdLst/>
              <a:ahLst/>
              <a:cxnLst/>
              <a:rect l="l" t="t" r="r" b="b"/>
              <a:pathLst>
                <a:path w="1368" h="1339" extrusionOk="0">
                  <a:moveTo>
                    <a:pt x="699" y="1"/>
                  </a:moveTo>
                  <a:cubicBezTo>
                    <a:pt x="304" y="1"/>
                    <a:pt x="0" y="305"/>
                    <a:pt x="0" y="670"/>
                  </a:cubicBezTo>
                  <a:cubicBezTo>
                    <a:pt x="0" y="1065"/>
                    <a:pt x="304" y="1338"/>
                    <a:pt x="699" y="1338"/>
                  </a:cubicBezTo>
                  <a:cubicBezTo>
                    <a:pt x="1064" y="1338"/>
                    <a:pt x="1368" y="1065"/>
                    <a:pt x="1368" y="670"/>
                  </a:cubicBezTo>
                  <a:cubicBezTo>
                    <a:pt x="1368" y="305"/>
                    <a:pt x="1064" y="1"/>
                    <a:pt x="699"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3"/>
            <p:cNvSpPr/>
            <p:nvPr/>
          </p:nvSpPr>
          <p:spPr>
            <a:xfrm>
              <a:off x="-19840625" y="-3619800"/>
              <a:ext cx="16750" cy="16725"/>
            </a:xfrm>
            <a:custGeom>
              <a:avLst/>
              <a:gdLst/>
              <a:ahLst/>
              <a:cxnLst/>
              <a:rect l="l" t="t" r="r" b="b"/>
              <a:pathLst>
                <a:path w="670" h="669" extrusionOk="0">
                  <a:moveTo>
                    <a:pt x="335" y="0"/>
                  </a:moveTo>
                  <a:cubicBezTo>
                    <a:pt x="153" y="0"/>
                    <a:pt x="1" y="152"/>
                    <a:pt x="1" y="334"/>
                  </a:cubicBezTo>
                  <a:cubicBezTo>
                    <a:pt x="1" y="517"/>
                    <a:pt x="153" y="669"/>
                    <a:pt x="335" y="669"/>
                  </a:cubicBezTo>
                  <a:cubicBezTo>
                    <a:pt x="518" y="669"/>
                    <a:pt x="670" y="517"/>
                    <a:pt x="670" y="334"/>
                  </a:cubicBezTo>
                  <a:cubicBezTo>
                    <a:pt x="670" y="152"/>
                    <a:pt x="518" y="0"/>
                    <a:pt x="335"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3"/>
            <p:cNvSpPr/>
            <p:nvPr/>
          </p:nvSpPr>
          <p:spPr>
            <a:xfrm>
              <a:off x="-21795050" y="-4384250"/>
              <a:ext cx="33450" cy="33450"/>
            </a:xfrm>
            <a:custGeom>
              <a:avLst/>
              <a:gdLst/>
              <a:ahLst/>
              <a:cxnLst/>
              <a:rect l="l" t="t" r="r" b="b"/>
              <a:pathLst>
                <a:path w="1338" h="1338" extrusionOk="0">
                  <a:moveTo>
                    <a:pt x="669" y="0"/>
                  </a:moveTo>
                  <a:cubicBezTo>
                    <a:pt x="304" y="0"/>
                    <a:pt x="0" y="304"/>
                    <a:pt x="0" y="669"/>
                  </a:cubicBezTo>
                  <a:cubicBezTo>
                    <a:pt x="0" y="1034"/>
                    <a:pt x="304" y="1337"/>
                    <a:pt x="669" y="1337"/>
                  </a:cubicBezTo>
                  <a:cubicBezTo>
                    <a:pt x="1034" y="1337"/>
                    <a:pt x="1337" y="1034"/>
                    <a:pt x="1337" y="669"/>
                  </a:cubicBezTo>
                  <a:cubicBezTo>
                    <a:pt x="1337" y="304"/>
                    <a:pt x="1034" y="0"/>
                    <a:pt x="669"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3"/>
            <p:cNvSpPr/>
            <p:nvPr/>
          </p:nvSpPr>
          <p:spPr>
            <a:xfrm>
              <a:off x="-20032100" y="-3779400"/>
              <a:ext cx="16725" cy="16750"/>
            </a:xfrm>
            <a:custGeom>
              <a:avLst/>
              <a:gdLst/>
              <a:ahLst/>
              <a:cxnLst/>
              <a:rect l="l" t="t" r="r" b="b"/>
              <a:pathLst>
                <a:path w="669" h="670" extrusionOk="0">
                  <a:moveTo>
                    <a:pt x="334" y="1"/>
                  </a:moveTo>
                  <a:cubicBezTo>
                    <a:pt x="152" y="1"/>
                    <a:pt x="0" y="123"/>
                    <a:pt x="0" y="335"/>
                  </a:cubicBezTo>
                  <a:cubicBezTo>
                    <a:pt x="0" y="518"/>
                    <a:pt x="152" y="670"/>
                    <a:pt x="334" y="670"/>
                  </a:cubicBezTo>
                  <a:cubicBezTo>
                    <a:pt x="517" y="670"/>
                    <a:pt x="669" y="518"/>
                    <a:pt x="669" y="335"/>
                  </a:cubicBezTo>
                  <a:cubicBezTo>
                    <a:pt x="669" y="123"/>
                    <a:pt x="517" y="1"/>
                    <a:pt x="334"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3"/>
            <p:cNvSpPr/>
            <p:nvPr/>
          </p:nvSpPr>
          <p:spPr>
            <a:xfrm>
              <a:off x="-21627125" y="-4231525"/>
              <a:ext cx="9150" cy="9150"/>
            </a:xfrm>
            <a:custGeom>
              <a:avLst/>
              <a:gdLst/>
              <a:ahLst/>
              <a:cxnLst/>
              <a:rect l="l" t="t" r="r" b="b"/>
              <a:pathLst>
                <a:path w="366" h="366" extrusionOk="0">
                  <a:moveTo>
                    <a:pt x="183" y="1"/>
                  </a:moveTo>
                  <a:cubicBezTo>
                    <a:pt x="92" y="1"/>
                    <a:pt x="1" y="92"/>
                    <a:pt x="1" y="183"/>
                  </a:cubicBezTo>
                  <a:cubicBezTo>
                    <a:pt x="1" y="305"/>
                    <a:pt x="92" y="365"/>
                    <a:pt x="183" y="365"/>
                  </a:cubicBezTo>
                  <a:cubicBezTo>
                    <a:pt x="304" y="365"/>
                    <a:pt x="365" y="305"/>
                    <a:pt x="365" y="183"/>
                  </a:cubicBezTo>
                  <a:cubicBezTo>
                    <a:pt x="365" y="92"/>
                    <a:pt x="30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3"/>
            <p:cNvSpPr/>
            <p:nvPr/>
          </p:nvSpPr>
          <p:spPr>
            <a:xfrm>
              <a:off x="-21710725" y="-4505075"/>
              <a:ext cx="9150" cy="9125"/>
            </a:xfrm>
            <a:custGeom>
              <a:avLst/>
              <a:gdLst/>
              <a:ahLst/>
              <a:cxnLst/>
              <a:rect l="l" t="t" r="r" b="b"/>
              <a:pathLst>
                <a:path w="366" h="365" extrusionOk="0">
                  <a:moveTo>
                    <a:pt x="183" y="0"/>
                  </a:moveTo>
                  <a:cubicBezTo>
                    <a:pt x="62" y="0"/>
                    <a:pt x="1" y="91"/>
                    <a:pt x="1" y="183"/>
                  </a:cubicBezTo>
                  <a:cubicBezTo>
                    <a:pt x="1" y="274"/>
                    <a:pt x="62" y="365"/>
                    <a:pt x="183" y="365"/>
                  </a:cubicBezTo>
                  <a:cubicBezTo>
                    <a:pt x="275" y="365"/>
                    <a:pt x="366" y="274"/>
                    <a:pt x="366" y="183"/>
                  </a:cubicBezTo>
                  <a:cubicBezTo>
                    <a:pt x="366" y="91"/>
                    <a:pt x="275"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3"/>
            <p:cNvSpPr/>
            <p:nvPr/>
          </p:nvSpPr>
          <p:spPr>
            <a:xfrm>
              <a:off x="-20440175" y="-3578775"/>
              <a:ext cx="9900" cy="9150"/>
            </a:xfrm>
            <a:custGeom>
              <a:avLst/>
              <a:gdLst/>
              <a:ahLst/>
              <a:cxnLst/>
              <a:rect l="l" t="t" r="r" b="b"/>
              <a:pathLst>
                <a:path w="396" h="366" extrusionOk="0">
                  <a:moveTo>
                    <a:pt x="213" y="0"/>
                  </a:moveTo>
                  <a:cubicBezTo>
                    <a:pt x="92" y="0"/>
                    <a:pt x="1" y="61"/>
                    <a:pt x="1" y="183"/>
                  </a:cubicBezTo>
                  <a:cubicBezTo>
                    <a:pt x="1" y="274"/>
                    <a:pt x="92" y="365"/>
                    <a:pt x="213" y="365"/>
                  </a:cubicBezTo>
                  <a:cubicBezTo>
                    <a:pt x="305" y="365"/>
                    <a:pt x="396" y="274"/>
                    <a:pt x="396" y="183"/>
                  </a:cubicBezTo>
                  <a:cubicBezTo>
                    <a:pt x="396" y="61"/>
                    <a:pt x="305" y="0"/>
                    <a:pt x="21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3"/>
            <p:cNvSpPr/>
            <p:nvPr/>
          </p:nvSpPr>
          <p:spPr>
            <a:xfrm>
              <a:off x="-25099825" y="-3980750"/>
              <a:ext cx="34200" cy="33450"/>
            </a:xfrm>
            <a:custGeom>
              <a:avLst/>
              <a:gdLst/>
              <a:ahLst/>
              <a:cxnLst/>
              <a:rect l="l" t="t" r="r" b="b"/>
              <a:pathLst>
                <a:path w="1368" h="1338" extrusionOk="0">
                  <a:moveTo>
                    <a:pt x="699" y="0"/>
                  </a:moveTo>
                  <a:cubicBezTo>
                    <a:pt x="304" y="0"/>
                    <a:pt x="0" y="304"/>
                    <a:pt x="0" y="669"/>
                  </a:cubicBezTo>
                  <a:cubicBezTo>
                    <a:pt x="0" y="1064"/>
                    <a:pt x="304" y="1338"/>
                    <a:pt x="699" y="1338"/>
                  </a:cubicBezTo>
                  <a:cubicBezTo>
                    <a:pt x="1064" y="1338"/>
                    <a:pt x="1368" y="1034"/>
                    <a:pt x="1368" y="669"/>
                  </a:cubicBezTo>
                  <a:cubicBezTo>
                    <a:pt x="1368" y="304"/>
                    <a:pt x="1064" y="0"/>
                    <a:pt x="699"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3"/>
            <p:cNvSpPr/>
            <p:nvPr/>
          </p:nvSpPr>
          <p:spPr>
            <a:xfrm>
              <a:off x="-24907575" y="-4271800"/>
              <a:ext cx="16725" cy="16750"/>
            </a:xfrm>
            <a:custGeom>
              <a:avLst/>
              <a:gdLst/>
              <a:ahLst/>
              <a:cxnLst/>
              <a:rect l="l" t="t" r="r" b="b"/>
              <a:pathLst>
                <a:path w="669" h="670" extrusionOk="0">
                  <a:moveTo>
                    <a:pt x="335" y="1"/>
                  </a:moveTo>
                  <a:cubicBezTo>
                    <a:pt x="152" y="1"/>
                    <a:pt x="0" y="153"/>
                    <a:pt x="0" y="335"/>
                  </a:cubicBezTo>
                  <a:cubicBezTo>
                    <a:pt x="0" y="517"/>
                    <a:pt x="152" y="669"/>
                    <a:pt x="335" y="669"/>
                  </a:cubicBezTo>
                  <a:cubicBezTo>
                    <a:pt x="517" y="669"/>
                    <a:pt x="669" y="517"/>
                    <a:pt x="669" y="335"/>
                  </a:cubicBezTo>
                  <a:cubicBezTo>
                    <a:pt x="669" y="153"/>
                    <a:pt x="517" y="1"/>
                    <a:pt x="335"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3"/>
            <p:cNvSpPr/>
            <p:nvPr/>
          </p:nvSpPr>
          <p:spPr>
            <a:xfrm>
              <a:off x="-25102125" y="-3581825"/>
              <a:ext cx="16750" cy="16750"/>
            </a:xfrm>
            <a:custGeom>
              <a:avLst/>
              <a:gdLst/>
              <a:ahLst/>
              <a:cxnLst/>
              <a:rect l="l" t="t" r="r" b="b"/>
              <a:pathLst>
                <a:path w="670" h="670" extrusionOk="0">
                  <a:moveTo>
                    <a:pt x="335" y="1"/>
                  </a:moveTo>
                  <a:cubicBezTo>
                    <a:pt x="153" y="1"/>
                    <a:pt x="1" y="153"/>
                    <a:pt x="1" y="335"/>
                  </a:cubicBezTo>
                  <a:cubicBezTo>
                    <a:pt x="1" y="518"/>
                    <a:pt x="153" y="669"/>
                    <a:pt x="335" y="669"/>
                  </a:cubicBezTo>
                  <a:cubicBezTo>
                    <a:pt x="518" y="669"/>
                    <a:pt x="670" y="518"/>
                    <a:pt x="670" y="335"/>
                  </a:cubicBezTo>
                  <a:cubicBezTo>
                    <a:pt x="670" y="153"/>
                    <a:pt x="518" y="1"/>
                    <a:pt x="335"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3"/>
            <p:cNvSpPr/>
            <p:nvPr/>
          </p:nvSpPr>
          <p:spPr>
            <a:xfrm>
              <a:off x="-22899175" y="-4027875"/>
              <a:ext cx="16725" cy="16750"/>
            </a:xfrm>
            <a:custGeom>
              <a:avLst/>
              <a:gdLst/>
              <a:ahLst/>
              <a:cxnLst/>
              <a:rect l="l" t="t" r="r" b="b"/>
              <a:pathLst>
                <a:path w="669" h="670" extrusionOk="0">
                  <a:moveTo>
                    <a:pt x="334" y="1"/>
                  </a:moveTo>
                  <a:cubicBezTo>
                    <a:pt x="152" y="1"/>
                    <a:pt x="0" y="153"/>
                    <a:pt x="0" y="335"/>
                  </a:cubicBezTo>
                  <a:cubicBezTo>
                    <a:pt x="0" y="517"/>
                    <a:pt x="152" y="669"/>
                    <a:pt x="334" y="669"/>
                  </a:cubicBezTo>
                  <a:cubicBezTo>
                    <a:pt x="517" y="669"/>
                    <a:pt x="669" y="517"/>
                    <a:pt x="669" y="335"/>
                  </a:cubicBezTo>
                  <a:cubicBezTo>
                    <a:pt x="669" y="153"/>
                    <a:pt x="517" y="1"/>
                    <a:pt x="334"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3"/>
            <p:cNvSpPr/>
            <p:nvPr/>
          </p:nvSpPr>
          <p:spPr>
            <a:xfrm>
              <a:off x="-24741925" y="-3932875"/>
              <a:ext cx="16750" cy="16725"/>
            </a:xfrm>
            <a:custGeom>
              <a:avLst/>
              <a:gdLst/>
              <a:ahLst/>
              <a:cxnLst/>
              <a:rect l="l" t="t" r="r" b="b"/>
              <a:pathLst>
                <a:path w="670" h="669" extrusionOk="0">
                  <a:moveTo>
                    <a:pt x="335" y="0"/>
                  </a:moveTo>
                  <a:cubicBezTo>
                    <a:pt x="152" y="0"/>
                    <a:pt x="1" y="152"/>
                    <a:pt x="1" y="334"/>
                  </a:cubicBezTo>
                  <a:cubicBezTo>
                    <a:pt x="1" y="517"/>
                    <a:pt x="152" y="669"/>
                    <a:pt x="335" y="669"/>
                  </a:cubicBezTo>
                  <a:cubicBezTo>
                    <a:pt x="517" y="669"/>
                    <a:pt x="669" y="517"/>
                    <a:pt x="669" y="334"/>
                  </a:cubicBezTo>
                  <a:cubicBezTo>
                    <a:pt x="669" y="152"/>
                    <a:pt x="517" y="0"/>
                    <a:pt x="335"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3"/>
            <p:cNvSpPr/>
            <p:nvPr/>
          </p:nvSpPr>
          <p:spPr>
            <a:xfrm>
              <a:off x="-24352850" y="-4240650"/>
              <a:ext cx="9125" cy="9150"/>
            </a:xfrm>
            <a:custGeom>
              <a:avLst/>
              <a:gdLst/>
              <a:ahLst/>
              <a:cxnLst/>
              <a:rect l="l" t="t" r="r" b="b"/>
              <a:pathLst>
                <a:path w="365" h="366" extrusionOk="0">
                  <a:moveTo>
                    <a:pt x="182" y="1"/>
                  </a:moveTo>
                  <a:cubicBezTo>
                    <a:pt x="91" y="1"/>
                    <a:pt x="0" y="62"/>
                    <a:pt x="0" y="183"/>
                  </a:cubicBezTo>
                  <a:cubicBezTo>
                    <a:pt x="0" y="274"/>
                    <a:pt x="91" y="366"/>
                    <a:pt x="182" y="366"/>
                  </a:cubicBezTo>
                  <a:cubicBezTo>
                    <a:pt x="274" y="366"/>
                    <a:pt x="365" y="274"/>
                    <a:pt x="365" y="183"/>
                  </a:cubicBezTo>
                  <a:cubicBezTo>
                    <a:pt x="365" y="62"/>
                    <a:pt x="274" y="1"/>
                    <a:pt x="182"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3"/>
            <p:cNvSpPr/>
            <p:nvPr/>
          </p:nvSpPr>
          <p:spPr>
            <a:xfrm>
              <a:off x="-24124125" y="-4093975"/>
              <a:ext cx="9125" cy="9125"/>
            </a:xfrm>
            <a:custGeom>
              <a:avLst/>
              <a:gdLst/>
              <a:ahLst/>
              <a:cxnLst/>
              <a:rect l="l" t="t" r="r" b="b"/>
              <a:pathLst>
                <a:path w="365" h="365" extrusionOk="0">
                  <a:moveTo>
                    <a:pt x="183" y="0"/>
                  </a:moveTo>
                  <a:cubicBezTo>
                    <a:pt x="91" y="0"/>
                    <a:pt x="0" y="91"/>
                    <a:pt x="0" y="183"/>
                  </a:cubicBezTo>
                  <a:cubicBezTo>
                    <a:pt x="0" y="274"/>
                    <a:pt x="91" y="365"/>
                    <a:pt x="183" y="365"/>
                  </a:cubicBezTo>
                  <a:cubicBezTo>
                    <a:pt x="274" y="365"/>
                    <a:pt x="365" y="274"/>
                    <a:pt x="365" y="183"/>
                  </a:cubicBezTo>
                  <a:cubicBezTo>
                    <a:pt x="365" y="91"/>
                    <a:pt x="274"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3"/>
            <p:cNvSpPr/>
            <p:nvPr/>
          </p:nvSpPr>
          <p:spPr>
            <a:xfrm>
              <a:off x="-24277625" y="-3634250"/>
              <a:ext cx="9150" cy="9900"/>
            </a:xfrm>
            <a:custGeom>
              <a:avLst/>
              <a:gdLst/>
              <a:ahLst/>
              <a:cxnLst/>
              <a:rect l="l" t="t" r="r" b="b"/>
              <a:pathLst>
                <a:path w="366" h="396" extrusionOk="0">
                  <a:moveTo>
                    <a:pt x="183" y="0"/>
                  </a:moveTo>
                  <a:cubicBezTo>
                    <a:pt x="91" y="0"/>
                    <a:pt x="0" y="92"/>
                    <a:pt x="0" y="213"/>
                  </a:cubicBezTo>
                  <a:cubicBezTo>
                    <a:pt x="0" y="304"/>
                    <a:pt x="91" y="396"/>
                    <a:pt x="183" y="396"/>
                  </a:cubicBezTo>
                  <a:cubicBezTo>
                    <a:pt x="304" y="396"/>
                    <a:pt x="365" y="304"/>
                    <a:pt x="365" y="213"/>
                  </a:cubicBezTo>
                  <a:cubicBezTo>
                    <a:pt x="365" y="92"/>
                    <a:pt x="304"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3"/>
            <p:cNvSpPr/>
            <p:nvPr/>
          </p:nvSpPr>
          <p:spPr>
            <a:xfrm>
              <a:off x="-23799650" y="-3846250"/>
              <a:ext cx="9125" cy="9900"/>
            </a:xfrm>
            <a:custGeom>
              <a:avLst/>
              <a:gdLst/>
              <a:ahLst/>
              <a:cxnLst/>
              <a:rect l="l" t="t" r="r" b="b"/>
              <a:pathLst>
                <a:path w="365" h="396" extrusionOk="0">
                  <a:moveTo>
                    <a:pt x="183" y="0"/>
                  </a:moveTo>
                  <a:cubicBezTo>
                    <a:pt x="91" y="0"/>
                    <a:pt x="0" y="91"/>
                    <a:pt x="0" y="213"/>
                  </a:cubicBezTo>
                  <a:cubicBezTo>
                    <a:pt x="0" y="304"/>
                    <a:pt x="91" y="395"/>
                    <a:pt x="183" y="395"/>
                  </a:cubicBezTo>
                  <a:cubicBezTo>
                    <a:pt x="304" y="395"/>
                    <a:pt x="365" y="304"/>
                    <a:pt x="365" y="213"/>
                  </a:cubicBezTo>
                  <a:cubicBezTo>
                    <a:pt x="365" y="91"/>
                    <a:pt x="304"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3"/>
            <p:cNvSpPr/>
            <p:nvPr/>
          </p:nvSpPr>
          <p:spPr>
            <a:xfrm>
              <a:off x="-24377925" y="-3665400"/>
              <a:ext cx="9125" cy="9900"/>
            </a:xfrm>
            <a:custGeom>
              <a:avLst/>
              <a:gdLst/>
              <a:ahLst/>
              <a:cxnLst/>
              <a:rect l="l" t="t" r="r" b="b"/>
              <a:pathLst>
                <a:path w="365" h="396" extrusionOk="0">
                  <a:moveTo>
                    <a:pt x="182" y="0"/>
                  </a:moveTo>
                  <a:cubicBezTo>
                    <a:pt x="91" y="0"/>
                    <a:pt x="0" y="91"/>
                    <a:pt x="0" y="213"/>
                  </a:cubicBezTo>
                  <a:cubicBezTo>
                    <a:pt x="0" y="304"/>
                    <a:pt x="91" y="395"/>
                    <a:pt x="182" y="395"/>
                  </a:cubicBezTo>
                  <a:cubicBezTo>
                    <a:pt x="304" y="395"/>
                    <a:pt x="365" y="304"/>
                    <a:pt x="365" y="213"/>
                  </a:cubicBezTo>
                  <a:cubicBezTo>
                    <a:pt x="365" y="91"/>
                    <a:pt x="304" y="0"/>
                    <a:pt x="182"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3"/>
            <p:cNvSpPr/>
            <p:nvPr/>
          </p:nvSpPr>
          <p:spPr>
            <a:xfrm>
              <a:off x="-23127925" y="-3723925"/>
              <a:ext cx="33475" cy="33475"/>
            </a:xfrm>
            <a:custGeom>
              <a:avLst/>
              <a:gdLst/>
              <a:ahLst/>
              <a:cxnLst/>
              <a:rect l="l" t="t" r="r" b="b"/>
              <a:pathLst>
                <a:path w="1339" h="1339" extrusionOk="0">
                  <a:moveTo>
                    <a:pt x="670" y="1"/>
                  </a:moveTo>
                  <a:cubicBezTo>
                    <a:pt x="275" y="1"/>
                    <a:pt x="1" y="274"/>
                    <a:pt x="1" y="670"/>
                  </a:cubicBezTo>
                  <a:cubicBezTo>
                    <a:pt x="1" y="1034"/>
                    <a:pt x="275" y="1338"/>
                    <a:pt x="670" y="1338"/>
                  </a:cubicBezTo>
                  <a:cubicBezTo>
                    <a:pt x="1034" y="1338"/>
                    <a:pt x="1338" y="1034"/>
                    <a:pt x="1338" y="670"/>
                  </a:cubicBezTo>
                  <a:cubicBezTo>
                    <a:pt x="1338" y="274"/>
                    <a:pt x="1034" y="1"/>
                    <a:pt x="670"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3"/>
            <p:cNvSpPr/>
            <p:nvPr/>
          </p:nvSpPr>
          <p:spPr>
            <a:xfrm>
              <a:off x="-23669725" y="-3883500"/>
              <a:ext cx="33475" cy="33475"/>
            </a:xfrm>
            <a:custGeom>
              <a:avLst/>
              <a:gdLst/>
              <a:ahLst/>
              <a:cxnLst/>
              <a:rect l="l" t="t" r="r" b="b"/>
              <a:pathLst>
                <a:path w="1339" h="1339" extrusionOk="0">
                  <a:moveTo>
                    <a:pt x="670" y="1"/>
                  </a:moveTo>
                  <a:cubicBezTo>
                    <a:pt x="305" y="1"/>
                    <a:pt x="1" y="305"/>
                    <a:pt x="1" y="669"/>
                  </a:cubicBezTo>
                  <a:cubicBezTo>
                    <a:pt x="1" y="1034"/>
                    <a:pt x="305" y="1338"/>
                    <a:pt x="670" y="1338"/>
                  </a:cubicBezTo>
                  <a:cubicBezTo>
                    <a:pt x="1034" y="1338"/>
                    <a:pt x="1338" y="1034"/>
                    <a:pt x="1338" y="669"/>
                  </a:cubicBezTo>
                  <a:cubicBezTo>
                    <a:pt x="1338" y="305"/>
                    <a:pt x="1034" y="1"/>
                    <a:pt x="670"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3"/>
            <p:cNvSpPr/>
            <p:nvPr/>
          </p:nvSpPr>
          <p:spPr>
            <a:xfrm>
              <a:off x="-23273800" y="-4280925"/>
              <a:ext cx="16725" cy="16750"/>
            </a:xfrm>
            <a:custGeom>
              <a:avLst/>
              <a:gdLst/>
              <a:ahLst/>
              <a:cxnLst/>
              <a:rect l="l" t="t" r="r" b="b"/>
              <a:pathLst>
                <a:path w="669" h="670" extrusionOk="0">
                  <a:moveTo>
                    <a:pt x="334" y="1"/>
                  </a:moveTo>
                  <a:cubicBezTo>
                    <a:pt x="152" y="1"/>
                    <a:pt x="0" y="153"/>
                    <a:pt x="0" y="335"/>
                  </a:cubicBezTo>
                  <a:cubicBezTo>
                    <a:pt x="0" y="518"/>
                    <a:pt x="152" y="670"/>
                    <a:pt x="334" y="670"/>
                  </a:cubicBezTo>
                  <a:cubicBezTo>
                    <a:pt x="517" y="670"/>
                    <a:pt x="669" y="518"/>
                    <a:pt x="669" y="335"/>
                  </a:cubicBezTo>
                  <a:cubicBezTo>
                    <a:pt x="669" y="153"/>
                    <a:pt x="517" y="1"/>
                    <a:pt x="334"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3"/>
            <p:cNvSpPr/>
            <p:nvPr/>
          </p:nvSpPr>
          <p:spPr>
            <a:xfrm>
              <a:off x="-22428800" y="-3848550"/>
              <a:ext cx="16725" cy="16750"/>
            </a:xfrm>
            <a:custGeom>
              <a:avLst/>
              <a:gdLst/>
              <a:ahLst/>
              <a:cxnLst/>
              <a:rect l="l" t="t" r="r" b="b"/>
              <a:pathLst>
                <a:path w="669" h="670" extrusionOk="0">
                  <a:moveTo>
                    <a:pt x="334" y="1"/>
                  </a:moveTo>
                  <a:cubicBezTo>
                    <a:pt x="152" y="1"/>
                    <a:pt x="0" y="153"/>
                    <a:pt x="0" y="335"/>
                  </a:cubicBezTo>
                  <a:cubicBezTo>
                    <a:pt x="0" y="518"/>
                    <a:pt x="152" y="670"/>
                    <a:pt x="334" y="670"/>
                  </a:cubicBezTo>
                  <a:cubicBezTo>
                    <a:pt x="517" y="670"/>
                    <a:pt x="669" y="518"/>
                    <a:pt x="669" y="335"/>
                  </a:cubicBezTo>
                  <a:cubicBezTo>
                    <a:pt x="669" y="153"/>
                    <a:pt x="517" y="1"/>
                    <a:pt x="334"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3"/>
            <p:cNvSpPr/>
            <p:nvPr/>
          </p:nvSpPr>
          <p:spPr>
            <a:xfrm>
              <a:off x="-23200100" y="-3886525"/>
              <a:ext cx="9900" cy="9125"/>
            </a:xfrm>
            <a:custGeom>
              <a:avLst/>
              <a:gdLst/>
              <a:ahLst/>
              <a:cxnLst/>
              <a:rect l="l" t="t" r="r" b="b"/>
              <a:pathLst>
                <a:path w="396" h="365" extrusionOk="0">
                  <a:moveTo>
                    <a:pt x="183" y="0"/>
                  </a:moveTo>
                  <a:cubicBezTo>
                    <a:pt x="92" y="0"/>
                    <a:pt x="0" y="91"/>
                    <a:pt x="0" y="183"/>
                  </a:cubicBezTo>
                  <a:cubicBezTo>
                    <a:pt x="0" y="304"/>
                    <a:pt x="92" y="365"/>
                    <a:pt x="183" y="365"/>
                  </a:cubicBezTo>
                  <a:cubicBezTo>
                    <a:pt x="304" y="365"/>
                    <a:pt x="396" y="304"/>
                    <a:pt x="396" y="183"/>
                  </a:cubicBezTo>
                  <a:cubicBezTo>
                    <a:pt x="396" y="91"/>
                    <a:pt x="304"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3"/>
            <p:cNvSpPr/>
            <p:nvPr/>
          </p:nvSpPr>
          <p:spPr>
            <a:xfrm>
              <a:off x="-22885500" y="-4078025"/>
              <a:ext cx="9900" cy="9150"/>
            </a:xfrm>
            <a:custGeom>
              <a:avLst/>
              <a:gdLst/>
              <a:ahLst/>
              <a:cxnLst/>
              <a:rect l="l" t="t" r="r" b="b"/>
              <a:pathLst>
                <a:path w="396" h="366" extrusionOk="0">
                  <a:moveTo>
                    <a:pt x="183" y="0"/>
                  </a:moveTo>
                  <a:cubicBezTo>
                    <a:pt x="91" y="0"/>
                    <a:pt x="0" y="61"/>
                    <a:pt x="0" y="183"/>
                  </a:cubicBezTo>
                  <a:cubicBezTo>
                    <a:pt x="0" y="274"/>
                    <a:pt x="91" y="365"/>
                    <a:pt x="183" y="365"/>
                  </a:cubicBezTo>
                  <a:cubicBezTo>
                    <a:pt x="304" y="365"/>
                    <a:pt x="395" y="274"/>
                    <a:pt x="395" y="183"/>
                  </a:cubicBezTo>
                  <a:cubicBezTo>
                    <a:pt x="395" y="61"/>
                    <a:pt x="304"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3"/>
            <p:cNvSpPr/>
            <p:nvPr/>
          </p:nvSpPr>
          <p:spPr>
            <a:xfrm>
              <a:off x="-23469100" y="-3590925"/>
              <a:ext cx="16725" cy="16725"/>
            </a:xfrm>
            <a:custGeom>
              <a:avLst/>
              <a:gdLst/>
              <a:ahLst/>
              <a:cxnLst/>
              <a:rect l="l" t="t" r="r" b="b"/>
              <a:pathLst>
                <a:path w="669" h="669" extrusionOk="0">
                  <a:moveTo>
                    <a:pt x="335" y="0"/>
                  </a:moveTo>
                  <a:cubicBezTo>
                    <a:pt x="152" y="0"/>
                    <a:pt x="0" y="152"/>
                    <a:pt x="0" y="334"/>
                  </a:cubicBezTo>
                  <a:cubicBezTo>
                    <a:pt x="0" y="517"/>
                    <a:pt x="152" y="669"/>
                    <a:pt x="335" y="669"/>
                  </a:cubicBezTo>
                  <a:cubicBezTo>
                    <a:pt x="517" y="669"/>
                    <a:pt x="669" y="517"/>
                    <a:pt x="669" y="334"/>
                  </a:cubicBezTo>
                  <a:cubicBezTo>
                    <a:pt x="669" y="152"/>
                    <a:pt x="517" y="0"/>
                    <a:pt x="335"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3"/>
            <p:cNvSpPr/>
            <p:nvPr/>
          </p:nvSpPr>
          <p:spPr>
            <a:xfrm>
              <a:off x="-24000275" y="-3862225"/>
              <a:ext cx="16750" cy="16750"/>
            </a:xfrm>
            <a:custGeom>
              <a:avLst/>
              <a:gdLst/>
              <a:ahLst/>
              <a:cxnLst/>
              <a:rect l="l" t="t" r="r" b="b"/>
              <a:pathLst>
                <a:path w="670" h="670" extrusionOk="0">
                  <a:moveTo>
                    <a:pt x="335" y="1"/>
                  </a:moveTo>
                  <a:cubicBezTo>
                    <a:pt x="153" y="1"/>
                    <a:pt x="1" y="153"/>
                    <a:pt x="1" y="335"/>
                  </a:cubicBezTo>
                  <a:cubicBezTo>
                    <a:pt x="1" y="518"/>
                    <a:pt x="153" y="670"/>
                    <a:pt x="335" y="670"/>
                  </a:cubicBezTo>
                  <a:cubicBezTo>
                    <a:pt x="517" y="670"/>
                    <a:pt x="669" y="518"/>
                    <a:pt x="669" y="335"/>
                  </a:cubicBezTo>
                  <a:cubicBezTo>
                    <a:pt x="669" y="153"/>
                    <a:pt x="517" y="1"/>
                    <a:pt x="335"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1" name="Google Shape;511;p3"/>
          <p:cNvSpPr txBox="1">
            <a:spLocks noGrp="1"/>
          </p:cNvSpPr>
          <p:nvPr>
            <p:ph type="title"/>
          </p:nvPr>
        </p:nvSpPr>
        <p:spPr>
          <a:xfrm>
            <a:off x="3210775" y="1874875"/>
            <a:ext cx="5067600" cy="979800"/>
          </a:xfrm>
          <a:prstGeom prst="rect">
            <a:avLst/>
          </a:prstGeom>
        </p:spPr>
        <p:txBody>
          <a:bodyPr spcFirstLastPara="1" wrap="square" lIns="91425" tIns="91425" rIns="91425" bIns="91425" anchor="b" anchorCtr="0">
            <a:noAutofit/>
          </a:bodyPr>
          <a:lstStyle>
            <a:lvl1pPr lvl="0" algn="l">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512" name="Google Shape;512;p3"/>
          <p:cNvSpPr txBox="1">
            <a:spLocks noGrp="1"/>
          </p:cNvSpPr>
          <p:nvPr>
            <p:ph type="title" idx="2" hasCustomPrompt="1"/>
          </p:nvPr>
        </p:nvSpPr>
        <p:spPr>
          <a:xfrm>
            <a:off x="1023600" y="1895475"/>
            <a:ext cx="1864500" cy="1433400"/>
          </a:xfrm>
          <a:prstGeom prst="rect">
            <a:avLst/>
          </a:prstGeom>
          <a:solidFill>
            <a:schemeClr val="lt2"/>
          </a:solid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60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513" name="Google Shape;513;p3"/>
          <p:cNvSpPr txBox="1">
            <a:spLocks noGrp="1"/>
          </p:cNvSpPr>
          <p:nvPr>
            <p:ph type="subTitle" idx="1"/>
          </p:nvPr>
        </p:nvSpPr>
        <p:spPr>
          <a:xfrm>
            <a:off x="3210775" y="2974463"/>
            <a:ext cx="5067600" cy="375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514" name="Google Shape;514;p3"/>
          <p:cNvSpPr/>
          <p:nvPr/>
        </p:nvSpPr>
        <p:spPr>
          <a:xfrm>
            <a:off x="50" y="4497725"/>
            <a:ext cx="9143896" cy="1148225"/>
          </a:xfrm>
          <a:custGeom>
            <a:avLst/>
            <a:gdLst/>
            <a:ahLst/>
            <a:cxnLst/>
            <a:rect l="l" t="t" r="r" b="b"/>
            <a:pathLst>
              <a:path w="345509" h="45929" extrusionOk="0">
                <a:moveTo>
                  <a:pt x="245416" y="1"/>
                </a:moveTo>
                <a:cubicBezTo>
                  <a:pt x="232498" y="9940"/>
                  <a:pt x="219975" y="15533"/>
                  <a:pt x="219975" y="15533"/>
                </a:cubicBezTo>
                <a:cubicBezTo>
                  <a:pt x="219975" y="15533"/>
                  <a:pt x="195412" y="4712"/>
                  <a:pt x="192962" y="4712"/>
                </a:cubicBezTo>
                <a:cubicBezTo>
                  <a:pt x="192887" y="4712"/>
                  <a:pt x="192833" y="4722"/>
                  <a:pt x="192801" y="4742"/>
                </a:cubicBezTo>
                <a:cubicBezTo>
                  <a:pt x="186425" y="8993"/>
                  <a:pt x="130696" y="22442"/>
                  <a:pt x="118295" y="22442"/>
                </a:cubicBezTo>
                <a:cubicBezTo>
                  <a:pt x="118104" y="22442"/>
                  <a:pt x="117924" y="22439"/>
                  <a:pt x="117754" y="22433"/>
                </a:cubicBezTo>
                <a:cubicBezTo>
                  <a:pt x="106538" y="22007"/>
                  <a:pt x="92738" y="16384"/>
                  <a:pt x="91431" y="16384"/>
                </a:cubicBezTo>
                <a:cubicBezTo>
                  <a:pt x="90155" y="16384"/>
                  <a:pt x="70762" y="29788"/>
                  <a:pt x="46142" y="30214"/>
                </a:cubicBezTo>
                <a:cubicBezTo>
                  <a:pt x="45676" y="30222"/>
                  <a:pt x="45212" y="30226"/>
                  <a:pt x="44749" y="30226"/>
                </a:cubicBezTo>
                <a:cubicBezTo>
                  <a:pt x="20378" y="30226"/>
                  <a:pt x="852" y="19423"/>
                  <a:pt x="852" y="19423"/>
                </a:cubicBezTo>
                <a:lnTo>
                  <a:pt x="1" y="45928"/>
                </a:lnTo>
                <a:lnTo>
                  <a:pt x="345509" y="45928"/>
                </a:lnTo>
                <a:lnTo>
                  <a:pt x="345509" y="24591"/>
                </a:lnTo>
                <a:cubicBezTo>
                  <a:pt x="341379" y="25146"/>
                  <a:pt x="337074" y="25385"/>
                  <a:pt x="332727" y="25385"/>
                </a:cubicBezTo>
                <a:cubicBezTo>
                  <a:pt x="306643" y="25385"/>
                  <a:pt x="279064" y="16809"/>
                  <a:pt x="279064" y="16809"/>
                </a:cubicBezTo>
                <a:cubicBezTo>
                  <a:pt x="279064" y="16809"/>
                  <a:pt x="256206" y="8633"/>
                  <a:pt x="2454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515"/>
        <p:cNvGrpSpPr/>
        <p:nvPr/>
      </p:nvGrpSpPr>
      <p:grpSpPr>
        <a:xfrm>
          <a:off x="0" y="0"/>
          <a:ext cx="0" cy="0"/>
          <a:chOff x="0" y="0"/>
          <a:chExt cx="0" cy="0"/>
        </a:xfrm>
      </p:grpSpPr>
      <p:pic>
        <p:nvPicPr>
          <p:cNvPr id="516" name="Google Shape;516;p4"/>
          <p:cNvPicPr preferRelativeResize="0"/>
          <p:nvPr/>
        </p:nvPicPr>
        <p:blipFill>
          <a:blip r:embed="rId2">
            <a:alphaModFix/>
          </a:blip>
          <a:stretch>
            <a:fillRect/>
          </a:stretch>
        </p:blipFill>
        <p:spPr>
          <a:xfrm>
            <a:off x="0" y="0"/>
            <a:ext cx="9144000" cy="5143500"/>
          </a:xfrm>
          <a:prstGeom prst="rect">
            <a:avLst/>
          </a:prstGeom>
          <a:noFill/>
          <a:ln>
            <a:noFill/>
          </a:ln>
        </p:spPr>
      </p:pic>
      <p:sp>
        <p:nvSpPr>
          <p:cNvPr id="517" name="Google Shape;517;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518" name="Google Shape;518;p4"/>
          <p:cNvSpPr txBox="1">
            <a:spLocks noGrp="1"/>
          </p:cNvSpPr>
          <p:nvPr>
            <p:ph type="body" idx="1"/>
          </p:nvPr>
        </p:nvSpPr>
        <p:spPr>
          <a:xfrm>
            <a:off x="720000" y="1215751"/>
            <a:ext cx="7704000" cy="462600"/>
          </a:xfrm>
          <a:prstGeom prst="rect">
            <a:avLst/>
          </a:prstGeom>
        </p:spPr>
        <p:txBody>
          <a:bodyPr spcFirstLastPara="1" wrap="square" lIns="91425" tIns="91425" rIns="91425" bIns="91425" anchor="t" anchorCtr="0">
            <a:noAutofit/>
          </a:bodyPr>
          <a:lstStyle>
            <a:lvl1pPr marL="457200" lvl="0" indent="-317500" algn="ctr" rtl="0">
              <a:lnSpc>
                <a:spcPct val="100000"/>
              </a:lnSpc>
              <a:spcBef>
                <a:spcPts val="0"/>
              </a:spcBef>
              <a:spcAft>
                <a:spcPts val="0"/>
              </a:spcAft>
              <a:buSzPts val="1400"/>
              <a:buFont typeface="Nunito Light"/>
              <a:buChar char="●"/>
              <a:defRPr/>
            </a:lvl1pPr>
            <a:lvl2pPr marL="914400" lvl="1" indent="-317500" rtl="0">
              <a:lnSpc>
                <a:spcPct val="100000"/>
              </a:lnSpc>
              <a:spcBef>
                <a:spcPts val="0"/>
              </a:spcBef>
              <a:spcAft>
                <a:spcPts val="0"/>
              </a:spcAft>
              <a:buSzPts val="1400"/>
              <a:buFont typeface="Nunito Light"/>
              <a:buChar char="○"/>
              <a:defRPr/>
            </a:lvl2pPr>
            <a:lvl3pPr marL="1371600" lvl="2" indent="-317500" rtl="0">
              <a:lnSpc>
                <a:spcPct val="100000"/>
              </a:lnSpc>
              <a:spcBef>
                <a:spcPts val="0"/>
              </a:spcBef>
              <a:spcAft>
                <a:spcPts val="0"/>
              </a:spcAft>
              <a:buSzPts val="1400"/>
              <a:buFont typeface="Nunito Light"/>
              <a:buChar char="■"/>
              <a:defRPr/>
            </a:lvl3pPr>
            <a:lvl4pPr marL="1828800" lvl="3" indent="-317500" rtl="0">
              <a:lnSpc>
                <a:spcPct val="100000"/>
              </a:lnSpc>
              <a:spcBef>
                <a:spcPts val="0"/>
              </a:spcBef>
              <a:spcAft>
                <a:spcPts val="0"/>
              </a:spcAft>
              <a:buSzPts val="1400"/>
              <a:buFont typeface="Nunito Light"/>
              <a:buChar char="●"/>
              <a:defRPr/>
            </a:lvl4pPr>
            <a:lvl5pPr marL="2286000" lvl="4" indent="-317500" rtl="0">
              <a:lnSpc>
                <a:spcPct val="100000"/>
              </a:lnSpc>
              <a:spcBef>
                <a:spcPts val="0"/>
              </a:spcBef>
              <a:spcAft>
                <a:spcPts val="0"/>
              </a:spcAft>
              <a:buSzPts val="1400"/>
              <a:buFont typeface="Nunito Light"/>
              <a:buChar char="○"/>
              <a:defRPr/>
            </a:lvl5pPr>
            <a:lvl6pPr marL="2743200" lvl="5" indent="-317500" rtl="0">
              <a:lnSpc>
                <a:spcPct val="100000"/>
              </a:lnSpc>
              <a:spcBef>
                <a:spcPts val="0"/>
              </a:spcBef>
              <a:spcAft>
                <a:spcPts val="0"/>
              </a:spcAft>
              <a:buSzPts val="1400"/>
              <a:buFont typeface="Nunito Light"/>
              <a:buChar char="■"/>
              <a:defRPr/>
            </a:lvl6pPr>
            <a:lvl7pPr marL="3200400" lvl="6" indent="-317500" rtl="0">
              <a:lnSpc>
                <a:spcPct val="100000"/>
              </a:lnSpc>
              <a:spcBef>
                <a:spcPts val="0"/>
              </a:spcBef>
              <a:spcAft>
                <a:spcPts val="0"/>
              </a:spcAft>
              <a:buSzPts val="1400"/>
              <a:buFont typeface="Nunito Light"/>
              <a:buChar char="●"/>
              <a:defRPr/>
            </a:lvl7pPr>
            <a:lvl8pPr marL="3657600" lvl="7" indent="-317500" rtl="0">
              <a:lnSpc>
                <a:spcPct val="100000"/>
              </a:lnSpc>
              <a:spcBef>
                <a:spcPts val="0"/>
              </a:spcBef>
              <a:spcAft>
                <a:spcPts val="0"/>
              </a:spcAft>
              <a:buSzPts val="1400"/>
              <a:buFont typeface="Nunito Light"/>
              <a:buChar char="○"/>
              <a:defRPr/>
            </a:lvl8pPr>
            <a:lvl9pPr marL="4114800" lvl="8" indent="-317500" rtl="0">
              <a:lnSpc>
                <a:spcPct val="100000"/>
              </a:lnSpc>
              <a:spcBef>
                <a:spcPts val="0"/>
              </a:spcBef>
              <a:spcAft>
                <a:spcPts val="0"/>
              </a:spcAft>
              <a:buSzPts val="1400"/>
              <a:buFont typeface="Nunito Light"/>
              <a:buChar char="■"/>
              <a:defRPr/>
            </a:lvl9pPr>
          </a:lstStyle>
          <a:p>
            <a:endParaRPr/>
          </a:p>
        </p:txBody>
      </p:sp>
      <p:grpSp>
        <p:nvGrpSpPr>
          <p:cNvPr id="519" name="Google Shape;519;p4"/>
          <p:cNvGrpSpPr/>
          <p:nvPr/>
        </p:nvGrpSpPr>
        <p:grpSpPr>
          <a:xfrm>
            <a:off x="276" y="80"/>
            <a:ext cx="9353198" cy="5143461"/>
            <a:chOff x="276" y="80"/>
            <a:chExt cx="9353198" cy="5143461"/>
          </a:xfrm>
        </p:grpSpPr>
        <p:sp>
          <p:nvSpPr>
            <p:cNvPr id="520" name="Google Shape;520;p4"/>
            <p:cNvSpPr/>
            <p:nvPr/>
          </p:nvSpPr>
          <p:spPr>
            <a:xfrm>
              <a:off x="464536" y="309232"/>
              <a:ext cx="46885" cy="45823"/>
            </a:xfrm>
            <a:custGeom>
              <a:avLst/>
              <a:gdLst/>
              <a:ahLst/>
              <a:cxnLst/>
              <a:rect l="l" t="t" r="r" b="b"/>
              <a:pathLst>
                <a:path w="1369" h="1338" extrusionOk="0">
                  <a:moveTo>
                    <a:pt x="670" y="1"/>
                  </a:moveTo>
                  <a:cubicBezTo>
                    <a:pt x="305" y="1"/>
                    <a:pt x="1" y="274"/>
                    <a:pt x="1" y="669"/>
                  </a:cubicBezTo>
                  <a:cubicBezTo>
                    <a:pt x="1" y="1034"/>
                    <a:pt x="305" y="1338"/>
                    <a:pt x="670" y="1338"/>
                  </a:cubicBezTo>
                  <a:cubicBezTo>
                    <a:pt x="1065" y="1338"/>
                    <a:pt x="1369" y="1034"/>
                    <a:pt x="1369" y="669"/>
                  </a:cubicBezTo>
                  <a:cubicBezTo>
                    <a:pt x="1369" y="274"/>
                    <a:pt x="1065" y="1"/>
                    <a:pt x="670"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4"/>
            <p:cNvSpPr/>
            <p:nvPr/>
          </p:nvSpPr>
          <p:spPr>
            <a:xfrm>
              <a:off x="1128697" y="450812"/>
              <a:ext cx="45823" cy="45823"/>
            </a:xfrm>
            <a:custGeom>
              <a:avLst/>
              <a:gdLst/>
              <a:ahLst/>
              <a:cxnLst/>
              <a:rect l="l" t="t" r="r" b="b"/>
              <a:pathLst>
                <a:path w="1338" h="1338" extrusionOk="0">
                  <a:moveTo>
                    <a:pt x="669" y="0"/>
                  </a:moveTo>
                  <a:cubicBezTo>
                    <a:pt x="304" y="0"/>
                    <a:pt x="0" y="304"/>
                    <a:pt x="0" y="669"/>
                  </a:cubicBezTo>
                  <a:cubicBezTo>
                    <a:pt x="0" y="1034"/>
                    <a:pt x="304" y="1338"/>
                    <a:pt x="669" y="1338"/>
                  </a:cubicBezTo>
                  <a:cubicBezTo>
                    <a:pt x="1064" y="1338"/>
                    <a:pt x="1338" y="1034"/>
                    <a:pt x="1338" y="669"/>
                  </a:cubicBezTo>
                  <a:cubicBezTo>
                    <a:pt x="1338" y="304"/>
                    <a:pt x="1064" y="0"/>
                    <a:pt x="669"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4"/>
            <p:cNvSpPr/>
            <p:nvPr/>
          </p:nvSpPr>
          <p:spPr>
            <a:xfrm>
              <a:off x="1304" y="47958"/>
              <a:ext cx="45857" cy="45823"/>
            </a:xfrm>
            <a:custGeom>
              <a:avLst/>
              <a:gdLst/>
              <a:ahLst/>
              <a:cxnLst/>
              <a:rect l="l" t="t" r="r" b="b"/>
              <a:pathLst>
                <a:path w="1339" h="1338" extrusionOk="0">
                  <a:moveTo>
                    <a:pt x="669" y="0"/>
                  </a:moveTo>
                  <a:cubicBezTo>
                    <a:pt x="274" y="0"/>
                    <a:pt x="1" y="304"/>
                    <a:pt x="1" y="669"/>
                  </a:cubicBezTo>
                  <a:cubicBezTo>
                    <a:pt x="1" y="1064"/>
                    <a:pt x="274" y="1338"/>
                    <a:pt x="669" y="1338"/>
                  </a:cubicBezTo>
                  <a:cubicBezTo>
                    <a:pt x="1034" y="1338"/>
                    <a:pt x="1338" y="1064"/>
                    <a:pt x="1338" y="669"/>
                  </a:cubicBezTo>
                  <a:cubicBezTo>
                    <a:pt x="1338" y="304"/>
                    <a:pt x="1034" y="0"/>
                    <a:pt x="669"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4"/>
            <p:cNvSpPr/>
            <p:nvPr/>
          </p:nvSpPr>
          <p:spPr>
            <a:xfrm>
              <a:off x="2801551" y="385228"/>
              <a:ext cx="45823" cy="45823"/>
            </a:xfrm>
            <a:custGeom>
              <a:avLst/>
              <a:gdLst/>
              <a:ahLst/>
              <a:cxnLst/>
              <a:rect l="l" t="t" r="r" b="b"/>
              <a:pathLst>
                <a:path w="1338" h="1338" extrusionOk="0">
                  <a:moveTo>
                    <a:pt x="669" y="0"/>
                  </a:moveTo>
                  <a:cubicBezTo>
                    <a:pt x="304" y="0"/>
                    <a:pt x="0" y="304"/>
                    <a:pt x="0" y="669"/>
                  </a:cubicBezTo>
                  <a:cubicBezTo>
                    <a:pt x="0" y="1064"/>
                    <a:pt x="304" y="1338"/>
                    <a:pt x="669" y="1338"/>
                  </a:cubicBezTo>
                  <a:cubicBezTo>
                    <a:pt x="1034" y="1338"/>
                    <a:pt x="1338" y="1064"/>
                    <a:pt x="1338" y="669"/>
                  </a:cubicBezTo>
                  <a:cubicBezTo>
                    <a:pt x="1338" y="304"/>
                    <a:pt x="1034" y="0"/>
                    <a:pt x="669"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4"/>
            <p:cNvSpPr/>
            <p:nvPr/>
          </p:nvSpPr>
          <p:spPr>
            <a:xfrm>
              <a:off x="722693" y="147892"/>
              <a:ext cx="22946" cy="22912"/>
            </a:xfrm>
            <a:custGeom>
              <a:avLst/>
              <a:gdLst/>
              <a:ahLst/>
              <a:cxnLst/>
              <a:rect l="l" t="t" r="r" b="b"/>
              <a:pathLst>
                <a:path w="670" h="669" extrusionOk="0">
                  <a:moveTo>
                    <a:pt x="335" y="0"/>
                  </a:moveTo>
                  <a:cubicBezTo>
                    <a:pt x="153" y="0"/>
                    <a:pt x="1" y="152"/>
                    <a:pt x="1" y="335"/>
                  </a:cubicBezTo>
                  <a:cubicBezTo>
                    <a:pt x="1" y="517"/>
                    <a:pt x="153" y="669"/>
                    <a:pt x="335" y="669"/>
                  </a:cubicBezTo>
                  <a:cubicBezTo>
                    <a:pt x="518" y="669"/>
                    <a:pt x="670" y="547"/>
                    <a:pt x="670" y="335"/>
                  </a:cubicBezTo>
                  <a:cubicBezTo>
                    <a:pt x="670" y="152"/>
                    <a:pt x="518" y="0"/>
                    <a:pt x="33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4"/>
            <p:cNvSpPr/>
            <p:nvPr/>
          </p:nvSpPr>
          <p:spPr>
            <a:xfrm>
              <a:off x="1195309" y="89466"/>
              <a:ext cx="22946" cy="23049"/>
            </a:xfrm>
            <a:custGeom>
              <a:avLst/>
              <a:gdLst/>
              <a:ahLst/>
              <a:cxnLst/>
              <a:rect l="l" t="t" r="r" b="b"/>
              <a:pathLst>
                <a:path w="670" h="673" extrusionOk="0">
                  <a:moveTo>
                    <a:pt x="381" y="0"/>
                  </a:moveTo>
                  <a:cubicBezTo>
                    <a:pt x="366" y="0"/>
                    <a:pt x="351" y="1"/>
                    <a:pt x="335" y="4"/>
                  </a:cubicBezTo>
                  <a:cubicBezTo>
                    <a:pt x="153" y="4"/>
                    <a:pt x="1" y="126"/>
                    <a:pt x="1" y="338"/>
                  </a:cubicBezTo>
                  <a:cubicBezTo>
                    <a:pt x="1" y="521"/>
                    <a:pt x="153" y="673"/>
                    <a:pt x="335" y="673"/>
                  </a:cubicBezTo>
                  <a:cubicBezTo>
                    <a:pt x="517" y="673"/>
                    <a:pt x="669" y="521"/>
                    <a:pt x="669" y="338"/>
                  </a:cubicBezTo>
                  <a:cubicBezTo>
                    <a:pt x="669" y="144"/>
                    <a:pt x="542" y="0"/>
                    <a:pt x="381"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4"/>
            <p:cNvSpPr/>
            <p:nvPr/>
          </p:nvSpPr>
          <p:spPr>
            <a:xfrm>
              <a:off x="718549" y="792259"/>
              <a:ext cx="22946" cy="22912"/>
            </a:xfrm>
            <a:custGeom>
              <a:avLst/>
              <a:gdLst/>
              <a:ahLst/>
              <a:cxnLst/>
              <a:rect l="l" t="t" r="r" b="b"/>
              <a:pathLst>
                <a:path w="670" h="669" extrusionOk="0">
                  <a:moveTo>
                    <a:pt x="335" y="0"/>
                  </a:moveTo>
                  <a:cubicBezTo>
                    <a:pt x="152" y="0"/>
                    <a:pt x="0" y="122"/>
                    <a:pt x="0" y="334"/>
                  </a:cubicBezTo>
                  <a:cubicBezTo>
                    <a:pt x="0" y="517"/>
                    <a:pt x="152" y="669"/>
                    <a:pt x="335" y="669"/>
                  </a:cubicBezTo>
                  <a:cubicBezTo>
                    <a:pt x="517" y="669"/>
                    <a:pt x="669" y="517"/>
                    <a:pt x="669" y="334"/>
                  </a:cubicBezTo>
                  <a:cubicBezTo>
                    <a:pt x="669" y="122"/>
                    <a:pt x="517" y="0"/>
                    <a:pt x="33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4"/>
            <p:cNvSpPr/>
            <p:nvPr/>
          </p:nvSpPr>
          <p:spPr>
            <a:xfrm>
              <a:off x="420836" y="1199256"/>
              <a:ext cx="22912" cy="22946"/>
            </a:xfrm>
            <a:custGeom>
              <a:avLst/>
              <a:gdLst/>
              <a:ahLst/>
              <a:cxnLst/>
              <a:rect l="l" t="t" r="r" b="b"/>
              <a:pathLst>
                <a:path w="669" h="670" extrusionOk="0">
                  <a:moveTo>
                    <a:pt x="335" y="1"/>
                  </a:moveTo>
                  <a:cubicBezTo>
                    <a:pt x="122" y="1"/>
                    <a:pt x="0" y="153"/>
                    <a:pt x="0" y="335"/>
                  </a:cubicBezTo>
                  <a:cubicBezTo>
                    <a:pt x="0" y="517"/>
                    <a:pt x="122" y="669"/>
                    <a:pt x="335" y="669"/>
                  </a:cubicBezTo>
                  <a:cubicBezTo>
                    <a:pt x="517" y="669"/>
                    <a:pt x="669" y="517"/>
                    <a:pt x="669" y="335"/>
                  </a:cubicBezTo>
                  <a:cubicBezTo>
                    <a:pt x="669" y="153"/>
                    <a:pt x="517" y="1"/>
                    <a:pt x="335"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4"/>
            <p:cNvSpPr/>
            <p:nvPr/>
          </p:nvSpPr>
          <p:spPr>
            <a:xfrm>
              <a:off x="2260235" y="55253"/>
              <a:ext cx="22946" cy="22912"/>
            </a:xfrm>
            <a:custGeom>
              <a:avLst/>
              <a:gdLst/>
              <a:ahLst/>
              <a:cxnLst/>
              <a:rect l="l" t="t" r="r" b="b"/>
              <a:pathLst>
                <a:path w="670" h="669" extrusionOk="0">
                  <a:moveTo>
                    <a:pt x="335" y="0"/>
                  </a:moveTo>
                  <a:cubicBezTo>
                    <a:pt x="152" y="0"/>
                    <a:pt x="0" y="152"/>
                    <a:pt x="0" y="334"/>
                  </a:cubicBezTo>
                  <a:cubicBezTo>
                    <a:pt x="0" y="517"/>
                    <a:pt x="152" y="669"/>
                    <a:pt x="335" y="669"/>
                  </a:cubicBezTo>
                  <a:cubicBezTo>
                    <a:pt x="548" y="669"/>
                    <a:pt x="669" y="517"/>
                    <a:pt x="669" y="334"/>
                  </a:cubicBezTo>
                  <a:cubicBezTo>
                    <a:pt x="669" y="152"/>
                    <a:pt x="548" y="0"/>
                    <a:pt x="33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4"/>
            <p:cNvSpPr/>
            <p:nvPr/>
          </p:nvSpPr>
          <p:spPr>
            <a:xfrm>
              <a:off x="452070" y="2012258"/>
              <a:ext cx="45823" cy="45857"/>
            </a:xfrm>
            <a:custGeom>
              <a:avLst/>
              <a:gdLst/>
              <a:ahLst/>
              <a:cxnLst/>
              <a:rect l="l" t="t" r="r" b="b"/>
              <a:pathLst>
                <a:path w="1338" h="1339" extrusionOk="0">
                  <a:moveTo>
                    <a:pt x="669" y="1"/>
                  </a:moveTo>
                  <a:cubicBezTo>
                    <a:pt x="304" y="1"/>
                    <a:pt x="0" y="305"/>
                    <a:pt x="0" y="669"/>
                  </a:cubicBezTo>
                  <a:cubicBezTo>
                    <a:pt x="0" y="1034"/>
                    <a:pt x="304" y="1338"/>
                    <a:pt x="669" y="1338"/>
                  </a:cubicBezTo>
                  <a:cubicBezTo>
                    <a:pt x="1064" y="1338"/>
                    <a:pt x="1337" y="1034"/>
                    <a:pt x="1337" y="669"/>
                  </a:cubicBezTo>
                  <a:cubicBezTo>
                    <a:pt x="1337" y="305"/>
                    <a:pt x="1064" y="1"/>
                    <a:pt x="669"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4"/>
            <p:cNvSpPr/>
            <p:nvPr/>
          </p:nvSpPr>
          <p:spPr>
            <a:xfrm>
              <a:off x="278195" y="3216674"/>
              <a:ext cx="45857" cy="46885"/>
            </a:xfrm>
            <a:custGeom>
              <a:avLst/>
              <a:gdLst/>
              <a:ahLst/>
              <a:cxnLst/>
              <a:rect l="l" t="t" r="r" b="b"/>
              <a:pathLst>
                <a:path w="1339" h="1369" extrusionOk="0">
                  <a:moveTo>
                    <a:pt x="670" y="0"/>
                  </a:moveTo>
                  <a:cubicBezTo>
                    <a:pt x="305" y="0"/>
                    <a:pt x="1" y="304"/>
                    <a:pt x="1" y="699"/>
                  </a:cubicBezTo>
                  <a:cubicBezTo>
                    <a:pt x="1" y="1064"/>
                    <a:pt x="305" y="1368"/>
                    <a:pt x="670" y="1368"/>
                  </a:cubicBezTo>
                  <a:cubicBezTo>
                    <a:pt x="1034" y="1368"/>
                    <a:pt x="1338" y="1064"/>
                    <a:pt x="1338" y="699"/>
                  </a:cubicBezTo>
                  <a:cubicBezTo>
                    <a:pt x="1338" y="304"/>
                    <a:pt x="1034" y="0"/>
                    <a:pt x="670"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4"/>
            <p:cNvSpPr/>
            <p:nvPr/>
          </p:nvSpPr>
          <p:spPr>
            <a:xfrm>
              <a:off x="276" y="1910235"/>
              <a:ext cx="22912" cy="22946"/>
            </a:xfrm>
            <a:custGeom>
              <a:avLst/>
              <a:gdLst/>
              <a:ahLst/>
              <a:cxnLst/>
              <a:rect l="l" t="t" r="r" b="b"/>
              <a:pathLst>
                <a:path w="669" h="670" extrusionOk="0">
                  <a:moveTo>
                    <a:pt x="335" y="1"/>
                  </a:moveTo>
                  <a:cubicBezTo>
                    <a:pt x="152" y="1"/>
                    <a:pt x="0" y="153"/>
                    <a:pt x="0" y="335"/>
                  </a:cubicBezTo>
                  <a:cubicBezTo>
                    <a:pt x="0" y="518"/>
                    <a:pt x="152" y="670"/>
                    <a:pt x="335" y="670"/>
                  </a:cubicBezTo>
                  <a:cubicBezTo>
                    <a:pt x="517" y="670"/>
                    <a:pt x="669" y="518"/>
                    <a:pt x="669" y="335"/>
                  </a:cubicBezTo>
                  <a:cubicBezTo>
                    <a:pt x="669" y="153"/>
                    <a:pt x="517" y="1"/>
                    <a:pt x="335"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4"/>
            <p:cNvSpPr/>
            <p:nvPr/>
          </p:nvSpPr>
          <p:spPr>
            <a:xfrm>
              <a:off x="52333" y="912982"/>
              <a:ext cx="22912" cy="22946"/>
            </a:xfrm>
            <a:custGeom>
              <a:avLst/>
              <a:gdLst/>
              <a:ahLst/>
              <a:cxnLst/>
              <a:rect l="l" t="t" r="r" b="b"/>
              <a:pathLst>
                <a:path w="669" h="670" extrusionOk="0">
                  <a:moveTo>
                    <a:pt x="334" y="1"/>
                  </a:moveTo>
                  <a:cubicBezTo>
                    <a:pt x="152" y="1"/>
                    <a:pt x="0" y="153"/>
                    <a:pt x="0" y="335"/>
                  </a:cubicBezTo>
                  <a:cubicBezTo>
                    <a:pt x="0" y="518"/>
                    <a:pt x="152" y="670"/>
                    <a:pt x="334" y="670"/>
                  </a:cubicBezTo>
                  <a:cubicBezTo>
                    <a:pt x="517" y="670"/>
                    <a:pt x="669" y="518"/>
                    <a:pt x="669" y="335"/>
                  </a:cubicBezTo>
                  <a:cubicBezTo>
                    <a:pt x="669" y="123"/>
                    <a:pt x="517" y="1"/>
                    <a:pt x="334"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4"/>
            <p:cNvSpPr/>
            <p:nvPr/>
          </p:nvSpPr>
          <p:spPr>
            <a:xfrm>
              <a:off x="629026" y="1801978"/>
              <a:ext cx="13562" cy="13562"/>
            </a:xfrm>
            <a:custGeom>
              <a:avLst/>
              <a:gdLst/>
              <a:ahLst/>
              <a:cxnLst/>
              <a:rect l="l" t="t" r="r" b="b"/>
              <a:pathLst>
                <a:path w="396" h="396" extrusionOk="0">
                  <a:moveTo>
                    <a:pt x="183" y="1"/>
                  </a:moveTo>
                  <a:cubicBezTo>
                    <a:pt x="92" y="1"/>
                    <a:pt x="0" y="92"/>
                    <a:pt x="0" y="183"/>
                  </a:cubicBezTo>
                  <a:cubicBezTo>
                    <a:pt x="0" y="305"/>
                    <a:pt x="92" y="396"/>
                    <a:pt x="183" y="396"/>
                  </a:cubicBezTo>
                  <a:cubicBezTo>
                    <a:pt x="304" y="396"/>
                    <a:pt x="395" y="305"/>
                    <a:pt x="395" y="183"/>
                  </a:cubicBezTo>
                  <a:cubicBezTo>
                    <a:pt x="395" y="92"/>
                    <a:pt x="30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4"/>
            <p:cNvSpPr/>
            <p:nvPr/>
          </p:nvSpPr>
          <p:spPr>
            <a:xfrm>
              <a:off x="19010" y="3106328"/>
              <a:ext cx="12535" cy="13562"/>
            </a:xfrm>
            <a:custGeom>
              <a:avLst/>
              <a:gdLst/>
              <a:ahLst/>
              <a:cxnLst/>
              <a:rect l="l" t="t" r="r" b="b"/>
              <a:pathLst>
                <a:path w="366" h="396" extrusionOk="0">
                  <a:moveTo>
                    <a:pt x="183" y="0"/>
                  </a:moveTo>
                  <a:cubicBezTo>
                    <a:pt x="92" y="0"/>
                    <a:pt x="0" y="92"/>
                    <a:pt x="0" y="213"/>
                  </a:cubicBezTo>
                  <a:cubicBezTo>
                    <a:pt x="0" y="304"/>
                    <a:pt x="92" y="396"/>
                    <a:pt x="183" y="396"/>
                  </a:cubicBezTo>
                  <a:cubicBezTo>
                    <a:pt x="304" y="396"/>
                    <a:pt x="365" y="304"/>
                    <a:pt x="365" y="213"/>
                  </a:cubicBezTo>
                  <a:cubicBezTo>
                    <a:pt x="365" y="92"/>
                    <a:pt x="304"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4"/>
            <p:cNvSpPr/>
            <p:nvPr/>
          </p:nvSpPr>
          <p:spPr>
            <a:xfrm>
              <a:off x="492653" y="3066773"/>
              <a:ext cx="12535" cy="12535"/>
            </a:xfrm>
            <a:custGeom>
              <a:avLst/>
              <a:gdLst/>
              <a:ahLst/>
              <a:cxnLst/>
              <a:rect l="l" t="t" r="r" b="b"/>
              <a:pathLst>
                <a:path w="366" h="366" extrusionOk="0">
                  <a:moveTo>
                    <a:pt x="183" y="0"/>
                  </a:moveTo>
                  <a:cubicBezTo>
                    <a:pt x="92" y="0"/>
                    <a:pt x="0" y="92"/>
                    <a:pt x="0" y="183"/>
                  </a:cubicBezTo>
                  <a:cubicBezTo>
                    <a:pt x="0" y="304"/>
                    <a:pt x="92" y="365"/>
                    <a:pt x="183" y="365"/>
                  </a:cubicBezTo>
                  <a:cubicBezTo>
                    <a:pt x="304" y="365"/>
                    <a:pt x="365" y="304"/>
                    <a:pt x="365" y="183"/>
                  </a:cubicBezTo>
                  <a:cubicBezTo>
                    <a:pt x="365" y="92"/>
                    <a:pt x="304"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4"/>
            <p:cNvSpPr/>
            <p:nvPr/>
          </p:nvSpPr>
          <p:spPr>
            <a:xfrm>
              <a:off x="568648" y="3566444"/>
              <a:ext cx="22946" cy="22912"/>
            </a:xfrm>
            <a:custGeom>
              <a:avLst/>
              <a:gdLst/>
              <a:ahLst/>
              <a:cxnLst/>
              <a:rect l="l" t="t" r="r" b="b"/>
              <a:pathLst>
                <a:path w="670" h="669" extrusionOk="0">
                  <a:moveTo>
                    <a:pt x="335" y="0"/>
                  </a:moveTo>
                  <a:cubicBezTo>
                    <a:pt x="152" y="0"/>
                    <a:pt x="0" y="152"/>
                    <a:pt x="0" y="335"/>
                  </a:cubicBezTo>
                  <a:cubicBezTo>
                    <a:pt x="0" y="517"/>
                    <a:pt x="152" y="669"/>
                    <a:pt x="335" y="669"/>
                  </a:cubicBezTo>
                  <a:cubicBezTo>
                    <a:pt x="517" y="669"/>
                    <a:pt x="669" y="517"/>
                    <a:pt x="669" y="335"/>
                  </a:cubicBezTo>
                  <a:cubicBezTo>
                    <a:pt x="669" y="152"/>
                    <a:pt x="517" y="0"/>
                    <a:pt x="33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4"/>
            <p:cNvSpPr/>
            <p:nvPr/>
          </p:nvSpPr>
          <p:spPr>
            <a:xfrm>
              <a:off x="3313688" y="309232"/>
              <a:ext cx="45857" cy="45823"/>
            </a:xfrm>
            <a:custGeom>
              <a:avLst/>
              <a:gdLst/>
              <a:ahLst/>
              <a:cxnLst/>
              <a:rect l="l" t="t" r="r" b="b"/>
              <a:pathLst>
                <a:path w="1339" h="1338" extrusionOk="0">
                  <a:moveTo>
                    <a:pt x="670" y="1"/>
                  </a:moveTo>
                  <a:cubicBezTo>
                    <a:pt x="305" y="1"/>
                    <a:pt x="1" y="274"/>
                    <a:pt x="1" y="669"/>
                  </a:cubicBezTo>
                  <a:cubicBezTo>
                    <a:pt x="1" y="1034"/>
                    <a:pt x="305" y="1338"/>
                    <a:pt x="670" y="1338"/>
                  </a:cubicBezTo>
                  <a:cubicBezTo>
                    <a:pt x="1034" y="1338"/>
                    <a:pt x="1338" y="1034"/>
                    <a:pt x="1338" y="669"/>
                  </a:cubicBezTo>
                  <a:cubicBezTo>
                    <a:pt x="1338" y="274"/>
                    <a:pt x="1034" y="1"/>
                    <a:pt x="670"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4"/>
            <p:cNvSpPr/>
            <p:nvPr/>
          </p:nvSpPr>
          <p:spPr>
            <a:xfrm>
              <a:off x="4561838" y="291526"/>
              <a:ext cx="45823" cy="45857"/>
            </a:xfrm>
            <a:custGeom>
              <a:avLst/>
              <a:gdLst/>
              <a:ahLst/>
              <a:cxnLst/>
              <a:rect l="l" t="t" r="r" b="b"/>
              <a:pathLst>
                <a:path w="1338" h="1339" extrusionOk="0">
                  <a:moveTo>
                    <a:pt x="669" y="1"/>
                  </a:moveTo>
                  <a:cubicBezTo>
                    <a:pt x="274" y="1"/>
                    <a:pt x="0" y="305"/>
                    <a:pt x="0" y="670"/>
                  </a:cubicBezTo>
                  <a:cubicBezTo>
                    <a:pt x="0" y="1034"/>
                    <a:pt x="274" y="1338"/>
                    <a:pt x="669" y="1338"/>
                  </a:cubicBezTo>
                  <a:cubicBezTo>
                    <a:pt x="1034" y="1338"/>
                    <a:pt x="1338" y="1034"/>
                    <a:pt x="1338" y="670"/>
                  </a:cubicBezTo>
                  <a:cubicBezTo>
                    <a:pt x="1338" y="305"/>
                    <a:pt x="1034" y="1"/>
                    <a:pt x="669"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4"/>
            <p:cNvSpPr/>
            <p:nvPr/>
          </p:nvSpPr>
          <p:spPr>
            <a:xfrm>
              <a:off x="2849429" y="47958"/>
              <a:ext cx="46885" cy="45823"/>
            </a:xfrm>
            <a:custGeom>
              <a:avLst/>
              <a:gdLst/>
              <a:ahLst/>
              <a:cxnLst/>
              <a:rect l="l" t="t" r="r" b="b"/>
              <a:pathLst>
                <a:path w="1369" h="1338" extrusionOk="0">
                  <a:moveTo>
                    <a:pt x="699" y="0"/>
                  </a:moveTo>
                  <a:cubicBezTo>
                    <a:pt x="304" y="0"/>
                    <a:pt x="0" y="304"/>
                    <a:pt x="0" y="669"/>
                  </a:cubicBezTo>
                  <a:cubicBezTo>
                    <a:pt x="0" y="1064"/>
                    <a:pt x="304" y="1338"/>
                    <a:pt x="699" y="1338"/>
                  </a:cubicBezTo>
                  <a:cubicBezTo>
                    <a:pt x="1064" y="1338"/>
                    <a:pt x="1368" y="1064"/>
                    <a:pt x="1368" y="669"/>
                  </a:cubicBezTo>
                  <a:cubicBezTo>
                    <a:pt x="1368" y="304"/>
                    <a:pt x="1064" y="0"/>
                    <a:pt x="699"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4"/>
            <p:cNvSpPr/>
            <p:nvPr/>
          </p:nvSpPr>
          <p:spPr>
            <a:xfrm>
              <a:off x="5650703" y="385228"/>
              <a:ext cx="45823" cy="45823"/>
            </a:xfrm>
            <a:custGeom>
              <a:avLst/>
              <a:gdLst/>
              <a:ahLst/>
              <a:cxnLst/>
              <a:rect l="l" t="t" r="r" b="b"/>
              <a:pathLst>
                <a:path w="1338" h="1338" extrusionOk="0">
                  <a:moveTo>
                    <a:pt x="669" y="0"/>
                  </a:moveTo>
                  <a:cubicBezTo>
                    <a:pt x="274" y="0"/>
                    <a:pt x="0" y="304"/>
                    <a:pt x="0" y="669"/>
                  </a:cubicBezTo>
                  <a:cubicBezTo>
                    <a:pt x="0" y="1064"/>
                    <a:pt x="274" y="1338"/>
                    <a:pt x="669" y="1338"/>
                  </a:cubicBezTo>
                  <a:cubicBezTo>
                    <a:pt x="1034" y="1338"/>
                    <a:pt x="1338" y="1064"/>
                    <a:pt x="1338" y="669"/>
                  </a:cubicBezTo>
                  <a:cubicBezTo>
                    <a:pt x="1338" y="304"/>
                    <a:pt x="1034" y="0"/>
                    <a:pt x="669"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4"/>
            <p:cNvSpPr/>
            <p:nvPr/>
          </p:nvSpPr>
          <p:spPr>
            <a:xfrm>
              <a:off x="3571846" y="148920"/>
              <a:ext cx="22946" cy="22946"/>
            </a:xfrm>
            <a:custGeom>
              <a:avLst/>
              <a:gdLst/>
              <a:ahLst/>
              <a:cxnLst/>
              <a:rect l="l" t="t" r="r" b="b"/>
              <a:pathLst>
                <a:path w="670" h="670" extrusionOk="0">
                  <a:moveTo>
                    <a:pt x="335" y="1"/>
                  </a:moveTo>
                  <a:cubicBezTo>
                    <a:pt x="153" y="1"/>
                    <a:pt x="1" y="122"/>
                    <a:pt x="1" y="335"/>
                  </a:cubicBezTo>
                  <a:cubicBezTo>
                    <a:pt x="1" y="517"/>
                    <a:pt x="153" y="669"/>
                    <a:pt x="335" y="669"/>
                  </a:cubicBezTo>
                  <a:cubicBezTo>
                    <a:pt x="518" y="669"/>
                    <a:pt x="670" y="517"/>
                    <a:pt x="670" y="335"/>
                  </a:cubicBezTo>
                  <a:cubicBezTo>
                    <a:pt x="670" y="122"/>
                    <a:pt x="518" y="1"/>
                    <a:pt x="335"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4"/>
            <p:cNvSpPr/>
            <p:nvPr/>
          </p:nvSpPr>
          <p:spPr>
            <a:xfrm>
              <a:off x="4044461" y="89603"/>
              <a:ext cx="22946" cy="22912"/>
            </a:xfrm>
            <a:custGeom>
              <a:avLst/>
              <a:gdLst/>
              <a:ahLst/>
              <a:cxnLst/>
              <a:rect l="l" t="t" r="r" b="b"/>
              <a:pathLst>
                <a:path w="670" h="669" extrusionOk="0">
                  <a:moveTo>
                    <a:pt x="335" y="0"/>
                  </a:moveTo>
                  <a:cubicBezTo>
                    <a:pt x="153" y="0"/>
                    <a:pt x="1" y="122"/>
                    <a:pt x="1" y="334"/>
                  </a:cubicBezTo>
                  <a:cubicBezTo>
                    <a:pt x="1" y="517"/>
                    <a:pt x="153" y="669"/>
                    <a:pt x="335" y="669"/>
                  </a:cubicBezTo>
                  <a:cubicBezTo>
                    <a:pt x="517" y="669"/>
                    <a:pt x="669" y="517"/>
                    <a:pt x="669" y="334"/>
                  </a:cubicBezTo>
                  <a:cubicBezTo>
                    <a:pt x="669" y="122"/>
                    <a:pt x="517" y="0"/>
                    <a:pt x="33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4"/>
            <p:cNvSpPr/>
            <p:nvPr/>
          </p:nvSpPr>
          <p:spPr>
            <a:xfrm>
              <a:off x="5109387" y="55253"/>
              <a:ext cx="22946" cy="22912"/>
            </a:xfrm>
            <a:custGeom>
              <a:avLst/>
              <a:gdLst/>
              <a:ahLst/>
              <a:cxnLst/>
              <a:rect l="l" t="t" r="r" b="b"/>
              <a:pathLst>
                <a:path w="670" h="669" extrusionOk="0">
                  <a:moveTo>
                    <a:pt x="335" y="0"/>
                  </a:moveTo>
                  <a:cubicBezTo>
                    <a:pt x="152" y="0"/>
                    <a:pt x="0" y="152"/>
                    <a:pt x="0" y="334"/>
                  </a:cubicBezTo>
                  <a:cubicBezTo>
                    <a:pt x="0" y="517"/>
                    <a:pt x="152" y="669"/>
                    <a:pt x="335" y="669"/>
                  </a:cubicBezTo>
                  <a:cubicBezTo>
                    <a:pt x="517" y="669"/>
                    <a:pt x="669" y="517"/>
                    <a:pt x="669" y="334"/>
                  </a:cubicBezTo>
                  <a:cubicBezTo>
                    <a:pt x="669" y="152"/>
                    <a:pt x="517" y="0"/>
                    <a:pt x="33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4"/>
            <p:cNvSpPr/>
            <p:nvPr/>
          </p:nvSpPr>
          <p:spPr>
            <a:xfrm>
              <a:off x="1129725" y="314438"/>
              <a:ext cx="12535" cy="13562"/>
            </a:xfrm>
            <a:custGeom>
              <a:avLst/>
              <a:gdLst/>
              <a:ahLst/>
              <a:cxnLst/>
              <a:rect l="l" t="t" r="r" b="b"/>
              <a:pathLst>
                <a:path w="366" h="396" extrusionOk="0">
                  <a:moveTo>
                    <a:pt x="183" y="1"/>
                  </a:moveTo>
                  <a:cubicBezTo>
                    <a:pt x="92" y="1"/>
                    <a:pt x="1" y="92"/>
                    <a:pt x="1" y="213"/>
                  </a:cubicBezTo>
                  <a:cubicBezTo>
                    <a:pt x="1" y="304"/>
                    <a:pt x="92" y="396"/>
                    <a:pt x="183" y="396"/>
                  </a:cubicBezTo>
                  <a:cubicBezTo>
                    <a:pt x="305" y="396"/>
                    <a:pt x="365" y="304"/>
                    <a:pt x="365" y="213"/>
                  </a:cubicBezTo>
                  <a:cubicBezTo>
                    <a:pt x="365" y="92"/>
                    <a:pt x="305"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4"/>
            <p:cNvSpPr/>
            <p:nvPr/>
          </p:nvSpPr>
          <p:spPr>
            <a:xfrm>
              <a:off x="8110530" y="330055"/>
              <a:ext cx="12500" cy="13562"/>
            </a:xfrm>
            <a:custGeom>
              <a:avLst/>
              <a:gdLst/>
              <a:ahLst/>
              <a:cxnLst/>
              <a:rect l="l" t="t" r="r" b="b"/>
              <a:pathLst>
                <a:path w="365" h="396" extrusionOk="0">
                  <a:moveTo>
                    <a:pt x="183" y="0"/>
                  </a:moveTo>
                  <a:cubicBezTo>
                    <a:pt x="91" y="0"/>
                    <a:pt x="0" y="92"/>
                    <a:pt x="0" y="183"/>
                  </a:cubicBezTo>
                  <a:cubicBezTo>
                    <a:pt x="0" y="304"/>
                    <a:pt x="91" y="396"/>
                    <a:pt x="183" y="396"/>
                  </a:cubicBezTo>
                  <a:cubicBezTo>
                    <a:pt x="304" y="396"/>
                    <a:pt x="365" y="304"/>
                    <a:pt x="365" y="183"/>
                  </a:cubicBezTo>
                  <a:cubicBezTo>
                    <a:pt x="365" y="92"/>
                    <a:pt x="304"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4"/>
            <p:cNvSpPr/>
            <p:nvPr/>
          </p:nvSpPr>
          <p:spPr>
            <a:xfrm>
              <a:off x="8873564" y="97925"/>
              <a:ext cx="22912" cy="22912"/>
            </a:xfrm>
            <a:custGeom>
              <a:avLst/>
              <a:gdLst/>
              <a:ahLst/>
              <a:cxnLst/>
              <a:rect l="l" t="t" r="r" b="b"/>
              <a:pathLst>
                <a:path w="669" h="669" extrusionOk="0">
                  <a:moveTo>
                    <a:pt x="335" y="0"/>
                  </a:moveTo>
                  <a:cubicBezTo>
                    <a:pt x="152" y="0"/>
                    <a:pt x="0" y="152"/>
                    <a:pt x="0" y="335"/>
                  </a:cubicBezTo>
                  <a:cubicBezTo>
                    <a:pt x="0" y="517"/>
                    <a:pt x="152" y="669"/>
                    <a:pt x="335" y="669"/>
                  </a:cubicBezTo>
                  <a:cubicBezTo>
                    <a:pt x="517" y="669"/>
                    <a:pt x="669" y="517"/>
                    <a:pt x="669" y="335"/>
                  </a:cubicBezTo>
                  <a:cubicBezTo>
                    <a:pt x="669" y="152"/>
                    <a:pt x="517" y="0"/>
                    <a:pt x="33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4"/>
            <p:cNvSpPr/>
            <p:nvPr/>
          </p:nvSpPr>
          <p:spPr>
            <a:xfrm>
              <a:off x="8815275" y="1030622"/>
              <a:ext cx="22912" cy="22946"/>
            </a:xfrm>
            <a:custGeom>
              <a:avLst/>
              <a:gdLst/>
              <a:ahLst/>
              <a:cxnLst/>
              <a:rect l="l" t="t" r="r" b="b"/>
              <a:pathLst>
                <a:path w="669" h="670" extrusionOk="0">
                  <a:moveTo>
                    <a:pt x="334" y="1"/>
                  </a:moveTo>
                  <a:cubicBezTo>
                    <a:pt x="152" y="1"/>
                    <a:pt x="0" y="153"/>
                    <a:pt x="0" y="335"/>
                  </a:cubicBezTo>
                  <a:cubicBezTo>
                    <a:pt x="0" y="517"/>
                    <a:pt x="152" y="669"/>
                    <a:pt x="334" y="669"/>
                  </a:cubicBezTo>
                  <a:cubicBezTo>
                    <a:pt x="517" y="669"/>
                    <a:pt x="669" y="517"/>
                    <a:pt x="669" y="335"/>
                  </a:cubicBezTo>
                  <a:cubicBezTo>
                    <a:pt x="669" y="153"/>
                    <a:pt x="517" y="1"/>
                    <a:pt x="334"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4"/>
            <p:cNvSpPr/>
            <p:nvPr/>
          </p:nvSpPr>
          <p:spPr>
            <a:xfrm>
              <a:off x="8521705" y="1592760"/>
              <a:ext cx="22946" cy="22912"/>
            </a:xfrm>
            <a:custGeom>
              <a:avLst/>
              <a:gdLst/>
              <a:ahLst/>
              <a:cxnLst/>
              <a:rect l="l" t="t" r="r" b="b"/>
              <a:pathLst>
                <a:path w="670" h="669" extrusionOk="0">
                  <a:moveTo>
                    <a:pt x="335" y="0"/>
                  </a:moveTo>
                  <a:cubicBezTo>
                    <a:pt x="153" y="0"/>
                    <a:pt x="1" y="152"/>
                    <a:pt x="1" y="335"/>
                  </a:cubicBezTo>
                  <a:cubicBezTo>
                    <a:pt x="1" y="517"/>
                    <a:pt x="153" y="669"/>
                    <a:pt x="335" y="669"/>
                  </a:cubicBezTo>
                  <a:cubicBezTo>
                    <a:pt x="517" y="669"/>
                    <a:pt x="669" y="517"/>
                    <a:pt x="669" y="335"/>
                  </a:cubicBezTo>
                  <a:cubicBezTo>
                    <a:pt x="669" y="152"/>
                    <a:pt x="517" y="0"/>
                    <a:pt x="33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4"/>
            <p:cNvSpPr/>
            <p:nvPr/>
          </p:nvSpPr>
          <p:spPr>
            <a:xfrm>
              <a:off x="9054699" y="1170112"/>
              <a:ext cx="12500" cy="13562"/>
            </a:xfrm>
            <a:custGeom>
              <a:avLst/>
              <a:gdLst/>
              <a:ahLst/>
              <a:cxnLst/>
              <a:rect l="l" t="t" r="r" b="b"/>
              <a:pathLst>
                <a:path w="365" h="396" extrusionOk="0">
                  <a:moveTo>
                    <a:pt x="183" y="1"/>
                  </a:moveTo>
                  <a:cubicBezTo>
                    <a:pt x="91" y="1"/>
                    <a:pt x="0" y="92"/>
                    <a:pt x="0" y="213"/>
                  </a:cubicBezTo>
                  <a:cubicBezTo>
                    <a:pt x="0" y="305"/>
                    <a:pt x="91" y="396"/>
                    <a:pt x="183" y="396"/>
                  </a:cubicBezTo>
                  <a:cubicBezTo>
                    <a:pt x="304" y="396"/>
                    <a:pt x="365" y="305"/>
                    <a:pt x="365" y="213"/>
                  </a:cubicBezTo>
                  <a:cubicBezTo>
                    <a:pt x="365" y="92"/>
                    <a:pt x="30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4"/>
            <p:cNvSpPr/>
            <p:nvPr/>
          </p:nvSpPr>
          <p:spPr>
            <a:xfrm>
              <a:off x="9187922" y="1032437"/>
              <a:ext cx="13562" cy="13014"/>
            </a:xfrm>
            <a:custGeom>
              <a:avLst/>
              <a:gdLst/>
              <a:ahLst/>
              <a:cxnLst/>
              <a:rect l="l" t="t" r="r" b="b"/>
              <a:pathLst>
                <a:path w="396" h="380" extrusionOk="0">
                  <a:moveTo>
                    <a:pt x="184" y="1"/>
                  </a:moveTo>
                  <a:cubicBezTo>
                    <a:pt x="93" y="1"/>
                    <a:pt x="26" y="60"/>
                    <a:pt x="1" y="160"/>
                  </a:cubicBezTo>
                  <a:cubicBezTo>
                    <a:pt x="1" y="252"/>
                    <a:pt x="62" y="343"/>
                    <a:pt x="153" y="373"/>
                  </a:cubicBezTo>
                  <a:cubicBezTo>
                    <a:pt x="165" y="377"/>
                    <a:pt x="178" y="379"/>
                    <a:pt x="191" y="379"/>
                  </a:cubicBezTo>
                  <a:cubicBezTo>
                    <a:pt x="274" y="379"/>
                    <a:pt x="366" y="300"/>
                    <a:pt x="366" y="221"/>
                  </a:cubicBezTo>
                  <a:cubicBezTo>
                    <a:pt x="396" y="130"/>
                    <a:pt x="335" y="8"/>
                    <a:pt x="244" y="8"/>
                  </a:cubicBezTo>
                  <a:cubicBezTo>
                    <a:pt x="223" y="3"/>
                    <a:pt x="203" y="1"/>
                    <a:pt x="184"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4"/>
            <p:cNvSpPr/>
            <p:nvPr/>
          </p:nvSpPr>
          <p:spPr>
            <a:xfrm>
              <a:off x="8799658" y="489306"/>
              <a:ext cx="12500" cy="12535"/>
            </a:xfrm>
            <a:custGeom>
              <a:avLst/>
              <a:gdLst/>
              <a:ahLst/>
              <a:cxnLst/>
              <a:rect l="l" t="t" r="r" b="b"/>
              <a:pathLst>
                <a:path w="365" h="366" extrusionOk="0">
                  <a:moveTo>
                    <a:pt x="183" y="1"/>
                  </a:moveTo>
                  <a:cubicBezTo>
                    <a:pt x="61" y="1"/>
                    <a:pt x="0" y="92"/>
                    <a:pt x="0" y="183"/>
                  </a:cubicBezTo>
                  <a:cubicBezTo>
                    <a:pt x="0" y="275"/>
                    <a:pt x="61" y="366"/>
                    <a:pt x="183" y="366"/>
                  </a:cubicBezTo>
                  <a:cubicBezTo>
                    <a:pt x="274" y="366"/>
                    <a:pt x="365" y="275"/>
                    <a:pt x="365" y="183"/>
                  </a:cubicBezTo>
                  <a:cubicBezTo>
                    <a:pt x="365" y="92"/>
                    <a:pt x="27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4"/>
            <p:cNvSpPr/>
            <p:nvPr/>
          </p:nvSpPr>
          <p:spPr>
            <a:xfrm>
              <a:off x="9207717" y="641296"/>
              <a:ext cx="12535" cy="12535"/>
            </a:xfrm>
            <a:custGeom>
              <a:avLst/>
              <a:gdLst/>
              <a:ahLst/>
              <a:cxnLst/>
              <a:rect l="l" t="t" r="r" b="b"/>
              <a:pathLst>
                <a:path w="366" h="366" extrusionOk="0">
                  <a:moveTo>
                    <a:pt x="183" y="1"/>
                  </a:moveTo>
                  <a:cubicBezTo>
                    <a:pt x="91" y="1"/>
                    <a:pt x="0" y="92"/>
                    <a:pt x="0" y="183"/>
                  </a:cubicBezTo>
                  <a:cubicBezTo>
                    <a:pt x="0" y="274"/>
                    <a:pt x="91" y="365"/>
                    <a:pt x="183" y="365"/>
                  </a:cubicBezTo>
                  <a:cubicBezTo>
                    <a:pt x="274" y="365"/>
                    <a:pt x="365" y="274"/>
                    <a:pt x="365" y="183"/>
                  </a:cubicBezTo>
                  <a:cubicBezTo>
                    <a:pt x="365" y="92"/>
                    <a:pt x="27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4"/>
            <p:cNvSpPr/>
            <p:nvPr/>
          </p:nvSpPr>
          <p:spPr>
            <a:xfrm>
              <a:off x="8350981" y="608008"/>
              <a:ext cx="12535" cy="12500"/>
            </a:xfrm>
            <a:custGeom>
              <a:avLst/>
              <a:gdLst/>
              <a:ahLst/>
              <a:cxnLst/>
              <a:rect l="l" t="t" r="r" b="b"/>
              <a:pathLst>
                <a:path w="366" h="365" extrusionOk="0">
                  <a:moveTo>
                    <a:pt x="183" y="0"/>
                  </a:moveTo>
                  <a:cubicBezTo>
                    <a:pt x="92" y="0"/>
                    <a:pt x="1" y="61"/>
                    <a:pt x="1" y="182"/>
                  </a:cubicBezTo>
                  <a:cubicBezTo>
                    <a:pt x="1" y="274"/>
                    <a:pt x="92" y="365"/>
                    <a:pt x="183" y="365"/>
                  </a:cubicBezTo>
                  <a:cubicBezTo>
                    <a:pt x="305" y="365"/>
                    <a:pt x="365" y="274"/>
                    <a:pt x="365" y="182"/>
                  </a:cubicBezTo>
                  <a:cubicBezTo>
                    <a:pt x="365" y="61"/>
                    <a:pt x="305"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4"/>
            <p:cNvSpPr/>
            <p:nvPr/>
          </p:nvSpPr>
          <p:spPr>
            <a:xfrm>
              <a:off x="9061960" y="2302711"/>
              <a:ext cx="22946" cy="22912"/>
            </a:xfrm>
            <a:custGeom>
              <a:avLst/>
              <a:gdLst/>
              <a:ahLst/>
              <a:cxnLst/>
              <a:rect l="l" t="t" r="r" b="b"/>
              <a:pathLst>
                <a:path w="670" h="669" extrusionOk="0">
                  <a:moveTo>
                    <a:pt x="335" y="0"/>
                  </a:moveTo>
                  <a:cubicBezTo>
                    <a:pt x="153" y="0"/>
                    <a:pt x="1" y="152"/>
                    <a:pt x="1" y="334"/>
                  </a:cubicBezTo>
                  <a:cubicBezTo>
                    <a:pt x="1" y="517"/>
                    <a:pt x="153" y="669"/>
                    <a:pt x="335" y="669"/>
                  </a:cubicBezTo>
                  <a:cubicBezTo>
                    <a:pt x="518" y="669"/>
                    <a:pt x="670" y="517"/>
                    <a:pt x="670" y="334"/>
                  </a:cubicBezTo>
                  <a:cubicBezTo>
                    <a:pt x="670" y="152"/>
                    <a:pt x="518" y="0"/>
                    <a:pt x="33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4"/>
            <p:cNvSpPr/>
            <p:nvPr/>
          </p:nvSpPr>
          <p:spPr>
            <a:xfrm>
              <a:off x="8768424" y="2864815"/>
              <a:ext cx="22912" cy="22946"/>
            </a:xfrm>
            <a:custGeom>
              <a:avLst/>
              <a:gdLst/>
              <a:ahLst/>
              <a:cxnLst/>
              <a:rect l="l" t="t" r="r" b="b"/>
              <a:pathLst>
                <a:path w="669" h="670" extrusionOk="0">
                  <a:moveTo>
                    <a:pt x="335" y="1"/>
                  </a:moveTo>
                  <a:cubicBezTo>
                    <a:pt x="152" y="1"/>
                    <a:pt x="0" y="153"/>
                    <a:pt x="0" y="335"/>
                  </a:cubicBezTo>
                  <a:cubicBezTo>
                    <a:pt x="0" y="517"/>
                    <a:pt x="152" y="669"/>
                    <a:pt x="335" y="669"/>
                  </a:cubicBezTo>
                  <a:cubicBezTo>
                    <a:pt x="547" y="669"/>
                    <a:pt x="669" y="517"/>
                    <a:pt x="669" y="335"/>
                  </a:cubicBezTo>
                  <a:cubicBezTo>
                    <a:pt x="669" y="153"/>
                    <a:pt x="547" y="1"/>
                    <a:pt x="335"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4"/>
            <p:cNvSpPr/>
            <p:nvPr/>
          </p:nvSpPr>
          <p:spPr>
            <a:xfrm>
              <a:off x="8461327" y="3144857"/>
              <a:ext cx="12535" cy="13562"/>
            </a:xfrm>
            <a:custGeom>
              <a:avLst/>
              <a:gdLst/>
              <a:ahLst/>
              <a:cxnLst/>
              <a:rect l="l" t="t" r="r" b="b"/>
              <a:pathLst>
                <a:path w="366" h="396" extrusionOk="0">
                  <a:moveTo>
                    <a:pt x="183" y="0"/>
                  </a:moveTo>
                  <a:cubicBezTo>
                    <a:pt x="92" y="0"/>
                    <a:pt x="1" y="91"/>
                    <a:pt x="1" y="182"/>
                  </a:cubicBezTo>
                  <a:cubicBezTo>
                    <a:pt x="1" y="304"/>
                    <a:pt x="92" y="395"/>
                    <a:pt x="183" y="395"/>
                  </a:cubicBezTo>
                  <a:cubicBezTo>
                    <a:pt x="305" y="395"/>
                    <a:pt x="365" y="304"/>
                    <a:pt x="365" y="182"/>
                  </a:cubicBezTo>
                  <a:cubicBezTo>
                    <a:pt x="365" y="91"/>
                    <a:pt x="305"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4"/>
            <p:cNvSpPr/>
            <p:nvPr/>
          </p:nvSpPr>
          <p:spPr>
            <a:xfrm>
              <a:off x="4773145" y="353994"/>
              <a:ext cx="12535" cy="12535"/>
            </a:xfrm>
            <a:custGeom>
              <a:avLst/>
              <a:gdLst/>
              <a:ahLst/>
              <a:cxnLst/>
              <a:rect l="l" t="t" r="r" b="b"/>
              <a:pathLst>
                <a:path w="366" h="366" extrusionOk="0">
                  <a:moveTo>
                    <a:pt x="183" y="1"/>
                  </a:moveTo>
                  <a:cubicBezTo>
                    <a:pt x="92" y="1"/>
                    <a:pt x="1" y="92"/>
                    <a:pt x="1" y="183"/>
                  </a:cubicBezTo>
                  <a:cubicBezTo>
                    <a:pt x="1" y="305"/>
                    <a:pt x="92" y="365"/>
                    <a:pt x="183" y="365"/>
                  </a:cubicBezTo>
                  <a:cubicBezTo>
                    <a:pt x="305" y="365"/>
                    <a:pt x="365" y="305"/>
                    <a:pt x="365" y="183"/>
                  </a:cubicBezTo>
                  <a:cubicBezTo>
                    <a:pt x="365" y="92"/>
                    <a:pt x="305"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4"/>
            <p:cNvSpPr/>
            <p:nvPr/>
          </p:nvSpPr>
          <p:spPr>
            <a:xfrm>
              <a:off x="7493219" y="249881"/>
              <a:ext cx="12535" cy="12535"/>
            </a:xfrm>
            <a:custGeom>
              <a:avLst/>
              <a:gdLst/>
              <a:ahLst/>
              <a:cxnLst/>
              <a:rect l="l" t="t" r="r" b="b"/>
              <a:pathLst>
                <a:path w="366" h="366" extrusionOk="0">
                  <a:moveTo>
                    <a:pt x="183" y="1"/>
                  </a:moveTo>
                  <a:cubicBezTo>
                    <a:pt x="61" y="1"/>
                    <a:pt x="1" y="62"/>
                    <a:pt x="1" y="183"/>
                  </a:cubicBezTo>
                  <a:cubicBezTo>
                    <a:pt x="1" y="275"/>
                    <a:pt x="61" y="366"/>
                    <a:pt x="183" y="366"/>
                  </a:cubicBezTo>
                  <a:cubicBezTo>
                    <a:pt x="274" y="366"/>
                    <a:pt x="365" y="275"/>
                    <a:pt x="365" y="183"/>
                  </a:cubicBezTo>
                  <a:cubicBezTo>
                    <a:pt x="365" y="62"/>
                    <a:pt x="27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4"/>
            <p:cNvSpPr/>
            <p:nvPr/>
          </p:nvSpPr>
          <p:spPr>
            <a:xfrm>
              <a:off x="6829091" y="600713"/>
              <a:ext cx="12500" cy="13562"/>
            </a:xfrm>
            <a:custGeom>
              <a:avLst/>
              <a:gdLst/>
              <a:ahLst/>
              <a:cxnLst/>
              <a:rect l="l" t="t" r="r" b="b"/>
              <a:pathLst>
                <a:path w="365" h="396" extrusionOk="0">
                  <a:moveTo>
                    <a:pt x="182" y="0"/>
                  </a:moveTo>
                  <a:cubicBezTo>
                    <a:pt x="91" y="0"/>
                    <a:pt x="0" y="91"/>
                    <a:pt x="0" y="213"/>
                  </a:cubicBezTo>
                  <a:cubicBezTo>
                    <a:pt x="0" y="304"/>
                    <a:pt x="91" y="395"/>
                    <a:pt x="182" y="395"/>
                  </a:cubicBezTo>
                  <a:cubicBezTo>
                    <a:pt x="304" y="395"/>
                    <a:pt x="365" y="304"/>
                    <a:pt x="365" y="213"/>
                  </a:cubicBezTo>
                  <a:cubicBezTo>
                    <a:pt x="365" y="91"/>
                    <a:pt x="304" y="0"/>
                    <a:pt x="182"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4"/>
            <p:cNvSpPr/>
            <p:nvPr/>
          </p:nvSpPr>
          <p:spPr>
            <a:xfrm>
              <a:off x="2440308" y="238443"/>
              <a:ext cx="22946" cy="22946"/>
            </a:xfrm>
            <a:custGeom>
              <a:avLst/>
              <a:gdLst/>
              <a:ahLst/>
              <a:cxnLst/>
              <a:rect l="l" t="t" r="r" b="b"/>
              <a:pathLst>
                <a:path w="670" h="670" extrusionOk="0">
                  <a:moveTo>
                    <a:pt x="335" y="1"/>
                  </a:moveTo>
                  <a:cubicBezTo>
                    <a:pt x="153" y="1"/>
                    <a:pt x="1" y="153"/>
                    <a:pt x="1" y="335"/>
                  </a:cubicBezTo>
                  <a:cubicBezTo>
                    <a:pt x="1" y="517"/>
                    <a:pt x="153" y="669"/>
                    <a:pt x="335" y="669"/>
                  </a:cubicBezTo>
                  <a:cubicBezTo>
                    <a:pt x="518" y="669"/>
                    <a:pt x="670" y="517"/>
                    <a:pt x="670" y="335"/>
                  </a:cubicBezTo>
                  <a:cubicBezTo>
                    <a:pt x="670" y="153"/>
                    <a:pt x="518" y="1"/>
                    <a:pt x="335"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4"/>
            <p:cNvSpPr/>
            <p:nvPr/>
          </p:nvSpPr>
          <p:spPr>
            <a:xfrm>
              <a:off x="9306589" y="1225285"/>
              <a:ext cx="46885" cy="45857"/>
            </a:xfrm>
            <a:custGeom>
              <a:avLst/>
              <a:gdLst/>
              <a:ahLst/>
              <a:cxnLst/>
              <a:rect l="l" t="t" r="r" b="b"/>
              <a:pathLst>
                <a:path w="1369" h="1339" extrusionOk="0">
                  <a:moveTo>
                    <a:pt x="670" y="1"/>
                  </a:moveTo>
                  <a:cubicBezTo>
                    <a:pt x="305" y="1"/>
                    <a:pt x="1" y="305"/>
                    <a:pt x="1" y="669"/>
                  </a:cubicBezTo>
                  <a:cubicBezTo>
                    <a:pt x="1" y="1034"/>
                    <a:pt x="305" y="1338"/>
                    <a:pt x="670" y="1338"/>
                  </a:cubicBezTo>
                  <a:cubicBezTo>
                    <a:pt x="1065" y="1338"/>
                    <a:pt x="1369" y="1034"/>
                    <a:pt x="1369" y="669"/>
                  </a:cubicBezTo>
                  <a:cubicBezTo>
                    <a:pt x="1369" y="305"/>
                    <a:pt x="1065" y="1"/>
                    <a:pt x="670"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4"/>
            <p:cNvSpPr/>
            <p:nvPr/>
          </p:nvSpPr>
          <p:spPr>
            <a:xfrm>
              <a:off x="7383935" y="536156"/>
              <a:ext cx="22912" cy="22946"/>
            </a:xfrm>
            <a:custGeom>
              <a:avLst/>
              <a:gdLst/>
              <a:ahLst/>
              <a:cxnLst/>
              <a:rect l="l" t="t" r="r" b="b"/>
              <a:pathLst>
                <a:path w="669" h="670" extrusionOk="0">
                  <a:moveTo>
                    <a:pt x="334" y="1"/>
                  </a:moveTo>
                  <a:cubicBezTo>
                    <a:pt x="152" y="1"/>
                    <a:pt x="0" y="153"/>
                    <a:pt x="0" y="335"/>
                  </a:cubicBezTo>
                  <a:cubicBezTo>
                    <a:pt x="0" y="518"/>
                    <a:pt x="152" y="669"/>
                    <a:pt x="334" y="669"/>
                  </a:cubicBezTo>
                  <a:cubicBezTo>
                    <a:pt x="517" y="669"/>
                    <a:pt x="669" y="518"/>
                    <a:pt x="669" y="335"/>
                  </a:cubicBezTo>
                  <a:cubicBezTo>
                    <a:pt x="669" y="153"/>
                    <a:pt x="517" y="1"/>
                    <a:pt x="334"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4"/>
            <p:cNvSpPr/>
            <p:nvPr/>
          </p:nvSpPr>
          <p:spPr>
            <a:xfrm>
              <a:off x="7240266" y="135392"/>
              <a:ext cx="22946" cy="22946"/>
            </a:xfrm>
            <a:custGeom>
              <a:avLst/>
              <a:gdLst/>
              <a:ahLst/>
              <a:cxnLst/>
              <a:rect l="l" t="t" r="r" b="b"/>
              <a:pathLst>
                <a:path w="670" h="670" extrusionOk="0">
                  <a:moveTo>
                    <a:pt x="335" y="0"/>
                  </a:moveTo>
                  <a:cubicBezTo>
                    <a:pt x="152" y="0"/>
                    <a:pt x="0" y="152"/>
                    <a:pt x="0" y="335"/>
                  </a:cubicBezTo>
                  <a:cubicBezTo>
                    <a:pt x="0" y="517"/>
                    <a:pt x="152" y="669"/>
                    <a:pt x="335" y="669"/>
                  </a:cubicBezTo>
                  <a:cubicBezTo>
                    <a:pt x="517" y="669"/>
                    <a:pt x="669" y="517"/>
                    <a:pt x="669" y="335"/>
                  </a:cubicBezTo>
                  <a:cubicBezTo>
                    <a:pt x="669" y="152"/>
                    <a:pt x="517" y="0"/>
                    <a:pt x="33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4"/>
            <p:cNvSpPr/>
            <p:nvPr/>
          </p:nvSpPr>
          <p:spPr>
            <a:xfrm>
              <a:off x="5949444" y="4811443"/>
              <a:ext cx="22946" cy="22946"/>
            </a:xfrm>
            <a:custGeom>
              <a:avLst/>
              <a:gdLst/>
              <a:ahLst/>
              <a:cxnLst/>
              <a:rect l="l" t="t" r="r" b="b"/>
              <a:pathLst>
                <a:path w="670" h="670" extrusionOk="0">
                  <a:moveTo>
                    <a:pt x="335" y="0"/>
                  </a:moveTo>
                  <a:cubicBezTo>
                    <a:pt x="122" y="0"/>
                    <a:pt x="1" y="152"/>
                    <a:pt x="1" y="335"/>
                  </a:cubicBezTo>
                  <a:cubicBezTo>
                    <a:pt x="1" y="517"/>
                    <a:pt x="122" y="669"/>
                    <a:pt x="335" y="669"/>
                  </a:cubicBezTo>
                  <a:cubicBezTo>
                    <a:pt x="517" y="669"/>
                    <a:pt x="669" y="517"/>
                    <a:pt x="669" y="335"/>
                  </a:cubicBezTo>
                  <a:cubicBezTo>
                    <a:pt x="669" y="152"/>
                    <a:pt x="517" y="0"/>
                    <a:pt x="33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4"/>
            <p:cNvSpPr/>
            <p:nvPr/>
          </p:nvSpPr>
          <p:spPr>
            <a:xfrm>
              <a:off x="6345037" y="4699008"/>
              <a:ext cx="13562" cy="12535"/>
            </a:xfrm>
            <a:custGeom>
              <a:avLst/>
              <a:gdLst/>
              <a:ahLst/>
              <a:cxnLst/>
              <a:rect l="l" t="t" r="r" b="b"/>
              <a:pathLst>
                <a:path w="396" h="366" extrusionOk="0">
                  <a:moveTo>
                    <a:pt x="182" y="1"/>
                  </a:moveTo>
                  <a:cubicBezTo>
                    <a:pt x="91" y="1"/>
                    <a:pt x="0" y="92"/>
                    <a:pt x="0" y="183"/>
                  </a:cubicBezTo>
                  <a:cubicBezTo>
                    <a:pt x="0" y="305"/>
                    <a:pt x="91" y="365"/>
                    <a:pt x="182" y="365"/>
                  </a:cubicBezTo>
                  <a:cubicBezTo>
                    <a:pt x="304" y="365"/>
                    <a:pt x="395" y="305"/>
                    <a:pt x="395" y="183"/>
                  </a:cubicBezTo>
                  <a:cubicBezTo>
                    <a:pt x="395" y="92"/>
                    <a:pt x="304" y="1"/>
                    <a:pt x="182"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4"/>
            <p:cNvSpPr/>
            <p:nvPr/>
          </p:nvSpPr>
          <p:spPr>
            <a:xfrm>
              <a:off x="8638284" y="1547999"/>
              <a:ext cx="12535" cy="12535"/>
            </a:xfrm>
            <a:custGeom>
              <a:avLst/>
              <a:gdLst/>
              <a:ahLst/>
              <a:cxnLst/>
              <a:rect l="l" t="t" r="r" b="b"/>
              <a:pathLst>
                <a:path w="366" h="366" extrusionOk="0">
                  <a:moveTo>
                    <a:pt x="183" y="0"/>
                  </a:moveTo>
                  <a:cubicBezTo>
                    <a:pt x="62" y="0"/>
                    <a:pt x="1" y="61"/>
                    <a:pt x="1" y="183"/>
                  </a:cubicBezTo>
                  <a:cubicBezTo>
                    <a:pt x="1" y="274"/>
                    <a:pt x="62" y="365"/>
                    <a:pt x="183" y="365"/>
                  </a:cubicBezTo>
                  <a:cubicBezTo>
                    <a:pt x="274" y="365"/>
                    <a:pt x="366" y="274"/>
                    <a:pt x="366" y="183"/>
                  </a:cubicBezTo>
                  <a:cubicBezTo>
                    <a:pt x="366" y="61"/>
                    <a:pt x="274"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4"/>
            <p:cNvSpPr/>
            <p:nvPr/>
          </p:nvSpPr>
          <p:spPr>
            <a:xfrm>
              <a:off x="8616434" y="2655597"/>
              <a:ext cx="12535" cy="12500"/>
            </a:xfrm>
            <a:custGeom>
              <a:avLst/>
              <a:gdLst/>
              <a:ahLst/>
              <a:cxnLst/>
              <a:rect l="l" t="t" r="r" b="b"/>
              <a:pathLst>
                <a:path w="366" h="365" extrusionOk="0">
                  <a:moveTo>
                    <a:pt x="183" y="0"/>
                  </a:moveTo>
                  <a:cubicBezTo>
                    <a:pt x="92" y="0"/>
                    <a:pt x="1" y="91"/>
                    <a:pt x="1" y="183"/>
                  </a:cubicBezTo>
                  <a:cubicBezTo>
                    <a:pt x="1" y="274"/>
                    <a:pt x="92" y="365"/>
                    <a:pt x="183" y="365"/>
                  </a:cubicBezTo>
                  <a:cubicBezTo>
                    <a:pt x="305" y="365"/>
                    <a:pt x="365" y="274"/>
                    <a:pt x="365" y="183"/>
                  </a:cubicBezTo>
                  <a:cubicBezTo>
                    <a:pt x="365" y="91"/>
                    <a:pt x="305"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4"/>
            <p:cNvSpPr/>
            <p:nvPr/>
          </p:nvSpPr>
          <p:spPr>
            <a:xfrm>
              <a:off x="6724979" y="4687570"/>
              <a:ext cx="12535" cy="12535"/>
            </a:xfrm>
            <a:custGeom>
              <a:avLst/>
              <a:gdLst/>
              <a:ahLst/>
              <a:cxnLst/>
              <a:rect l="l" t="t" r="r" b="b"/>
              <a:pathLst>
                <a:path w="366" h="366" extrusionOk="0">
                  <a:moveTo>
                    <a:pt x="183" y="0"/>
                  </a:moveTo>
                  <a:cubicBezTo>
                    <a:pt x="92" y="0"/>
                    <a:pt x="1" y="61"/>
                    <a:pt x="1" y="183"/>
                  </a:cubicBezTo>
                  <a:cubicBezTo>
                    <a:pt x="1" y="274"/>
                    <a:pt x="92" y="365"/>
                    <a:pt x="183" y="365"/>
                  </a:cubicBezTo>
                  <a:cubicBezTo>
                    <a:pt x="305" y="365"/>
                    <a:pt x="365" y="274"/>
                    <a:pt x="365" y="183"/>
                  </a:cubicBezTo>
                  <a:cubicBezTo>
                    <a:pt x="365" y="61"/>
                    <a:pt x="305"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4"/>
            <p:cNvSpPr/>
            <p:nvPr/>
          </p:nvSpPr>
          <p:spPr>
            <a:xfrm>
              <a:off x="8660168" y="3911008"/>
              <a:ext cx="12500" cy="12500"/>
            </a:xfrm>
            <a:custGeom>
              <a:avLst/>
              <a:gdLst/>
              <a:ahLst/>
              <a:cxnLst/>
              <a:rect l="l" t="t" r="r" b="b"/>
              <a:pathLst>
                <a:path w="365" h="365" extrusionOk="0">
                  <a:moveTo>
                    <a:pt x="183" y="0"/>
                  </a:moveTo>
                  <a:cubicBezTo>
                    <a:pt x="91" y="0"/>
                    <a:pt x="0" y="91"/>
                    <a:pt x="0" y="183"/>
                  </a:cubicBezTo>
                  <a:cubicBezTo>
                    <a:pt x="0" y="274"/>
                    <a:pt x="91" y="365"/>
                    <a:pt x="183" y="365"/>
                  </a:cubicBezTo>
                  <a:cubicBezTo>
                    <a:pt x="304" y="365"/>
                    <a:pt x="365" y="274"/>
                    <a:pt x="365" y="183"/>
                  </a:cubicBezTo>
                  <a:cubicBezTo>
                    <a:pt x="365" y="91"/>
                    <a:pt x="304"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4"/>
            <p:cNvSpPr/>
            <p:nvPr/>
          </p:nvSpPr>
          <p:spPr>
            <a:xfrm>
              <a:off x="9099461" y="3196879"/>
              <a:ext cx="12500" cy="12535"/>
            </a:xfrm>
            <a:custGeom>
              <a:avLst/>
              <a:gdLst/>
              <a:ahLst/>
              <a:cxnLst/>
              <a:rect l="l" t="t" r="r" b="b"/>
              <a:pathLst>
                <a:path w="365" h="366" extrusionOk="0">
                  <a:moveTo>
                    <a:pt x="183" y="1"/>
                  </a:moveTo>
                  <a:cubicBezTo>
                    <a:pt x="91" y="1"/>
                    <a:pt x="0" y="92"/>
                    <a:pt x="0" y="183"/>
                  </a:cubicBezTo>
                  <a:cubicBezTo>
                    <a:pt x="0" y="305"/>
                    <a:pt x="91" y="366"/>
                    <a:pt x="183" y="366"/>
                  </a:cubicBezTo>
                  <a:cubicBezTo>
                    <a:pt x="304" y="366"/>
                    <a:pt x="365" y="305"/>
                    <a:pt x="365" y="183"/>
                  </a:cubicBezTo>
                  <a:cubicBezTo>
                    <a:pt x="365" y="92"/>
                    <a:pt x="30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4"/>
            <p:cNvSpPr/>
            <p:nvPr/>
          </p:nvSpPr>
          <p:spPr>
            <a:xfrm>
              <a:off x="8442593" y="3984640"/>
              <a:ext cx="14589" cy="13014"/>
            </a:xfrm>
            <a:custGeom>
              <a:avLst/>
              <a:gdLst/>
              <a:ahLst/>
              <a:cxnLst/>
              <a:rect l="l" t="t" r="r" b="b"/>
              <a:pathLst>
                <a:path w="426" h="380" extrusionOk="0">
                  <a:moveTo>
                    <a:pt x="196" y="0"/>
                  </a:moveTo>
                  <a:cubicBezTo>
                    <a:pt x="122" y="0"/>
                    <a:pt x="56" y="55"/>
                    <a:pt x="31" y="130"/>
                  </a:cubicBezTo>
                  <a:cubicBezTo>
                    <a:pt x="0" y="251"/>
                    <a:pt x="92" y="343"/>
                    <a:pt x="183" y="373"/>
                  </a:cubicBezTo>
                  <a:cubicBezTo>
                    <a:pt x="195" y="377"/>
                    <a:pt x="208" y="379"/>
                    <a:pt x="221" y="379"/>
                  </a:cubicBezTo>
                  <a:cubicBezTo>
                    <a:pt x="304" y="379"/>
                    <a:pt x="396" y="300"/>
                    <a:pt x="396" y="221"/>
                  </a:cubicBezTo>
                  <a:cubicBezTo>
                    <a:pt x="426" y="130"/>
                    <a:pt x="365" y="8"/>
                    <a:pt x="244" y="8"/>
                  </a:cubicBezTo>
                  <a:cubicBezTo>
                    <a:pt x="227" y="3"/>
                    <a:pt x="211" y="0"/>
                    <a:pt x="196"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4"/>
            <p:cNvSpPr/>
            <p:nvPr/>
          </p:nvSpPr>
          <p:spPr>
            <a:xfrm>
              <a:off x="6694807" y="514306"/>
              <a:ext cx="12500" cy="13562"/>
            </a:xfrm>
            <a:custGeom>
              <a:avLst/>
              <a:gdLst/>
              <a:ahLst/>
              <a:cxnLst/>
              <a:rect l="l" t="t" r="r" b="b"/>
              <a:pathLst>
                <a:path w="365" h="396" extrusionOk="0">
                  <a:moveTo>
                    <a:pt x="182" y="0"/>
                  </a:moveTo>
                  <a:cubicBezTo>
                    <a:pt x="61" y="0"/>
                    <a:pt x="0" y="92"/>
                    <a:pt x="0" y="183"/>
                  </a:cubicBezTo>
                  <a:cubicBezTo>
                    <a:pt x="0" y="304"/>
                    <a:pt x="61" y="396"/>
                    <a:pt x="182" y="396"/>
                  </a:cubicBezTo>
                  <a:cubicBezTo>
                    <a:pt x="274" y="396"/>
                    <a:pt x="365" y="304"/>
                    <a:pt x="365" y="183"/>
                  </a:cubicBezTo>
                  <a:cubicBezTo>
                    <a:pt x="365" y="92"/>
                    <a:pt x="274" y="0"/>
                    <a:pt x="182"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4"/>
            <p:cNvSpPr/>
            <p:nvPr/>
          </p:nvSpPr>
          <p:spPr>
            <a:xfrm>
              <a:off x="7143449" y="572596"/>
              <a:ext cx="12535" cy="13562"/>
            </a:xfrm>
            <a:custGeom>
              <a:avLst/>
              <a:gdLst/>
              <a:ahLst/>
              <a:cxnLst/>
              <a:rect l="l" t="t" r="r" b="b"/>
              <a:pathLst>
                <a:path w="366" h="396" extrusionOk="0">
                  <a:moveTo>
                    <a:pt x="183" y="1"/>
                  </a:moveTo>
                  <a:cubicBezTo>
                    <a:pt x="92" y="1"/>
                    <a:pt x="1" y="92"/>
                    <a:pt x="1" y="213"/>
                  </a:cubicBezTo>
                  <a:cubicBezTo>
                    <a:pt x="1" y="305"/>
                    <a:pt x="92" y="396"/>
                    <a:pt x="183" y="396"/>
                  </a:cubicBezTo>
                  <a:cubicBezTo>
                    <a:pt x="305" y="396"/>
                    <a:pt x="365" y="305"/>
                    <a:pt x="365" y="213"/>
                  </a:cubicBezTo>
                  <a:cubicBezTo>
                    <a:pt x="365" y="92"/>
                    <a:pt x="305"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4"/>
            <p:cNvSpPr/>
            <p:nvPr/>
          </p:nvSpPr>
          <p:spPr>
            <a:xfrm>
              <a:off x="6977931" y="295294"/>
              <a:ext cx="14624" cy="12980"/>
            </a:xfrm>
            <a:custGeom>
              <a:avLst/>
              <a:gdLst/>
              <a:ahLst/>
              <a:cxnLst/>
              <a:rect l="l" t="t" r="r" b="b"/>
              <a:pathLst>
                <a:path w="427" h="379" extrusionOk="0">
                  <a:moveTo>
                    <a:pt x="225" y="0"/>
                  </a:moveTo>
                  <a:cubicBezTo>
                    <a:pt x="180" y="0"/>
                    <a:pt x="133" y="15"/>
                    <a:pt x="92" y="43"/>
                  </a:cubicBezTo>
                  <a:cubicBezTo>
                    <a:pt x="1" y="73"/>
                    <a:pt x="1" y="195"/>
                    <a:pt x="62" y="286"/>
                  </a:cubicBezTo>
                  <a:cubicBezTo>
                    <a:pt x="101" y="345"/>
                    <a:pt x="153" y="378"/>
                    <a:pt x="209" y="378"/>
                  </a:cubicBezTo>
                  <a:cubicBezTo>
                    <a:pt x="240" y="378"/>
                    <a:pt x="272" y="368"/>
                    <a:pt x="305" y="347"/>
                  </a:cubicBezTo>
                  <a:cubicBezTo>
                    <a:pt x="396" y="286"/>
                    <a:pt x="426" y="164"/>
                    <a:pt x="365" y="73"/>
                  </a:cubicBezTo>
                  <a:cubicBezTo>
                    <a:pt x="332" y="23"/>
                    <a:pt x="280" y="0"/>
                    <a:pt x="22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4"/>
            <p:cNvSpPr/>
            <p:nvPr/>
          </p:nvSpPr>
          <p:spPr>
            <a:xfrm>
              <a:off x="6660456" y="80"/>
              <a:ext cx="13562" cy="12774"/>
            </a:xfrm>
            <a:custGeom>
              <a:avLst/>
              <a:gdLst/>
              <a:ahLst/>
              <a:cxnLst/>
              <a:rect l="l" t="t" r="r" b="b"/>
              <a:pathLst>
                <a:path w="396" h="373" extrusionOk="0">
                  <a:moveTo>
                    <a:pt x="243" y="0"/>
                  </a:moveTo>
                  <a:cubicBezTo>
                    <a:pt x="122" y="0"/>
                    <a:pt x="30" y="61"/>
                    <a:pt x="0" y="152"/>
                  </a:cubicBezTo>
                  <a:cubicBezTo>
                    <a:pt x="0" y="243"/>
                    <a:pt x="61" y="365"/>
                    <a:pt x="152" y="365"/>
                  </a:cubicBezTo>
                  <a:cubicBezTo>
                    <a:pt x="174" y="370"/>
                    <a:pt x="194" y="373"/>
                    <a:pt x="213" y="373"/>
                  </a:cubicBezTo>
                  <a:cubicBezTo>
                    <a:pt x="303" y="373"/>
                    <a:pt x="365" y="318"/>
                    <a:pt x="365" y="243"/>
                  </a:cubicBezTo>
                  <a:cubicBezTo>
                    <a:pt x="395" y="122"/>
                    <a:pt x="334" y="30"/>
                    <a:pt x="24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4"/>
            <p:cNvSpPr/>
            <p:nvPr/>
          </p:nvSpPr>
          <p:spPr>
            <a:xfrm>
              <a:off x="6070201" y="527834"/>
              <a:ext cx="12535" cy="12535"/>
            </a:xfrm>
            <a:custGeom>
              <a:avLst/>
              <a:gdLst/>
              <a:ahLst/>
              <a:cxnLst/>
              <a:rect l="l" t="t" r="r" b="b"/>
              <a:pathLst>
                <a:path w="366" h="366" extrusionOk="0">
                  <a:moveTo>
                    <a:pt x="183" y="1"/>
                  </a:moveTo>
                  <a:cubicBezTo>
                    <a:pt x="92" y="1"/>
                    <a:pt x="1" y="61"/>
                    <a:pt x="1" y="183"/>
                  </a:cubicBezTo>
                  <a:cubicBezTo>
                    <a:pt x="1" y="274"/>
                    <a:pt x="92" y="365"/>
                    <a:pt x="183" y="365"/>
                  </a:cubicBezTo>
                  <a:cubicBezTo>
                    <a:pt x="305" y="365"/>
                    <a:pt x="365" y="274"/>
                    <a:pt x="365" y="183"/>
                  </a:cubicBezTo>
                  <a:cubicBezTo>
                    <a:pt x="365" y="61"/>
                    <a:pt x="305"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4"/>
            <p:cNvSpPr/>
            <p:nvPr/>
          </p:nvSpPr>
          <p:spPr>
            <a:xfrm>
              <a:off x="7748260" y="106247"/>
              <a:ext cx="22946" cy="22946"/>
            </a:xfrm>
            <a:custGeom>
              <a:avLst/>
              <a:gdLst/>
              <a:ahLst/>
              <a:cxnLst/>
              <a:rect l="l" t="t" r="r" b="b"/>
              <a:pathLst>
                <a:path w="670" h="670" extrusionOk="0">
                  <a:moveTo>
                    <a:pt x="335" y="0"/>
                  </a:moveTo>
                  <a:cubicBezTo>
                    <a:pt x="153" y="0"/>
                    <a:pt x="1" y="152"/>
                    <a:pt x="1" y="335"/>
                  </a:cubicBezTo>
                  <a:cubicBezTo>
                    <a:pt x="1" y="517"/>
                    <a:pt x="153" y="669"/>
                    <a:pt x="335" y="669"/>
                  </a:cubicBezTo>
                  <a:cubicBezTo>
                    <a:pt x="517" y="669"/>
                    <a:pt x="669" y="517"/>
                    <a:pt x="669" y="335"/>
                  </a:cubicBezTo>
                  <a:cubicBezTo>
                    <a:pt x="669" y="152"/>
                    <a:pt x="517" y="0"/>
                    <a:pt x="33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4"/>
            <p:cNvSpPr/>
            <p:nvPr/>
          </p:nvSpPr>
          <p:spPr>
            <a:xfrm>
              <a:off x="7974156" y="464339"/>
              <a:ext cx="12535" cy="12535"/>
            </a:xfrm>
            <a:custGeom>
              <a:avLst/>
              <a:gdLst/>
              <a:ahLst/>
              <a:cxnLst/>
              <a:rect l="l" t="t" r="r" b="b"/>
              <a:pathLst>
                <a:path w="366" h="366" extrusionOk="0">
                  <a:moveTo>
                    <a:pt x="183" y="0"/>
                  </a:moveTo>
                  <a:cubicBezTo>
                    <a:pt x="92" y="0"/>
                    <a:pt x="0" y="92"/>
                    <a:pt x="0" y="183"/>
                  </a:cubicBezTo>
                  <a:cubicBezTo>
                    <a:pt x="0" y="304"/>
                    <a:pt x="92" y="365"/>
                    <a:pt x="183" y="365"/>
                  </a:cubicBezTo>
                  <a:cubicBezTo>
                    <a:pt x="304" y="365"/>
                    <a:pt x="365" y="304"/>
                    <a:pt x="365" y="183"/>
                  </a:cubicBezTo>
                  <a:cubicBezTo>
                    <a:pt x="365" y="92"/>
                    <a:pt x="304"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4"/>
            <p:cNvSpPr/>
            <p:nvPr/>
          </p:nvSpPr>
          <p:spPr>
            <a:xfrm>
              <a:off x="8107413" y="325877"/>
              <a:ext cx="13562" cy="12809"/>
            </a:xfrm>
            <a:custGeom>
              <a:avLst/>
              <a:gdLst/>
              <a:ahLst/>
              <a:cxnLst/>
              <a:rect l="l" t="t" r="r" b="b"/>
              <a:pathLst>
                <a:path w="396" h="374" extrusionOk="0">
                  <a:moveTo>
                    <a:pt x="243" y="1"/>
                  </a:moveTo>
                  <a:cubicBezTo>
                    <a:pt x="122" y="1"/>
                    <a:pt x="30" y="62"/>
                    <a:pt x="0" y="153"/>
                  </a:cubicBezTo>
                  <a:cubicBezTo>
                    <a:pt x="0" y="244"/>
                    <a:pt x="61" y="366"/>
                    <a:pt x="152" y="366"/>
                  </a:cubicBezTo>
                  <a:cubicBezTo>
                    <a:pt x="168" y="371"/>
                    <a:pt x="185" y="374"/>
                    <a:pt x="202" y="374"/>
                  </a:cubicBezTo>
                  <a:cubicBezTo>
                    <a:pt x="282" y="374"/>
                    <a:pt x="365" y="319"/>
                    <a:pt x="365" y="244"/>
                  </a:cubicBezTo>
                  <a:cubicBezTo>
                    <a:pt x="395" y="122"/>
                    <a:pt x="334" y="31"/>
                    <a:pt x="24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4"/>
            <p:cNvSpPr/>
            <p:nvPr/>
          </p:nvSpPr>
          <p:spPr>
            <a:xfrm>
              <a:off x="8463416" y="3593499"/>
              <a:ext cx="12535" cy="12535"/>
            </a:xfrm>
            <a:custGeom>
              <a:avLst/>
              <a:gdLst/>
              <a:ahLst/>
              <a:cxnLst/>
              <a:rect l="l" t="t" r="r" b="b"/>
              <a:pathLst>
                <a:path w="366" h="366" extrusionOk="0">
                  <a:moveTo>
                    <a:pt x="183" y="1"/>
                  </a:moveTo>
                  <a:cubicBezTo>
                    <a:pt x="92" y="1"/>
                    <a:pt x="0" y="61"/>
                    <a:pt x="0" y="183"/>
                  </a:cubicBezTo>
                  <a:cubicBezTo>
                    <a:pt x="0" y="274"/>
                    <a:pt x="92" y="365"/>
                    <a:pt x="183" y="365"/>
                  </a:cubicBezTo>
                  <a:cubicBezTo>
                    <a:pt x="274" y="365"/>
                    <a:pt x="365" y="274"/>
                    <a:pt x="365" y="183"/>
                  </a:cubicBezTo>
                  <a:cubicBezTo>
                    <a:pt x="365" y="61"/>
                    <a:pt x="27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4"/>
            <p:cNvSpPr/>
            <p:nvPr/>
          </p:nvSpPr>
          <p:spPr>
            <a:xfrm>
              <a:off x="9203539" y="2637891"/>
              <a:ext cx="13562" cy="12535"/>
            </a:xfrm>
            <a:custGeom>
              <a:avLst/>
              <a:gdLst/>
              <a:ahLst/>
              <a:cxnLst/>
              <a:rect l="l" t="t" r="r" b="b"/>
              <a:pathLst>
                <a:path w="396" h="366" extrusionOk="0">
                  <a:moveTo>
                    <a:pt x="213" y="0"/>
                  </a:moveTo>
                  <a:cubicBezTo>
                    <a:pt x="92" y="0"/>
                    <a:pt x="1" y="61"/>
                    <a:pt x="1" y="183"/>
                  </a:cubicBezTo>
                  <a:cubicBezTo>
                    <a:pt x="1" y="274"/>
                    <a:pt x="92" y="365"/>
                    <a:pt x="213" y="365"/>
                  </a:cubicBezTo>
                  <a:cubicBezTo>
                    <a:pt x="305" y="365"/>
                    <a:pt x="396" y="274"/>
                    <a:pt x="396" y="183"/>
                  </a:cubicBezTo>
                  <a:cubicBezTo>
                    <a:pt x="396" y="61"/>
                    <a:pt x="305" y="0"/>
                    <a:pt x="21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4"/>
            <p:cNvSpPr/>
            <p:nvPr/>
          </p:nvSpPr>
          <p:spPr>
            <a:xfrm>
              <a:off x="487447" y="3038655"/>
              <a:ext cx="22946" cy="22946"/>
            </a:xfrm>
            <a:custGeom>
              <a:avLst/>
              <a:gdLst/>
              <a:ahLst/>
              <a:cxnLst/>
              <a:rect l="l" t="t" r="r" b="b"/>
              <a:pathLst>
                <a:path w="670" h="670" extrusionOk="0">
                  <a:moveTo>
                    <a:pt x="335" y="1"/>
                  </a:moveTo>
                  <a:cubicBezTo>
                    <a:pt x="152" y="1"/>
                    <a:pt x="1" y="122"/>
                    <a:pt x="1" y="335"/>
                  </a:cubicBezTo>
                  <a:cubicBezTo>
                    <a:pt x="1" y="517"/>
                    <a:pt x="152" y="669"/>
                    <a:pt x="335" y="669"/>
                  </a:cubicBezTo>
                  <a:cubicBezTo>
                    <a:pt x="517" y="669"/>
                    <a:pt x="669" y="517"/>
                    <a:pt x="669" y="335"/>
                  </a:cubicBezTo>
                  <a:cubicBezTo>
                    <a:pt x="669" y="122"/>
                    <a:pt x="517" y="1"/>
                    <a:pt x="335"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4"/>
            <p:cNvSpPr/>
            <p:nvPr/>
          </p:nvSpPr>
          <p:spPr>
            <a:xfrm>
              <a:off x="429158" y="3971386"/>
              <a:ext cx="22946" cy="22912"/>
            </a:xfrm>
            <a:custGeom>
              <a:avLst/>
              <a:gdLst/>
              <a:ahLst/>
              <a:cxnLst/>
              <a:rect l="l" t="t" r="r" b="b"/>
              <a:pathLst>
                <a:path w="670" h="669" extrusionOk="0">
                  <a:moveTo>
                    <a:pt x="335" y="0"/>
                  </a:moveTo>
                  <a:cubicBezTo>
                    <a:pt x="152" y="0"/>
                    <a:pt x="0" y="152"/>
                    <a:pt x="0" y="335"/>
                  </a:cubicBezTo>
                  <a:cubicBezTo>
                    <a:pt x="0" y="517"/>
                    <a:pt x="152" y="669"/>
                    <a:pt x="335" y="669"/>
                  </a:cubicBezTo>
                  <a:cubicBezTo>
                    <a:pt x="517" y="669"/>
                    <a:pt x="669" y="517"/>
                    <a:pt x="669" y="335"/>
                  </a:cubicBezTo>
                  <a:cubicBezTo>
                    <a:pt x="669" y="152"/>
                    <a:pt x="517" y="0"/>
                    <a:pt x="33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4"/>
            <p:cNvSpPr/>
            <p:nvPr/>
          </p:nvSpPr>
          <p:spPr>
            <a:xfrm>
              <a:off x="136650" y="4533490"/>
              <a:ext cx="22912" cy="22946"/>
            </a:xfrm>
            <a:custGeom>
              <a:avLst/>
              <a:gdLst/>
              <a:ahLst/>
              <a:cxnLst/>
              <a:rect l="l" t="t" r="r" b="b"/>
              <a:pathLst>
                <a:path w="669" h="670" extrusionOk="0">
                  <a:moveTo>
                    <a:pt x="335" y="1"/>
                  </a:moveTo>
                  <a:cubicBezTo>
                    <a:pt x="152" y="1"/>
                    <a:pt x="0" y="153"/>
                    <a:pt x="0" y="335"/>
                  </a:cubicBezTo>
                  <a:cubicBezTo>
                    <a:pt x="0" y="518"/>
                    <a:pt x="152" y="669"/>
                    <a:pt x="335" y="669"/>
                  </a:cubicBezTo>
                  <a:cubicBezTo>
                    <a:pt x="517" y="669"/>
                    <a:pt x="669" y="518"/>
                    <a:pt x="669" y="335"/>
                  </a:cubicBezTo>
                  <a:cubicBezTo>
                    <a:pt x="669" y="153"/>
                    <a:pt x="517" y="1"/>
                    <a:pt x="335"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4"/>
            <p:cNvSpPr/>
            <p:nvPr/>
          </p:nvSpPr>
          <p:spPr>
            <a:xfrm>
              <a:off x="669610" y="4110876"/>
              <a:ext cx="12535" cy="13562"/>
            </a:xfrm>
            <a:custGeom>
              <a:avLst/>
              <a:gdLst/>
              <a:ahLst/>
              <a:cxnLst/>
              <a:rect l="l" t="t" r="r" b="b"/>
              <a:pathLst>
                <a:path w="366" h="396" extrusionOk="0">
                  <a:moveTo>
                    <a:pt x="183" y="0"/>
                  </a:moveTo>
                  <a:cubicBezTo>
                    <a:pt x="62" y="0"/>
                    <a:pt x="1" y="91"/>
                    <a:pt x="1" y="213"/>
                  </a:cubicBezTo>
                  <a:cubicBezTo>
                    <a:pt x="1" y="304"/>
                    <a:pt x="62" y="395"/>
                    <a:pt x="183" y="395"/>
                  </a:cubicBezTo>
                  <a:cubicBezTo>
                    <a:pt x="274" y="395"/>
                    <a:pt x="366" y="304"/>
                    <a:pt x="366" y="213"/>
                  </a:cubicBezTo>
                  <a:cubicBezTo>
                    <a:pt x="366" y="91"/>
                    <a:pt x="274"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4"/>
            <p:cNvSpPr/>
            <p:nvPr/>
          </p:nvSpPr>
          <p:spPr>
            <a:xfrm>
              <a:off x="772660" y="4943638"/>
              <a:ext cx="12535" cy="12535"/>
            </a:xfrm>
            <a:custGeom>
              <a:avLst/>
              <a:gdLst/>
              <a:ahLst/>
              <a:cxnLst/>
              <a:rect l="l" t="t" r="r" b="b"/>
              <a:pathLst>
                <a:path w="366" h="366" extrusionOk="0">
                  <a:moveTo>
                    <a:pt x="183" y="1"/>
                  </a:moveTo>
                  <a:cubicBezTo>
                    <a:pt x="92" y="1"/>
                    <a:pt x="1" y="61"/>
                    <a:pt x="1" y="183"/>
                  </a:cubicBezTo>
                  <a:cubicBezTo>
                    <a:pt x="1" y="274"/>
                    <a:pt x="92" y="365"/>
                    <a:pt x="183" y="365"/>
                  </a:cubicBezTo>
                  <a:cubicBezTo>
                    <a:pt x="274" y="365"/>
                    <a:pt x="366" y="274"/>
                    <a:pt x="366" y="183"/>
                  </a:cubicBezTo>
                  <a:cubicBezTo>
                    <a:pt x="366" y="61"/>
                    <a:pt x="27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4"/>
            <p:cNvSpPr/>
            <p:nvPr/>
          </p:nvSpPr>
          <p:spPr>
            <a:xfrm>
              <a:off x="1526345" y="4595958"/>
              <a:ext cx="13562" cy="12535"/>
            </a:xfrm>
            <a:custGeom>
              <a:avLst/>
              <a:gdLst/>
              <a:ahLst/>
              <a:cxnLst/>
              <a:rect l="l" t="t" r="r" b="b"/>
              <a:pathLst>
                <a:path w="396" h="366" extrusionOk="0">
                  <a:moveTo>
                    <a:pt x="183" y="1"/>
                  </a:moveTo>
                  <a:cubicBezTo>
                    <a:pt x="92" y="1"/>
                    <a:pt x="0" y="61"/>
                    <a:pt x="0" y="183"/>
                  </a:cubicBezTo>
                  <a:cubicBezTo>
                    <a:pt x="0" y="274"/>
                    <a:pt x="92" y="365"/>
                    <a:pt x="183" y="365"/>
                  </a:cubicBezTo>
                  <a:cubicBezTo>
                    <a:pt x="304" y="365"/>
                    <a:pt x="396" y="274"/>
                    <a:pt x="396" y="183"/>
                  </a:cubicBezTo>
                  <a:cubicBezTo>
                    <a:pt x="396" y="61"/>
                    <a:pt x="30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4"/>
            <p:cNvSpPr/>
            <p:nvPr/>
          </p:nvSpPr>
          <p:spPr>
            <a:xfrm>
              <a:off x="635259" y="4899939"/>
              <a:ext cx="12535" cy="13562"/>
            </a:xfrm>
            <a:custGeom>
              <a:avLst/>
              <a:gdLst/>
              <a:ahLst/>
              <a:cxnLst/>
              <a:rect l="l" t="t" r="r" b="b"/>
              <a:pathLst>
                <a:path w="366" h="396" extrusionOk="0">
                  <a:moveTo>
                    <a:pt x="183" y="0"/>
                  </a:moveTo>
                  <a:cubicBezTo>
                    <a:pt x="92" y="0"/>
                    <a:pt x="1" y="91"/>
                    <a:pt x="1" y="213"/>
                  </a:cubicBezTo>
                  <a:cubicBezTo>
                    <a:pt x="1" y="304"/>
                    <a:pt x="92" y="395"/>
                    <a:pt x="183" y="395"/>
                  </a:cubicBezTo>
                  <a:cubicBezTo>
                    <a:pt x="274" y="395"/>
                    <a:pt x="365" y="304"/>
                    <a:pt x="365" y="213"/>
                  </a:cubicBezTo>
                  <a:cubicBezTo>
                    <a:pt x="365" y="91"/>
                    <a:pt x="274"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4"/>
            <p:cNvSpPr/>
            <p:nvPr/>
          </p:nvSpPr>
          <p:spPr>
            <a:xfrm>
              <a:off x="413541" y="3430070"/>
              <a:ext cx="13562" cy="12535"/>
            </a:xfrm>
            <a:custGeom>
              <a:avLst/>
              <a:gdLst/>
              <a:ahLst/>
              <a:cxnLst/>
              <a:rect l="l" t="t" r="r" b="b"/>
              <a:pathLst>
                <a:path w="396" h="366" extrusionOk="0">
                  <a:moveTo>
                    <a:pt x="213" y="0"/>
                  </a:moveTo>
                  <a:cubicBezTo>
                    <a:pt x="92" y="0"/>
                    <a:pt x="0" y="92"/>
                    <a:pt x="0" y="183"/>
                  </a:cubicBezTo>
                  <a:cubicBezTo>
                    <a:pt x="0" y="274"/>
                    <a:pt x="92" y="365"/>
                    <a:pt x="213" y="365"/>
                  </a:cubicBezTo>
                  <a:cubicBezTo>
                    <a:pt x="304" y="365"/>
                    <a:pt x="396" y="274"/>
                    <a:pt x="396" y="183"/>
                  </a:cubicBezTo>
                  <a:cubicBezTo>
                    <a:pt x="396" y="92"/>
                    <a:pt x="304" y="0"/>
                    <a:pt x="21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4"/>
            <p:cNvSpPr/>
            <p:nvPr/>
          </p:nvSpPr>
          <p:spPr>
            <a:xfrm>
              <a:off x="8424888" y="4381534"/>
              <a:ext cx="22946" cy="22912"/>
            </a:xfrm>
            <a:custGeom>
              <a:avLst/>
              <a:gdLst/>
              <a:ahLst/>
              <a:cxnLst/>
              <a:rect l="l" t="t" r="r" b="b"/>
              <a:pathLst>
                <a:path w="670" h="669" extrusionOk="0">
                  <a:moveTo>
                    <a:pt x="335" y="0"/>
                  </a:moveTo>
                  <a:cubicBezTo>
                    <a:pt x="153" y="0"/>
                    <a:pt x="1" y="152"/>
                    <a:pt x="1" y="334"/>
                  </a:cubicBezTo>
                  <a:cubicBezTo>
                    <a:pt x="1" y="517"/>
                    <a:pt x="153" y="669"/>
                    <a:pt x="335" y="669"/>
                  </a:cubicBezTo>
                  <a:cubicBezTo>
                    <a:pt x="517" y="669"/>
                    <a:pt x="669" y="547"/>
                    <a:pt x="669" y="334"/>
                  </a:cubicBezTo>
                  <a:cubicBezTo>
                    <a:pt x="669" y="152"/>
                    <a:pt x="517" y="0"/>
                    <a:pt x="33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4"/>
            <p:cNvSpPr/>
            <p:nvPr/>
          </p:nvSpPr>
          <p:spPr>
            <a:xfrm>
              <a:off x="7745143" y="4712399"/>
              <a:ext cx="22946" cy="22055"/>
            </a:xfrm>
            <a:custGeom>
              <a:avLst/>
              <a:gdLst/>
              <a:ahLst/>
              <a:cxnLst/>
              <a:rect l="l" t="t" r="r" b="b"/>
              <a:pathLst>
                <a:path w="670" h="644" extrusionOk="0">
                  <a:moveTo>
                    <a:pt x="381" y="1"/>
                  </a:moveTo>
                  <a:cubicBezTo>
                    <a:pt x="366" y="1"/>
                    <a:pt x="350" y="2"/>
                    <a:pt x="335" y="5"/>
                  </a:cubicBezTo>
                  <a:cubicBezTo>
                    <a:pt x="152" y="5"/>
                    <a:pt x="0" y="126"/>
                    <a:pt x="0" y="339"/>
                  </a:cubicBezTo>
                  <a:cubicBezTo>
                    <a:pt x="0" y="491"/>
                    <a:pt x="152" y="643"/>
                    <a:pt x="335" y="643"/>
                  </a:cubicBezTo>
                  <a:cubicBezTo>
                    <a:pt x="517" y="643"/>
                    <a:pt x="669" y="522"/>
                    <a:pt x="669" y="339"/>
                  </a:cubicBezTo>
                  <a:cubicBezTo>
                    <a:pt x="669" y="145"/>
                    <a:pt x="542" y="1"/>
                    <a:pt x="381"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4"/>
            <p:cNvSpPr/>
            <p:nvPr/>
          </p:nvSpPr>
          <p:spPr>
            <a:xfrm>
              <a:off x="970474" y="4658425"/>
              <a:ext cx="22912" cy="22912"/>
            </a:xfrm>
            <a:custGeom>
              <a:avLst/>
              <a:gdLst/>
              <a:ahLst/>
              <a:cxnLst/>
              <a:rect l="l" t="t" r="r" b="b"/>
              <a:pathLst>
                <a:path w="669" h="669" extrusionOk="0">
                  <a:moveTo>
                    <a:pt x="334" y="0"/>
                  </a:moveTo>
                  <a:cubicBezTo>
                    <a:pt x="152" y="0"/>
                    <a:pt x="0" y="152"/>
                    <a:pt x="0" y="335"/>
                  </a:cubicBezTo>
                  <a:cubicBezTo>
                    <a:pt x="0" y="517"/>
                    <a:pt x="152" y="669"/>
                    <a:pt x="334" y="669"/>
                  </a:cubicBezTo>
                  <a:cubicBezTo>
                    <a:pt x="547" y="669"/>
                    <a:pt x="669" y="517"/>
                    <a:pt x="669" y="335"/>
                  </a:cubicBezTo>
                  <a:cubicBezTo>
                    <a:pt x="669" y="152"/>
                    <a:pt x="547" y="0"/>
                    <a:pt x="334"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4"/>
            <p:cNvSpPr/>
            <p:nvPr/>
          </p:nvSpPr>
          <p:spPr>
            <a:xfrm>
              <a:off x="2298763" y="4984256"/>
              <a:ext cx="12500" cy="12500"/>
            </a:xfrm>
            <a:custGeom>
              <a:avLst/>
              <a:gdLst/>
              <a:ahLst/>
              <a:cxnLst/>
              <a:rect l="l" t="t" r="r" b="b"/>
              <a:pathLst>
                <a:path w="365" h="365" extrusionOk="0">
                  <a:moveTo>
                    <a:pt x="182" y="0"/>
                  </a:moveTo>
                  <a:cubicBezTo>
                    <a:pt x="91" y="0"/>
                    <a:pt x="0" y="61"/>
                    <a:pt x="0" y="182"/>
                  </a:cubicBezTo>
                  <a:cubicBezTo>
                    <a:pt x="0" y="274"/>
                    <a:pt x="91" y="365"/>
                    <a:pt x="182" y="365"/>
                  </a:cubicBezTo>
                  <a:cubicBezTo>
                    <a:pt x="304" y="365"/>
                    <a:pt x="365" y="274"/>
                    <a:pt x="365" y="182"/>
                  </a:cubicBezTo>
                  <a:cubicBezTo>
                    <a:pt x="365" y="61"/>
                    <a:pt x="304" y="0"/>
                    <a:pt x="182"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4"/>
            <p:cNvSpPr/>
            <p:nvPr/>
          </p:nvSpPr>
          <p:spPr>
            <a:xfrm>
              <a:off x="1578401" y="4862437"/>
              <a:ext cx="13562" cy="12535"/>
            </a:xfrm>
            <a:custGeom>
              <a:avLst/>
              <a:gdLst/>
              <a:ahLst/>
              <a:cxnLst/>
              <a:rect l="l" t="t" r="r" b="b"/>
              <a:pathLst>
                <a:path w="396" h="366" extrusionOk="0">
                  <a:moveTo>
                    <a:pt x="213" y="1"/>
                  </a:moveTo>
                  <a:cubicBezTo>
                    <a:pt x="91" y="1"/>
                    <a:pt x="0" y="92"/>
                    <a:pt x="0" y="183"/>
                  </a:cubicBezTo>
                  <a:cubicBezTo>
                    <a:pt x="0" y="305"/>
                    <a:pt x="91" y="366"/>
                    <a:pt x="213" y="366"/>
                  </a:cubicBezTo>
                  <a:cubicBezTo>
                    <a:pt x="304" y="366"/>
                    <a:pt x="395" y="305"/>
                    <a:pt x="395" y="183"/>
                  </a:cubicBezTo>
                  <a:cubicBezTo>
                    <a:pt x="395" y="92"/>
                    <a:pt x="304" y="1"/>
                    <a:pt x="21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4"/>
            <p:cNvSpPr/>
            <p:nvPr/>
          </p:nvSpPr>
          <p:spPr>
            <a:xfrm>
              <a:off x="2117628" y="5031072"/>
              <a:ext cx="13562" cy="12535"/>
            </a:xfrm>
            <a:custGeom>
              <a:avLst/>
              <a:gdLst/>
              <a:ahLst/>
              <a:cxnLst/>
              <a:rect l="l" t="t" r="r" b="b"/>
              <a:pathLst>
                <a:path w="396" h="366" extrusionOk="0">
                  <a:moveTo>
                    <a:pt x="213" y="1"/>
                  </a:moveTo>
                  <a:cubicBezTo>
                    <a:pt x="91" y="1"/>
                    <a:pt x="0" y="62"/>
                    <a:pt x="0" y="183"/>
                  </a:cubicBezTo>
                  <a:cubicBezTo>
                    <a:pt x="0" y="274"/>
                    <a:pt x="91" y="366"/>
                    <a:pt x="213" y="366"/>
                  </a:cubicBezTo>
                  <a:cubicBezTo>
                    <a:pt x="304" y="366"/>
                    <a:pt x="395" y="274"/>
                    <a:pt x="395" y="183"/>
                  </a:cubicBezTo>
                  <a:cubicBezTo>
                    <a:pt x="395" y="62"/>
                    <a:pt x="304" y="1"/>
                    <a:pt x="21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4"/>
            <p:cNvSpPr/>
            <p:nvPr/>
          </p:nvSpPr>
          <p:spPr>
            <a:xfrm>
              <a:off x="2418458" y="5072717"/>
              <a:ext cx="22946" cy="22946"/>
            </a:xfrm>
            <a:custGeom>
              <a:avLst/>
              <a:gdLst/>
              <a:ahLst/>
              <a:cxnLst/>
              <a:rect l="l" t="t" r="r" b="b"/>
              <a:pathLst>
                <a:path w="670" h="670" extrusionOk="0">
                  <a:moveTo>
                    <a:pt x="335" y="1"/>
                  </a:moveTo>
                  <a:cubicBezTo>
                    <a:pt x="153" y="1"/>
                    <a:pt x="1" y="153"/>
                    <a:pt x="1" y="335"/>
                  </a:cubicBezTo>
                  <a:cubicBezTo>
                    <a:pt x="1" y="517"/>
                    <a:pt x="153" y="669"/>
                    <a:pt x="335" y="669"/>
                  </a:cubicBezTo>
                  <a:cubicBezTo>
                    <a:pt x="517" y="669"/>
                    <a:pt x="669" y="517"/>
                    <a:pt x="669" y="335"/>
                  </a:cubicBezTo>
                  <a:cubicBezTo>
                    <a:pt x="669" y="153"/>
                    <a:pt x="517" y="1"/>
                    <a:pt x="335"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4"/>
            <p:cNvSpPr/>
            <p:nvPr/>
          </p:nvSpPr>
          <p:spPr>
            <a:xfrm>
              <a:off x="3427150" y="5120595"/>
              <a:ext cx="22946" cy="22946"/>
            </a:xfrm>
            <a:custGeom>
              <a:avLst/>
              <a:gdLst/>
              <a:ahLst/>
              <a:cxnLst/>
              <a:rect l="l" t="t" r="r" b="b"/>
              <a:pathLst>
                <a:path w="670" h="670" extrusionOk="0">
                  <a:moveTo>
                    <a:pt x="335" y="1"/>
                  </a:moveTo>
                  <a:cubicBezTo>
                    <a:pt x="153" y="1"/>
                    <a:pt x="1" y="153"/>
                    <a:pt x="1" y="335"/>
                  </a:cubicBezTo>
                  <a:cubicBezTo>
                    <a:pt x="1" y="518"/>
                    <a:pt x="153" y="670"/>
                    <a:pt x="335" y="670"/>
                  </a:cubicBezTo>
                  <a:cubicBezTo>
                    <a:pt x="518" y="670"/>
                    <a:pt x="670" y="518"/>
                    <a:pt x="670" y="335"/>
                  </a:cubicBezTo>
                  <a:cubicBezTo>
                    <a:pt x="670" y="153"/>
                    <a:pt x="518" y="1"/>
                    <a:pt x="335"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4"/>
            <p:cNvSpPr/>
            <p:nvPr/>
          </p:nvSpPr>
          <p:spPr>
            <a:xfrm>
              <a:off x="8152175" y="4661542"/>
              <a:ext cx="12500" cy="12535"/>
            </a:xfrm>
            <a:custGeom>
              <a:avLst/>
              <a:gdLst/>
              <a:ahLst/>
              <a:cxnLst/>
              <a:rect l="l" t="t" r="r" b="b"/>
              <a:pathLst>
                <a:path w="365" h="366" extrusionOk="0">
                  <a:moveTo>
                    <a:pt x="182" y="0"/>
                  </a:moveTo>
                  <a:cubicBezTo>
                    <a:pt x="91" y="0"/>
                    <a:pt x="0" y="92"/>
                    <a:pt x="0" y="183"/>
                  </a:cubicBezTo>
                  <a:cubicBezTo>
                    <a:pt x="0" y="304"/>
                    <a:pt x="91" y="365"/>
                    <a:pt x="182" y="365"/>
                  </a:cubicBezTo>
                  <a:cubicBezTo>
                    <a:pt x="304" y="365"/>
                    <a:pt x="365" y="304"/>
                    <a:pt x="365" y="183"/>
                  </a:cubicBezTo>
                  <a:cubicBezTo>
                    <a:pt x="365" y="92"/>
                    <a:pt x="304" y="0"/>
                    <a:pt x="182"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4"/>
            <p:cNvSpPr/>
            <p:nvPr/>
          </p:nvSpPr>
          <p:spPr>
            <a:xfrm>
              <a:off x="9119221" y="4245161"/>
              <a:ext cx="12535" cy="12500"/>
            </a:xfrm>
            <a:custGeom>
              <a:avLst/>
              <a:gdLst/>
              <a:ahLst/>
              <a:cxnLst/>
              <a:rect l="l" t="t" r="r" b="b"/>
              <a:pathLst>
                <a:path w="366" h="365" extrusionOk="0">
                  <a:moveTo>
                    <a:pt x="183" y="0"/>
                  </a:moveTo>
                  <a:cubicBezTo>
                    <a:pt x="92" y="0"/>
                    <a:pt x="1" y="61"/>
                    <a:pt x="1" y="183"/>
                  </a:cubicBezTo>
                  <a:cubicBezTo>
                    <a:pt x="1" y="274"/>
                    <a:pt x="92" y="365"/>
                    <a:pt x="183" y="365"/>
                  </a:cubicBezTo>
                  <a:cubicBezTo>
                    <a:pt x="305" y="365"/>
                    <a:pt x="365" y="274"/>
                    <a:pt x="365" y="183"/>
                  </a:cubicBezTo>
                  <a:cubicBezTo>
                    <a:pt x="365" y="61"/>
                    <a:pt x="305"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4"/>
            <p:cNvSpPr/>
            <p:nvPr/>
          </p:nvSpPr>
          <p:spPr>
            <a:xfrm>
              <a:off x="8573761" y="4660514"/>
              <a:ext cx="12535" cy="12500"/>
            </a:xfrm>
            <a:custGeom>
              <a:avLst/>
              <a:gdLst/>
              <a:ahLst/>
              <a:cxnLst/>
              <a:rect l="l" t="t" r="r" b="b"/>
              <a:pathLst>
                <a:path w="366" h="365" extrusionOk="0">
                  <a:moveTo>
                    <a:pt x="183" y="0"/>
                  </a:moveTo>
                  <a:cubicBezTo>
                    <a:pt x="61" y="0"/>
                    <a:pt x="0" y="61"/>
                    <a:pt x="0" y="182"/>
                  </a:cubicBezTo>
                  <a:cubicBezTo>
                    <a:pt x="0" y="274"/>
                    <a:pt x="61" y="365"/>
                    <a:pt x="183" y="365"/>
                  </a:cubicBezTo>
                  <a:cubicBezTo>
                    <a:pt x="274" y="365"/>
                    <a:pt x="365" y="274"/>
                    <a:pt x="365" y="182"/>
                  </a:cubicBezTo>
                  <a:cubicBezTo>
                    <a:pt x="365" y="61"/>
                    <a:pt x="274"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4"/>
            <p:cNvSpPr/>
            <p:nvPr/>
          </p:nvSpPr>
          <p:spPr>
            <a:xfrm>
              <a:off x="9238951" y="3549765"/>
              <a:ext cx="46851" cy="45857"/>
            </a:xfrm>
            <a:custGeom>
              <a:avLst/>
              <a:gdLst/>
              <a:ahLst/>
              <a:cxnLst/>
              <a:rect l="l" t="t" r="r" b="b"/>
              <a:pathLst>
                <a:path w="1368" h="1339" extrusionOk="0">
                  <a:moveTo>
                    <a:pt x="699" y="1"/>
                  </a:moveTo>
                  <a:cubicBezTo>
                    <a:pt x="304" y="1"/>
                    <a:pt x="0" y="305"/>
                    <a:pt x="0" y="670"/>
                  </a:cubicBezTo>
                  <a:cubicBezTo>
                    <a:pt x="0" y="1065"/>
                    <a:pt x="304" y="1338"/>
                    <a:pt x="699" y="1338"/>
                  </a:cubicBezTo>
                  <a:cubicBezTo>
                    <a:pt x="1064" y="1338"/>
                    <a:pt x="1368" y="1065"/>
                    <a:pt x="1368" y="670"/>
                  </a:cubicBezTo>
                  <a:cubicBezTo>
                    <a:pt x="1368" y="305"/>
                    <a:pt x="1064" y="1"/>
                    <a:pt x="699"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4"/>
            <p:cNvSpPr/>
            <p:nvPr/>
          </p:nvSpPr>
          <p:spPr>
            <a:xfrm>
              <a:off x="9087988" y="4949906"/>
              <a:ext cx="22946" cy="22912"/>
            </a:xfrm>
            <a:custGeom>
              <a:avLst/>
              <a:gdLst/>
              <a:ahLst/>
              <a:cxnLst/>
              <a:rect l="l" t="t" r="r" b="b"/>
              <a:pathLst>
                <a:path w="670" h="669" extrusionOk="0">
                  <a:moveTo>
                    <a:pt x="335" y="0"/>
                  </a:moveTo>
                  <a:cubicBezTo>
                    <a:pt x="153" y="0"/>
                    <a:pt x="1" y="152"/>
                    <a:pt x="1" y="334"/>
                  </a:cubicBezTo>
                  <a:cubicBezTo>
                    <a:pt x="1" y="517"/>
                    <a:pt x="153" y="669"/>
                    <a:pt x="335" y="669"/>
                  </a:cubicBezTo>
                  <a:cubicBezTo>
                    <a:pt x="518" y="669"/>
                    <a:pt x="670" y="517"/>
                    <a:pt x="670" y="334"/>
                  </a:cubicBezTo>
                  <a:cubicBezTo>
                    <a:pt x="670" y="152"/>
                    <a:pt x="518" y="0"/>
                    <a:pt x="33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4"/>
            <p:cNvSpPr/>
            <p:nvPr/>
          </p:nvSpPr>
          <p:spPr>
            <a:xfrm>
              <a:off x="8825686" y="4731270"/>
              <a:ext cx="22912" cy="22946"/>
            </a:xfrm>
            <a:custGeom>
              <a:avLst/>
              <a:gdLst/>
              <a:ahLst/>
              <a:cxnLst/>
              <a:rect l="l" t="t" r="r" b="b"/>
              <a:pathLst>
                <a:path w="669" h="670" extrusionOk="0">
                  <a:moveTo>
                    <a:pt x="334" y="1"/>
                  </a:moveTo>
                  <a:cubicBezTo>
                    <a:pt x="152" y="1"/>
                    <a:pt x="0" y="123"/>
                    <a:pt x="0" y="335"/>
                  </a:cubicBezTo>
                  <a:cubicBezTo>
                    <a:pt x="0" y="518"/>
                    <a:pt x="152" y="670"/>
                    <a:pt x="334" y="670"/>
                  </a:cubicBezTo>
                  <a:cubicBezTo>
                    <a:pt x="517" y="670"/>
                    <a:pt x="669" y="518"/>
                    <a:pt x="669" y="335"/>
                  </a:cubicBezTo>
                  <a:cubicBezTo>
                    <a:pt x="669" y="123"/>
                    <a:pt x="517" y="1"/>
                    <a:pt x="334"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4"/>
            <p:cNvSpPr/>
            <p:nvPr/>
          </p:nvSpPr>
          <p:spPr>
            <a:xfrm>
              <a:off x="8266664" y="5006106"/>
              <a:ext cx="13562" cy="12535"/>
            </a:xfrm>
            <a:custGeom>
              <a:avLst/>
              <a:gdLst/>
              <a:ahLst/>
              <a:cxnLst/>
              <a:rect l="l" t="t" r="r" b="b"/>
              <a:pathLst>
                <a:path w="396" h="366" extrusionOk="0">
                  <a:moveTo>
                    <a:pt x="213" y="0"/>
                  </a:moveTo>
                  <a:cubicBezTo>
                    <a:pt x="92" y="0"/>
                    <a:pt x="1" y="61"/>
                    <a:pt x="1" y="183"/>
                  </a:cubicBezTo>
                  <a:cubicBezTo>
                    <a:pt x="1" y="274"/>
                    <a:pt x="92" y="365"/>
                    <a:pt x="213" y="365"/>
                  </a:cubicBezTo>
                  <a:cubicBezTo>
                    <a:pt x="305" y="365"/>
                    <a:pt x="396" y="274"/>
                    <a:pt x="396" y="183"/>
                  </a:cubicBezTo>
                  <a:cubicBezTo>
                    <a:pt x="396" y="61"/>
                    <a:pt x="305" y="0"/>
                    <a:pt x="21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4"/>
            <p:cNvSpPr/>
            <p:nvPr/>
          </p:nvSpPr>
          <p:spPr>
            <a:xfrm>
              <a:off x="1880259" y="5001928"/>
              <a:ext cx="22946" cy="22946"/>
            </a:xfrm>
            <a:custGeom>
              <a:avLst/>
              <a:gdLst/>
              <a:ahLst/>
              <a:cxnLst/>
              <a:rect l="l" t="t" r="r" b="b"/>
              <a:pathLst>
                <a:path w="670" h="670" extrusionOk="0">
                  <a:moveTo>
                    <a:pt x="335" y="1"/>
                  </a:moveTo>
                  <a:cubicBezTo>
                    <a:pt x="153" y="1"/>
                    <a:pt x="1" y="153"/>
                    <a:pt x="1" y="335"/>
                  </a:cubicBezTo>
                  <a:cubicBezTo>
                    <a:pt x="1" y="518"/>
                    <a:pt x="153" y="669"/>
                    <a:pt x="335" y="669"/>
                  </a:cubicBezTo>
                  <a:cubicBezTo>
                    <a:pt x="518" y="669"/>
                    <a:pt x="670" y="518"/>
                    <a:pt x="670" y="335"/>
                  </a:cubicBezTo>
                  <a:cubicBezTo>
                    <a:pt x="670" y="153"/>
                    <a:pt x="518" y="1"/>
                    <a:pt x="335"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4"/>
            <p:cNvSpPr/>
            <p:nvPr/>
          </p:nvSpPr>
          <p:spPr>
            <a:xfrm>
              <a:off x="3009741" y="4930111"/>
              <a:ext cx="12535" cy="13562"/>
            </a:xfrm>
            <a:custGeom>
              <a:avLst/>
              <a:gdLst/>
              <a:ahLst/>
              <a:cxnLst/>
              <a:rect l="l" t="t" r="r" b="b"/>
              <a:pathLst>
                <a:path w="366" h="396" extrusionOk="0">
                  <a:moveTo>
                    <a:pt x="183" y="0"/>
                  </a:moveTo>
                  <a:cubicBezTo>
                    <a:pt x="91" y="0"/>
                    <a:pt x="0" y="92"/>
                    <a:pt x="0" y="213"/>
                  </a:cubicBezTo>
                  <a:cubicBezTo>
                    <a:pt x="0" y="304"/>
                    <a:pt x="91" y="396"/>
                    <a:pt x="183" y="396"/>
                  </a:cubicBezTo>
                  <a:cubicBezTo>
                    <a:pt x="304" y="396"/>
                    <a:pt x="365" y="304"/>
                    <a:pt x="365" y="213"/>
                  </a:cubicBezTo>
                  <a:cubicBezTo>
                    <a:pt x="365" y="92"/>
                    <a:pt x="304"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4"/>
            <p:cNvSpPr/>
            <p:nvPr/>
          </p:nvSpPr>
          <p:spPr>
            <a:xfrm>
              <a:off x="3664519" y="4639692"/>
              <a:ext cx="12500" cy="13562"/>
            </a:xfrm>
            <a:custGeom>
              <a:avLst/>
              <a:gdLst/>
              <a:ahLst/>
              <a:cxnLst/>
              <a:rect l="l" t="t" r="r" b="b"/>
              <a:pathLst>
                <a:path w="365" h="396" extrusionOk="0">
                  <a:moveTo>
                    <a:pt x="183" y="0"/>
                  </a:moveTo>
                  <a:cubicBezTo>
                    <a:pt x="91" y="0"/>
                    <a:pt x="0" y="91"/>
                    <a:pt x="0" y="213"/>
                  </a:cubicBezTo>
                  <a:cubicBezTo>
                    <a:pt x="0" y="304"/>
                    <a:pt x="91" y="395"/>
                    <a:pt x="183" y="395"/>
                  </a:cubicBezTo>
                  <a:cubicBezTo>
                    <a:pt x="304" y="395"/>
                    <a:pt x="365" y="304"/>
                    <a:pt x="365" y="213"/>
                  </a:cubicBezTo>
                  <a:cubicBezTo>
                    <a:pt x="365" y="91"/>
                    <a:pt x="304"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4"/>
            <p:cNvSpPr/>
            <p:nvPr/>
          </p:nvSpPr>
          <p:spPr>
            <a:xfrm>
              <a:off x="2872340" y="4887438"/>
              <a:ext cx="12500" cy="13562"/>
            </a:xfrm>
            <a:custGeom>
              <a:avLst/>
              <a:gdLst/>
              <a:ahLst/>
              <a:cxnLst/>
              <a:rect l="l" t="t" r="r" b="b"/>
              <a:pathLst>
                <a:path w="365" h="396" extrusionOk="0">
                  <a:moveTo>
                    <a:pt x="182" y="0"/>
                  </a:moveTo>
                  <a:cubicBezTo>
                    <a:pt x="91" y="0"/>
                    <a:pt x="0" y="91"/>
                    <a:pt x="0" y="213"/>
                  </a:cubicBezTo>
                  <a:cubicBezTo>
                    <a:pt x="0" y="304"/>
                    <a:pt x="91" y="395"/>
                    <a:pt x="182" y="395"/>
                  </a:cubicBezTo>
                  <a:cubicBezTo>
                    <a:pt x="304" y="395"/>
                    <a:pt x="365" y="304"/>
                    <a:pt x="365" y="213"/>
                  </a:cubicBezTo>
                  <a:cubicBezTo>
                    <a:pt x="365" y="91"/>
                    <a:pt x="304" y="0"/>
                    <a:pt x="182"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4"/>
            <p:cNvSpPr/>
            <p:nvPr/>
          </p:nvSpPr>
          <p:spPr>
            <a:xfrm>
              <a:off x="4584715" y="4807265"/>
              <a:ext cx="45857" cy="45857"/>
            </a:xfrm>
            <a:custGeom>
              <a:avLst/>
              <a:gdLst/>
              <a:ahLst/>
              <a:cxnLst/>
              <a:rect l="l" t="t" r="r" b="b"/>
              <a:pathLst>
                <a:path w="1339" h="1339" extrusionOk="0">
                  <a:moveTo>
                    <a:pt x="670" y="1"/>
                  </a:moveTo>
                  <a:cubicBezTo>
                    <a:pt x="275" y="1"/>
                    <a:pt x="1" y="274"/>
                    <a:pt x="1" y="670"/>
                  </a:cubicBezTo>
                  <a:cubicBezTo>
                    <a:pt x="1" y="1034"/>
                    <a:pt x="275" y="1338"/>
                    <a:pt x="670" y="1338"/>
                  </a:cubicBezTo>
                  <a:cubicBezTo>
                    <a:pt x="1034" y="1338"/>
                    <a:pt x="1338" y="1034"/>
                    <a:pt x="1338" y="670"/>
                  </a:cubicBezTo>
                  <a:cubicBezTo>
                    <a:pt x="1338" y="274"/>
                    <a:pt x="1034" y="1"/>
                    <a:pt x="670"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4"/>
            <p:cNvSpPr/>
            <p:nvPr/>
          </p:nvSpPr>
          <p:spPr>
            <a:xfrm>
              <a:off x="3842504" y="4588663"/>
              <a:ext cx="45857" cy="45857"/>
            </a:xfrm>
            <a:custGeom>
              <a:avLst/>
              <a:gdLst/>
              <a:ahLst/>
              <a:cxnLst/>
              <a:rect l="l" t="t" r="r" b="b"/>
              <a:pathLst>
                <a:path w="1339" h="1339" extrusionOk="0">
                  <a:moveTo>
                    <a:pt x="670" y="1"/>
                  </a:moveTo>
                  <a:cubicBezTo>
                    <a:pt x="305" y="1"/>
                    <a:pt x="1" y="305"/>
                    <a:pt x="1" y="669"/>
                  </a:cubicBezTo>
                  <a:cubicBezTo>
                    <a:pt x="1" y="1034"/>
                    <a:pt x="305" y="1338"/>
                    <a:pt x="670" y="1338"/>
                  </a:cubicBezTo>
                  <a:cubicBezTo>
                    <a:pt x="1034" y="1338"/>
                    <a:pt x="1338" y="1034"/>
                    <a:pt x="1338" y="669"/>
                  </a:cubicBezTo>
                  <a:cubicBezTo>
                    <a:pt x="1338" y="305"/>
                    <a:pt x="1034" y="1"/>
                    <a:pt x="670"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4"/>
            <p:cNvSpPr/>
            <p:nvPr/>
          </p:nvSpPr>
          <p:spPr>
            <a:xfrm>
              <a:off x="5542447" y="4636541"/>
              <a:ext cx="22912" cy="22946"/>
            </a:xfrm>
            <a:custGeom>
              <a:avLst/>
              <a:gdLst/>
              <a:ahLst/>
              <a:cxnLst/>
              <a:rect l="l" t="t" r="r" b="b"/>
              <a:pathLst>
                <a:path w="669" h="670" extrusionOk="0">
                  <a:moveTo>
                    <a:pt x="334" y="1"/>
                  </a:moveTo>
                  <a:cubicBezTo>
                    <a:pt x="152" y="1"/>
                    <a:pt x="0" y="153"/>
                    <a:pt x="0" y="335"/>
                  </a:cubicBezTo>
                  <a:cubicBezTo>
                    <a:pt x="0" y="518"/>
                    <a:pt x="152" y="670"/>
                    <a:pt x="334" y="670"/>
                  </a:cubicBezTo>
                  <a:cubicBezTo>
                    <a:pt x="517" y="670"/>
                    <a:pt x="669" y="518"/>
                    <a:pt x="669" y="335"/>
                  </a:cubicBezTo>
                  <a:cubicBezTo>
                    <a:pt x="669" y="153"/>
                    <a:pt x="517" y="1"/>
                    <a:pt x="334"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4"/>
            <p:cNvSpPr/>
            <p:nvPr/>
          </p:nvSpPr>
          <p:spPr>
            <a:xfrm>
              <a:off x="4485843" y="4584519"/>
              <a:ext cx="13562" cy="12500"/>
            </a:xfrm>
            <a:custGeom>
              <a:avLst/>
              <a:gdLst/>
              <a:ahLst/>
              <a:cxnLst/>
              <a:rect l="l" t="t" r="r" b="b"/>
              <a:pathLst>
                <a:path w="396" h="365" extrusionOk="0">
                  <a:moveTo>
                    <a:pt x="183" y="0"/>
                  </a:moveTo>
                  <a:cubicBezTo>
                    <a:pt x="92" y="0"/>
                    <a:pt x="0" y="91"/>
                    <a:pt x="0" y="183"/>
                  </a:cubicBezTo>
                  <a:cubicBezTo>
                    <a:pt x="0" y="304"/>
                    <a:pt x="92" y="365"/>
                    <a:pt x="183" y="365"/>
                  </a:cubicBezTo>
                  <a:cubicBezTo>
                    <a:pt x="304" y="365"/>
                    <a:pt x="396" y="304"/>
                    <a:pt x="396" y="183"/>
                  </a:cubicBezTo>
                  <a:cubicBezTo>
                    <a:pt x="396" y="91"/>
                    <a:pt x="304"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4"/>
            <p:cNvSpPr/>
            <p:nvPr/>
          </p:nvSpPr>
          <p:spPr>
            <a:xfrm>
              <a:off x="4117340" y="4989461"/>
              <a:ext cx="22912" cy="22912"/>
            </a:xfrm>
            <a:custGeom>
              <a:avLst/>
              <a:gdLst/>
              <a:ahLst/>
              <a:cxnLst/>
              <a:rect l="l" t="t" r="r" b="b"/>
              <a:pathLst>
                <a:path w="669" h="669" extrusionOk="0">
                  <a:moveTo>
                    <a:pt x="335" y="0"/>
                  </a:moveTo>
                  <a:cubicBezTo>
                    <a:pt x="152" y="0"/>
                    <a:pt x="0" y="152"/>
                    <a:pt x="0" y="334"/>
                  </a:cubicBezTo>
                  <a:cubicBezTo>
                    <a:pt x="0" y="517"/>
                    <a:pt x="152" y="669"/>
                    <a:pt x="335" y="669"/>
                  </a:cubicBezTo>
                  <a:cubicBezTo>
                    <a:pt x="517" y="669"/>
                    <a:pt x="669" y="517"/>
                    <a:pt x="669" y="334"/>
                  </a:cubicBezTo>
                  <a:cubicBezTo>
                    <a:pt x="669" y="152"/>
                    <a:pt x="517" y="0"/>
                    <a:pt x="33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4"/>
            <p:cNvSpPr/>
            <p:nvPr/>
          </p:nvSpPr>
          <p:spPr>
            <a:xfrm>
              <a:off x="3389683" y="4617808"/>
              <a:ext cx="22946" cy="22946"/>
            </a:xfrm>
            <a:custGeom>
              <a:avLst/>
              <a:gdLst/>
              <a:ahLst/>
              <a:cxnLst/>
              <a:rect l="l" t="t" r="r" b="b"/>
              <a:pathLst>
                <a:path w="670" h="670" extrusionOk="0">
                  <a:moveTo>
                    <a:pt x="335" y="1"/>
                  </a:moveTo>
                  <a:cubicBezTo>
                    <a:pt x="153" y="1"/>
                    <a:pt x="1" y="153"/>
                    <a:pt x="1" y="335"/>
                  </a:cubicBezTo>
                  <a:cubicBezTo>
                    <a:pt x="1" y="518"/>
                    <a:pt x="153" y="670"/>
                    <a:pt x="335" y="670"/>
                  </a:cubicBezTo>
                  <a:cubicBezTo>
                    <a:pt x="517" y="670"/>
                    <a:pt x="669" y="518"/>
                    <a:pt x="669" y="335"/>
                  </a:cubicBezTo>
                  <a:cubicBezTo>
                    <a:pt x="669" y="153"/>
                    <a:pt x="517" y="1"/>
                    <a:pt x="335"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277"/>
        <p:cNvGrpSpPr/>
        <p:nvPr/>
      </p:nvGrpSpPr>
      <p:grpSpPr>
        <a:xfrm>
          <a:off x="0" y="0"/>
          <a:ext cx="0" cy="0"/>
          <a:chOff x="0" y="0"/>
          <a:chExt cx="0" cy="0"/>
        </a:xfrm>
      </p:grpSpPr>
      <p:pic>
        <p:nvPicPr>
          <p:cNvPr id="1278" name="Google Shape;1278;p9"/>
          <p:cNvPicPr preferRelativeResize="0"/>
          <p:nvPr/>
        </p:nvPicPr>
        <p:blipFill>
          <a:blip r:embed="rId2">
            <a:alphaModFix/>
          </a:blip>
          <a:stretch>
            <a:fillRect/>
          </a:stretch>
        </p:blipFill>
        <p:spPr>
          <a:xfrm>
            <a:off x="0" y="0"/>
            <a:ext cx="9144000" cy="5143500"/>
          </a:xfrm>
          <a:prstGeom prst="rect">
            <a:avLst/>
          </a:prstGeom>
          <a:noFill/>
          <a:ln>
            <a:noFill/>
          </a:ln>
        </p:spPr>
      </p:pic>
      <p:sp>
        <p:nvSpPr>
          <p:cNvPr id="1279" name="Google Shape;1279;p9"/>
          <p:cNvSpPr txBox="1">
            <a:spLocks noGrp="1"/>
          </p:cNvSpPr>
          <p:nvPr>
            <p:ph type="title"/>
          </p:nvPr>
        </p:nvSpPr>
        <p:spPr>
          <a:xfrm>
            <a:off x="2135550" y="1769100"/>
            <a:ext cx="4872900" cy="1460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9600"/>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1280" name="Google Shape;1280;p9"/>
          <p:cNvSpPr txBox="1">
            <a:spLocks noGrp="1"/>
          </p:cNvSpPr>
          <p:nvPr>
            <p:ph type="subTitle" idx="1"/>
          </p:nvPr>
        </p:nvSpPr>
        <p:spPr>
          <a:xfrm>
            <a:off x="2135550" y="3153500"/>
            <a:ext cx="4872900" cy="671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1281" name="Google Shape;1281;p9"/>
          <p:cNvGrpSpPr/>
          <p:nvPr/>
        </p:nvGrpSpPr>
        <p:grpSpPr>
          <a:xfrm>
            <a:off x="276" y="80"/>
            <a:ext cx="9353198" cy="5143461"/>
            <a:chOff x="-26474475" y="-7233075"/>
            <a:chExt cx="6827650" cy="3754625"/>
          </a:xfrm>
        </p:grpSpPr>
        <p:sp>
          <p:nvSpPr>
            <p:cNvPr id="1282" name="Google Shape;1282;p9"/>
            <p:cNvSpPr/>
            <p:nvPr/>
          </p:nvSpPr>
          <p:spPr>
            <a:xfrm>
              <a:off x="-26135575" y="-7007400"/>
              <a:ext cx="34225" cy="33450"/>
            </a:xfrm>
            <a:custGeom>
              <a:avLst/>
              <a:gdLst/>
              <a:ahLst/>
              <a:cxnLst/>
              <a:rect l="l" t="t" r="r" b="b"/>
              <a:pathLst>
                <a:path w="1369" h="1338" extrusionOk="0">
                  <a:moveTo>
                    <a:pt x="670" y="1"/>
                  </a:moveTo>
                  <a:cubicBezTo>
                    <a:pt x="305" y="1"/>
                    <a:pt x="1" y="274"/>
                    <a:pt x="1" y="669"/>
                  </a:cubicBezTo>
                  <a:cubicBezTo>
                    <a:pt x="1" y="1034"/>
                    <a:pt x="305" y="1338"/>
                    <a:pt x="670" y="1338"/>
                  </a:cubicBezTo>
                  <a:cubicBezTo>
                    <a:pt x="1065" y="1338"/>
                    <a:pt x="1369" y="1034"/>
                    <a:pt x="1369" y="669"/>
                  </a:cubicBezTo>
                  <a:cubicBezTo>
                    <a:pt x="1369" y="274"/>
                    <a:pt x="1065" y="1"/>
                    <a:pt x="670"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9"/>
            <p:cNvSpPr/>
            <p:nvPr/>
          </p:nvSpPr>
          <p:spPr>
            <a:xfrm>
              <a:off x="-25650750" y="-6904050"/>
              <a:ext cx="33450" cy="33450"/>
            </a:xfrm>
            <a:custGeom>
              <a:avLst/>
              <a:gdLst/>
              <a:ahLst/>
              <a:cxnLst/>
              <a:rect l="l" t="t" r="r" b="b"/>
              <a:pathLst>
                <a:path w="1338" h="1338" extrusionOk="0">
                  <a:moveTo>
                    <a:pt x="669" y="0"/>
                  </a:moveTo>
                  <a:cubicBezTo>
                    <a:pt x="304" y="0"/>
                    <a:pt x="0" y="304"/>
                    <a:pt x="0" y="669"/>
                  </a:cubicBezTo>
                  <a:cubicBezTo>
                    <a:pt x="0" y="1034"/>
                    <a:pt x="304" y="1338"/>
                    <a:pt x="669" y="1338"/>
                  </a:cubicBezTo>
                  <a:cubicBezTo>
                    <a:pt x="1064" y="1338"/>
                    <a:pt x="1338" y="1034"/>
                    <a:pt x="1338" y="669"/>
                  </a:cubicBezTo>
                  <a:cubicBezTo>
                    <a:pt x="1338" y="304"/>
                    <a:pt x="1064" y="0"/>
                    <a:pt x="669"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9"/>
            <p:cNvSpPr/>
            <p:nvPr/>
          </p:nvSpPr>
          <p:spPr>
            <a:xfrm>
              <a:off x="-26473725" y="-7198125"/>
              <a:ext cx="33475" cy="33450"/>
            </a:xfrm>
            <a:custGeom>
              <a:avLst/>
              <a:gdLst/>
              <a:ahLst/>
              <a:cxnLst/>
              <a:rect l="l" t="t" r="r" b="b"/>
              <a:pathLst>
                <a:path w="1339" h="1338" extrusionOk="0">
                  <a:moveTo>
                    <a:pt x="669" y="0"/>
                  </a:moveTo>
                  <a:cubicBezTo>
                    <a:pt x="274" y="0"/>
                    <a:pt x="1" y="304"/>
                    <a:pt x="1" y="669"/>
                  </a:cubicBezTo>
                  <a:cubicBezTo>
                    <a:pt x="1" y="1064"/>
                    <a:pt x="274" y="1338"/>
                    <a:pt x="669" y="1338"/>
                  </a:cubicBezTo>
                  <a:cubicBezTo>
                    <a:pt x="1034" y="1338"/>
                    <a:pt x="1338" y="1064"/>
                    <a:pt x="1338" y="669"/>
                  </a:cubicBezTo>
                  <a:cubicBezTo>
                    <a:pt x="1338" y="304"/>
                    <a:pt x="1034" y="0"/>
                    <a:pt x="669"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9"/>
            <p:cNvSpPr/>
            <p:nvPr/>
          </p:nvSpPr>
          <p:spPr>
            <a:xfrm>
              <a:off x="-24429600" y="-6951925"/>
              <a:ext cx="33450" cy="33450"/>
            </a:xfrm>
            <a:custGeom>
              <a:avLst/>
              <a:gdLst/>
              <a:ahLst/>
              <a:cxnLst/>
              <a:rect l="l" t="t" r="r" b="b"/>
              <a:pathLst>
                <a:path w="1338" h="1338" extrusionOk="0">
                  <a:moveTo>
                    <a:pt x="669" y="0"/>
                  </a:moveTo>
                  <a:cubicBezTo>
                    <a:pt x="304" y="0"/>
                    <a:pt x="0" y="304"/>
                    <a:pt x="0" y="669"/>
                  </a:cubicBezTo>
                  <a:cubicBezTo>
                    <a:pt x="0" y="1064"/>
                    <a:pt x="304" y="1338"/>
                    <a:pt x="669" y="1338"/>
                  </a:cubicBezTo>
                  <a:cubicBezTo>
                    <a:pt x="1034" y="1338"/>
                    <a:pt x="1338" y="1064"/>
                    <a:pt x="1338" y="669"/>
                  </a:cubicBezTo>
                  <a:cubicBezTo>
                    <a:pt x="1338" y="304"/>
                    <a:pt x="1034" y="0"/>
                    <a:pt x="669"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9"/>
            <p:cNvSpPr/>
            <p:nvPr/>
          </p:nvSpPr>
          <p:spPr>
            <a:xfrm>
              <a:off x="-25947125" y="-7125175"/>
              <a:ext cx="16750" cy="16725"/>
            </a:xfrm>
            <a:custGeom>
              <a:avLst/>
              <a:gdLst/>
              <a:ahLst/>
              <a:cxnLst/>
              <a:rect l="l" t="t" r="r" b="b"/>
              <a:pathLst>
                <a:path w="670" h="669" extrusionOk="0">
                  <a:moveTo>
                    <a:pt x="335" y="0"/>
                  </a:moveTo>
                  <a:cubicBezTo>
                    <a:pt x="153" y="0"/>
                    <a:pt x="1" y="152"/>
                    <a:pt x="1" y="335"/>
                  </a:cubicBezTo>
                  <a:cubicBezTo>
                    <a:pt x="1" y="517"/>
                    <a:pt x="153" y="669"/>
                    <a:pt x="335" y="669"/>
                  </a:cubicBezTo>
                  <a:cubicBezTo>
                    <a:pt x="518" y="669"/>
                    <a:pt x="670" y="547"/>
                    <a:pt x="670" y="335"/>
                  </a:cubicBezTo>
                  <a:cubicBezTo>
                    <a:pt x="670" y="152"/>
                    <a:pt x="518" y="0"/>
                    <a:pt x="33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9"/>
            <p:cNvSpPr/>
            <p:nvPr/>
          </p:nvSpPr>
          <p:spPr>
            <a:xfrm>
              <a:off x="-25602125" y="-7167825"/>
              <a:ext cx="16750" cy="16825"/>
            </a:xfrm>
            <a:custGeom>
              <a:avLst/>
              <a:gdLst/>
              <a:ahLst/>
              <a:cxnLst/>
              <a:rect l="l" t="t" r="r" b="b"/>
              <a:pathLst>
                <a:path w="670" h="673" extrusionOk="0">
                  <a:moveTo>
                    <a:pt x="381" y="0"/>
                  </a:moveTo>
                  <a:cubicBezTo>
                    <a:pt x="366" y="0"/>
                    <a:pt x="351" y="1"/>
                    <a:pt x="335" y="4"/>
                  </a:cubicBezTo>
                  <a:cubicBezTo>
                    <a:pt x="153" y="4"/>
                    <a:pt x="1" y="126"/>
                    <a:pt x="1" y="338"/>
                  </a:cubicBezTo>
                  <a:cubicBezTo>
                    <a:pt x="1" y="521"/>
                    <a:pt x="153" y="673"/>
                    <a:pt x="335" y="673"/>
                  </a:cubicBezTo>
                  <a:cubicBezTo>
                    <a:pt x="517" y="673"/>
                    <a:pt x="669" y="521"/>
                    <a:pt x="669" y="338"/>
                  </a:cubicBezTo>
                  <a:cubicBezTo>
                    <a:pt x="669" y="144"/>
                    <a:pt x="542" y="0"/>
                    <a:pt x="381"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9"/>
            <p:cNvSpPr/>
            <p:nvPr/>
          </p:nvSpPr>
          <p:spPr>
            <a:xfrm>
              <a:off x="-25950150" y="-6654800"/>
              <a:ext cx="16750" cy="16725"/>
            </a:xfrm>
            <a:custGeom>
              <a:avLst/>
              <a:gdLst/>
              <a:ahLst/>
              <a:cxnLst/>
              <a:rect l="l" t="t" r="r" b="b"/>
              <a:pathLst>
                <a:path w="670" h="669" extrusionOk="0">
                  <a:moveTo>
                    <a:pt x="335" y="0"/>
                  </a:moveTo>
                  <a:cubicBezTo>
                    <a:pt x="152" y="0"/>
                    <a:pt x="0" y="122"/>
                    <a:pt x="0" y="334"/>
                  </a:cubicBezTo>
                  <a:cubicBezTo>
                    <a:pt x="0" y="517"/>
                    <a:pt x="152" y="669"/>
                    <a:pt x="335" y="669"/>
                  </a:cubicBezTo>
                  <a:cubicBezTo>
                    <a:pt x="517" y="669"/>
                    <a:pt x="669" y="517"/>
                    <a:pt x="669" y="334"/>
                  </a:cubicBezTo>
                  <a:cubicBezTo>
                    <a:pt x="669" y="122"/>
                    <a:pt x="517" y="0"/>
                    <a:pt x="33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9"/>
            <p:cNvSpPr/>
            <p:nvPr/>
          </p:nvSpPr>
          <p:spPr>
            <a:xfrm>
              <a:off x="-25775375" y="-6552975"/>
              <a:ext cx="9150" cy="9900"/>
            </a:xfrm>
            <a:custGeom>
              <a:avLst/>
              <a:gdLst/>
              <a:ahLst/>
              <a:cxnLst/>
              <a:rect l="l" t="t" r="r" b="b"/>
              <a:pathLst>
                <a:path w="366" h="396" extrusionOk="0">
                  <a:moveTo>
                    <a:pt x="183" y="0"/>
                  </a:moveTo>
                  <a:cubicBezTo>
                    <a:pt x="92" y="0"/>
                    <a:pt x="0" y="91"/>
                    <a:pt x="0" y="213"/>
                  </a:cubicBezTo>
                  <a:cubicBezTo>
                    <a:pt x="0" y="304"/>
                    <a:pt x="92" y="395"/>
                    <a:pt x="183" y="395"/>
                  </a:cubicBezTo>
                  <a:cubicBezTo>
                    <a:pt x="304" y="395"/>
                    <a:pt x="365" y="304"/>
                    <a:pt x="365" y="213"/>
                  </a:cubicBezTo>
                  <a:cubicBezTo>
                    <a:pt x="365" y="91"/>
                    <a:pt x="304"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9"/>
            <p:cNvSpPr/>
            <p:nvPr/>
          </p:nvSpPr>
          <p:spPr>
            <a:xfrm>
              <a:off x="-25520050" y="-6707250"/>
              <a:ext cx="9150" cy="9150"/>
            </a:xfrm>
            <a:custGeom>
              <a:avLst/>
              <a:gdLst/>
              <a:ahLst/>
              <a:cxnLst/>
              <a:rect l="l" t="t" r="r" b="b"/>
              <a:pathLst>
                <a:path w="366" h="366" extrusionOk="0">
                  <a:moveTo>
                    <a:pt x="183" y="1"/>
                  </a:moveTo>
                  <a:cubicBezTo>
                    <a:pt x="92" y="1"/>
                    <a:pt x="0" y="92"/>
                    <a:pt x="0" y="183"/>
                  </a:cubicBezTo>
                  <a:cubicBezTo>
                    <a:pt x="0" y="305"/>
                    <a:pt x="92" y="366"/>
                    <a:pt x="183" y="366"/>
                  </a:cubicBezTo>
                  <a:cubicBezTo>
                    <a:pt x="304" y="366"/>
                    <a:pt x="365" y="305"/>
                    <a:pt x="365" y="183"/>
                  </a:cubicBezTo>
                  <a:cubicBezTo>
                    <a:pt x="365" y="92"/>
                    <a:pt x="30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9"/>
            <p:cNvSpPr/>
            <p:nvPr/>
          </p:nvSpPr>
          <p:spPr>
            <a:xfrm>
              <a:off x="-25625675" y="-6603900"/>
              <a:ext cx="9150" cy="9150"/>
            </a:xfrm>
            <a:custGeom>
              <a:avLst/>
              <a:gdLst/>
              <a:ahLst/>
              <a:cxnLst/>
              <a:rect l="l" t="t" r="r" b="b"/>
              <a:pathLst>
                <a:path w="366" h="366" extrusionOk="0">
                  <a:moveTo>
                    <a:pt x="183" y="1"/>
                  </a:moveTo>
                  <a:cubicBezTo>
                    <a:pt x="92" y="1"/>
                    <a:pt x="0" y="92"/>
                    <a:pt x="0" y="183"/>
                  </a:cubicBezTo>
                  <a:cubicBezTo>
                    <a:pt x="0" y="305"/>
                    <a:pt x="92" y="365"/>
                    <a:pt x="183" y="365"/>
                  </a:cubicBezTo>
                  <a:cubicBezTo>
                    <a:pt x="304" y="365"/>
                    <a:pt x="365" y="305"/>
                    <a:pt x="365" y="183"/>
                  </a:cubicBezTo>
                  <a:cubicBezTo>
                    <a:pt x="365" y="92"/>
                    <a:pt x="30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9"/>
            <p:cNvSpPr/>
            <p:nvPr/>
          </p:nvSpPr>
          <p:spPr>
            <a:xfrm>
              <a:off x="-25683425" y="-6523350"/>
              <a:ext cx="9125" cy="9150"/>
            </a:xfrm>
            <a:custGeom>
              <a:avLst/>
              <a:gdLst/>
              <a:ahLst/>
              <a:cxnLst/>
              <a:rect l="l" t="t" r="r" b="b"/>
              <a:pathLst>
                <a:path w="365" h="366" extrusionOk="0">
                  <a:moveTo>
                    <a:pt x="183" y="1"/>
                  </a:moveTo>
                  <a:cubicBezTo>
                    <a:pt x="91" y="1"/>
                    <a:pt x="0" y="61"/>
                    <a:pt x="0" y="183"/>
                  </a:cubicBezTo>
                  <a:cubicBezTo>
                    <a:pt x="0" y="274"/>
                    <a:pt x="91" y="365"/>
                    <a:pt x="183" y="365"/>
                  </a:cubicBezTo>
                  <a:cubicBezTo>
                    <a:pt x="304" y="365"/>
                    <a:pt x="365" y="274"/>
                    <a:pt x="365" y="183"/>
                  </a:cubicBezTo>
                  <a:cubicBezTo>
                    <a:pt x="365" y="61"/>
                    <a:pt x="30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9"/>
            <p:cNvSpPr/>
            <p:nvPr/>
          </p:nvSpPr>
          <p:spPr>
            <a:xfrm>
              <a:off x="-25678100" y="-6653300"/>
              <a:ext cx="9900" cy="9150"/>
            </a:xfrm>
            <a:custGeom>
              <a:avLst/>
              <a:gdLst/>
              <a:ahLst/>
              <a:cxnLst/>
              <a:rect l="l" t="t" r="r" b="b"/>
              <a:pathLst>
                <a:path w="396" h="366" extrusionOk="0">
                  <a:moveTo>
                    <a:pt x="182" y="1"/>
                  </a:moveTo>
                  <a:cubicBezTo>
                    <a:pt x="91" y="1"/>
                    <a:pt x="0" y="62"/>
                    <a:pt x="0" y="183"/>
                  </a:cubicBezTo>
                  <a:cubicBezTo>
                    <a:pt x="0" y="274"/>
                    <a:pt x="91" y="366"/>
                    <a:pt x="182" y="366"/>
                  </a:cubicBezTo>
                  <a:cubicBezTo>
                    <a:pt x="304" y="366"/>
                    <a:pt x="395" y="274"/>
                    <a:pt x="395" y="183"/>
                  </a:cubicBezTo>
                  <a:cubicBezTo>
                    <a:pt x="395" y="62"/>
                    <a:pt x="304" y="1"/>
                    <a:pt x="182"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9"/>
            <p:cNvSpPr/>
            <p:nvPr/>
          </p:nvSpPr>
          <p:spPr>
            <a:xfrm>
              <a:off x="-26167475" y="-6357700"/>
              <a:ext cx="16725" cy="16750"/>
            </a:xfrm>
            <a:custGeom>
              <a:avLst/>
              <a:gdLst/>
              <a:ahLst/>
              <a:cxnLst/>
              <a:rect l="l" t="t" r="r" b="b"/>
              <a:pathLst>
                <a:path w="669" h="670" extrusionOk="0">
                  <a:moveTo>
                    <a:pt x="335" y="1"/>
                  </a:moveTo>
                  <a:cubicBezTo>
                    <a:pt x="122" y="1"/>
                    <a:pt x="0" y="153"/>
                    <a:pt x="0" y="335"/>
                  </a:cubicBezTo>
                  <a:cubicBezTo>
                    <a:pt x="0" y="517"/>
                    <a:pt x="122" y="669"/>
                    <a:pt x="335" y="669"/>
                  </a:cubicBezTo>
                  <a:cubicBezTo>
                    <a:pt x="517" y="669"/>
                    <a:pt x="669" y="517"/>
                    <a:pt x="669" y="335"/>
                  </a:cubicBezTo>
                  <a:cubicBezTo>
                    <a:pt x="669" y="153"/>
                    <a:pt x="517" y="1"/>
                    <a:pt x="335"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9"/>
            <p:cNvSpPr/>
            <p:nvPr/>
          </p:nvSpPr>
          <p:spPr>
            <a:xfrm>
              <a:off x="-24824750" y="-7192800"/>
              <a:ext cx="16750" cy="16725"/>
            </a:xfrm>
            <a:custGeom>
              <a:avLst/>
              <a:gdLst/>
              <a:ahLst/>
              <a:cxnLst/>
              <a:rect l="l" t="t" r="r" b="b"/>
              <a:pathLst>
                <a:path w="670" h="669" extrusionOk="0">
                  <a:moveTo>
                    <a:pt x="335" y="0"/>
                  </a:moveTo>
                  <a:cubicBezTo>
                    <a:pt x="152" y="0"/>
                    <a:pt x="0" y="152"/>
                    <a:pt x="0" y="334"/>
                  </a:cubicBezTo>
                  <a:cubicBezTo>
                    <a:pt x="0" y="517"/>
                    <a:pt x="152" y="669"/>
                    <a:pt x="335" y="669"/>
                  </a:cubicBezTo>
                  <a:cubicBezTo>
                    <a:pt x="548" y="669"/>
                    <a:pt x="669" y="517"/>
                    <a:pt x="669" y="334"/>
                  </a:cubicBezTo>
                  <a:cubicBezTo>
                    <a:pt x="669" y="152"/>
                    <a:pt x="548" y="0"/>
                    <a:pt x="33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9"/>
            <p:cNvSpPr/>
            <p:nvPr/>
          </p:nvSpPr>
          <p:spPr>
            <a:xfrm>
              <a:off x="-26144675" y="-5764225"/>
              <a:ext cx="33450" cy="33475"/>
            </a:xfrm>
            <a:custGeom>
              <a:avLst/>
              <a:gdLst/>
              <a:ahLst/>
              <a:cxnLst/>
              <a:rect l="l" t="t" r="r" b="b"/>
              <a:pathLst>
                <a:path w="1338" h="1339" extrusionOk="0">
                  <a:moveTo>
                    <a:pt x="669" y="1"/>
                  </a:moveTo>
                  <a:cubicBezTo>
                    <a:pt x="304" y="1"/>
                    <a:pt x="0" y="305"/>
                    <a:pt x="0" y="669"/>
                  </a:cubicBezTo>
                  <a:cubicBezTo>
                    <a:pt x="0" y="1034"/>
                    <a:pt x="304" y="1338"/>
                    <a:pt x="669" y="1338"/>
                  </a:cubicBezTo>
                  <a:cubicBezTo>
                    <a:pt x="1064" y="1338"/>
                    <a:pt x="1337" y="1034"/>
                    <a:pt x="1337" y="669"/>
                  </a:cubicBezTo>
                  <a:cubicBezTo>
                    <a:pt x="1337" y="305"/>
                    <a:pt x="1064" y="1"/>
                    <a:pt x="669"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9"/>
            <p:cNvSpPr/>
            <p:nvPr/>
          </p:nvSpPr>
          <p:spPr>
            <a:xfrm>
              <a:off x="-26271600" y="-4885025"/>
              <a:ext cx="33475" cy="34225"/>
            </a:xfrm>
            <a:custGeom>
              <a:avLst/>
              <a:gdLst/>
              <a:ahLst/>
              <a:cxnLst/>
              <a:rect l="l" t="t" r="r" b="b"/>
              <a:pathLst>
                <a:path w="1339" h="1369" extrusionOk="0">
                  <a:moveTo>
                    <a:pt x="670" y="0"/>
                  </a:moveTo>
                  <a:cubicBezTo>
                    <a:pt x="305" y="0"/>
                    <a:pt x="1" y="304"/>
                    <a:pt x="1" y="699"/>
                  </a:cubicBezTo>
                  <a:cubicBezTo>
                    <a:pt x="1" y="1064"/>
                    <a:pt x="305" y="1368"/>
                    <a:pt x="670" y="1368"/>
                  </a:cubicBezTo>
                  <a:cubicBezTo>
                    <a:pt x="1034" y="1368"/>
                    <a:pt x="1338" y="1064"/>
                    <a:pt x="1338" y="699"/>
                  </a:cubicBezTo>
                  <a:cubicBezTo>
                    <a:pt x="1338" y="304"/>
                    <a:pt x="1034" y="0"/>
                    <a:pt x="670"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9"/>
            <p:cNvSpPr/>
            <p:nvPr/>
          </p:nvSpPr>
          <p:spPr>
            <a:xfrm>
              <a:off x="-24931150" y="-6175325"/>
              <a:ext cx="34225" cy="34225"/>
            </a:xfrm>
            <a:custGeom>
              <a:avLst/>
              <a:gdLst/>
              <a:ahLst/>
              <a:cxnLst/>
              <a:rect l="l" t="t" r="r" b="b"/>
              <a:pathLst>
                <a:path w="1369" h="1369" extrusionOk="0">
                  <a:moveTo>
                    <a:pt x="670" y="1"/>
                  </a:moveTo>
                  <a:cubicBezTo>
                    <a:pt x="305" y="1"/>
                    <a:pt x="1" y="305"/>
                    <a:pt x="1" y="669"/>
                  </a:cubicBezTo>
                  <a:cubicBezTo>
                    <a:pt x="1" y="1065"/>
                    <a:pt x="305" y="1368"/>
                    <a:pt x="670" y="1368"/>
                  </a:cubicBezTo>
                  <a:cubicBezTo>
                    <a:pt x="1065" y="1368"/>
                    <a:pt x="1369" y="1065"/>
                    <a:pt x="1369" y="669"/>
                  </a:cubicBezTo>
                  <a:cubicBezTo>
                    <a:pt x="1369" y="305"/>
                    <a:pt x="1065" y="1"/>
                    <a:pt x="670"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9"/>
            <p:cNvSpPr/>
            <p:nvPr/>
          </p:nvSpPr>
          <p:spPr>
            <a:xfrm>
              <a:off x="-23811825" y="-6630500"/>
              <a:ext cx="33475" cy="33475"/>
            </a:xfrm>
            <a:custGeom>
              <a:avLst/>
              <a:gdLst/>
              <a:ahLst/>
              <a:cxnLst/>
              <a:rect l="l" t="t" r="r" b="b"/>
              <a:pathLst>
                <a:path w="1339" h="1339" extrusionOk="0">
                  <a:moveTo>
                    <a:pt x="670" y="1"/>
                  </a:moveTo>
                  <a:cubicBezTo>
                    <a:pt x="274" y="1"/>
                    <a:pt x="1" y="305"/>
                    <a:pt x="1" y="669"/>
                  </a:cubicBezTo>
                  <a:cubicBezTo>
                    <a:pt x="1" y="1034"/>
                    <a:pt x="274" y="1338"/>
                    <a:pt x="670" y="1338"/>
                  </a:cubicBezTo>
                  <a:cubicBezTo>
                    <a:pt x="1034" y="1338"/>
                    <a:pt x="1338" y="1034"/>
                    <a:pt x="1338" y="669"/>
                  </a:cubicBezTo>
                  <a:cubicBezTo>
                    <a:pt x="1338" y="274"/>
                    <a:pt x="1034" y="1"/>
                    <a:pt x="670"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9"/>
            <p:cNvSpPr/>
            <p:nvPr/>
          </p:nvSpPr>
          <p:spPr>
            <a:xfrm>
              <a:off x="-25250300" y="-6594775"/>
              <a:ext cx="16750" cy="16750"/>
            </a:xfrm>
            <a:custGeom>
              <a:avLst/>
              <a:gdLst/>
              <a:ahLst/>
              <a:cxnLst/>
              <a:rect l="l" t="t" r="r" b="b"/>
              <a:pathLst>
                <a:path w="670" h="670" extrusionOk="0">
                  <a:moveTo>
                    <a:pt x="335" y="0"/>
                  </a:moveTo>
                  <a:cubicBezTo>
                    <a:pt x="153" y="0"/>
                    <a:pt x="1" y="152"/>
                    <a:pt x="1" y="335"/>
                  </a:cubicBezTo>
                  <a:cubicBezTo>
                    <a:pt x="1" y="517"/>
                    <a:pt x="153" y="669"/>
                    <a:pt x="335" y="669"/>
                  </a:cubicBezTo>
                  <a:cubicBezTo>
                    <a:pt x="518" y="669"/>
                    <a:pt x="669" y="517"/>
                    <a:pt x="669" y="335"/>
                  </a:cubicBezTo>
                  <a:cubicBezTo>
                    <a:pt x="669" y="152"/>
                    <a:pt x="518" y="0"/>
                    <a:pt x="33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9"/>
            <p:cNvSpPr/>
            <p:nvPr/>
          </p:nvSpPr>
          <p:spPr>
            <a:xfrm>
              <a:off x="-26474475" y="-5838700"/>
              <a:ext cx="16725" cy="16750"/>
            </a:xfrm>
            <a:custGeom>
              <a:avLst/>
              <a:gdLst/>
              <a:ahLst/>
              <a:cxnLst/>
              <a:rect l="l" t="t" r="r" b="b"/>
              <a:pathLst>
                <a:path w="669" h="670" extrusionOk="0">
                  <a:moveTo>
                    <a:pt x="335" y="1"/>
                  </a:moveTo>
                  <a:cubicBezTo>
                    <a:pt x="152" y="1"/>
                    <a:pt x="0" y="153"/>
                    <a:pt x="0" y="335"/>
                  </a:cubicBezTo>
                  <a:cubicBezTo>
                    <a:pt x="0" y="518"/>
                    <a:pt x="152" y="670"/>
                    <a:pt x="335" y="670"/>
                  </a:cubicBezTo>
                  <a:cubicBezTo>
                    <a:pt x="517" y="670"/>
                    <a:pt x="669" y="518"/>
                    <a:pt x="669" y="335"/>
                  </a:cubicBezTo>
                  <a:cubicBezTo>
                    <a:pt x="669" y="153"/>
                    <a:pt x="517" y="1"/>
                    <a:pt x="335"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9"/>
            <p:cNvSpPr/>
            <p:nvPr/>
          </p:nvSpPr>
          <p:spPr>
            <a:xfrm>
              <a:off x="-25328550" y="-6122125"/>
              <a:ext cx="16725" cy="16750"/>
            </a:xfrm>
            <a:custGeom>
              <a:avLst/>
              <a:gdLst/>
              <a:ahLst/>
              <a:cxnLst/>
              <a:rect l="l" t="t" r="r" b="b"/>
              <a:pathLst>
                <a:path w="669" h="670" extrusionOk="0">
                  <a:moveTo>
                    <a:pt x="334" y="0"/>
                  </a:moveTo>
                  <a:cubicBezTo>
                    <a:pt x="152" y="0"/>
                    <a:pt x="0" y="152"/>
                    <a:pt x="0" y="335"/>
                  </a:cubicBezTo>
                  <a:cubicBezTo>
                    <a:pt x="0" y="517"/>
                    <a:pt x="152" y="669"/>
                    <a:pt x="334" y="669"/>
                  </a:cubicBezTo>
                  <a:cubicBezTo>
                    <a:pt x="517" y="669"/>
                    <a:pt x="669" y="517"/>
                    <a:pt x="669" y="335"/>
                  </a:cubicBezTo>
                  <a:cubicBezTo>
                    <a:pt x="669" y="152"/>
                    <a:pt x="517" y="0"/>
                    <a:pt x="334"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9"/>
            <p:cNvSpPr/>
            <p:nvPr/>
          </p:nvSpPr>
          <p:spPr>
            <a:xfrm>
              <a:off x="-25074000" y="-5563600"/>
              <a:ext cx="16750" cy="16725"/>
            </a:xfrm>
            <a:custGeom>
              <a:avLst/>
              <a:gdLst/>
              <a:ahLst/>
              <a:cxnLst/>
              <a:rect l="l" t="t" r="r" b="b"/>
              <a:pathLst>
                <a:path w="670" h="669" extrusionOk="0">
                  <a:moveTo>
                    <a:pt x="335" y="0"/>
                  </a:moveTo>
                  <a:cubicBezTo>
                    <a:pt x="153" y="0"/>
                    <a:pt x="1" y="152"/>
                    <a:pt x="1" y="334"/>
                  </a:cubicBezTo>
                  <a:cubicBezTo>
                    <a:pt x="1" y="517"/>
                    <a:pt x="153" y="669"/>
                    <a:pt x="335" y="669"/>
                  </a:cubicBezTo>
                  <a:cubicBezTo>
                    <a:pt x="517" y="669"/>
                    <a:pt x="669" y="517"/>
                    <a:pt x="669" y="334"/>
                  </a:cubicBezTo>
                  <a:cubicBezTo>
                    <a:pt x="669" y="152"/>
                    <a:pt x="517" y="0"/>
                    <a:pt x="33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9"/>
            <p:cNvSpPr/>
            <p:nvPr/>
          </p:nvSpPr>
          <p:spPr>
            <a:xfrm>
              <a:off x="-25676600" y="-5609200"/>
              <a:ext cx="16750" cy="16750"/>
            </a:xfrm>
            <a:custGeom>
              <a:avLst/>
              <a:gdLst/>
              <a:ahLst/>
              <a:cxnLst/>
              <a:rect l="l" t="t" r="r" b="b"/>
              <a:pathLst>
                <a:path w="670" h="670" extrusionOk="0">
                  <a:moveTo>
                    <a:pt x="335" y="0"/>
                  </a:moveTo>
                  <a:cubicBezTo>
                    <a:pt x="153" y="0"/>
                    <a:pt x="1" y="152"/>
                    <a:pt x="1" y="335"/>
                  </a:cubicBezTo>
                  <a:cubicBezTo>
                    <a:pt x="1" y="517"/>
                    <a:pt x="153" y="669"/>
                    <a:pt x="335" y="669"/>
                  </a:cubicBezTo>
                  <a:cubicBezTo>
                    <a:pt x="518" y="669"/>
                    <a:pt x="670" y="517"/>
                    <a:pt x="670" y="335"/>
                  </a:cubicBezTo>
                  <a:cubicBezTo>
                    <a:pt x="670" y="152"/>
                    <a:pt x="518" y="0"/>
                    <a:pt x="33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9"/>
            <p:cNvSpPr/>
            <p:nvPr/>
          </p:nvSpPr>
          <p:spPr>
            <a:xfrm>
              <a:off x="-26436475" y="-6566675"/>
              <a:ext cx="16725" cy="16750"/>
            </a:xfrm>
            <a:custGeom>
              <a:avLst/>
              <a:gdLst/>
              <a:ahLst/>
              <a:cxnLst/>
              <a:rect l="l" t="t" r="r" b="b"/>
              <a:pathLst>
                <a:path w="669" h="670" extrusionOk="0">
                  <a:moveTo>
                    <a:pt x="334" y="1"/>
                  </a:moveTo>
                  <a:cubicBezTo>
                    <a:pt x="152" y="1"/>
                    <a:pt x="0" y="153"/>
                    <a:pt x="0" y="335"/>
                  </a:cubicBezTo>
                  <a:cubicBezTo>
                    <a:pt x="0" y="518"/>
                    <a:pt x="152" y="670"/>
                    <a:pt x="334" y="670"/>
                  </a:cubicBezTo>
                  <a:cubicBezTo>
                    <a:pt x="517" y="670"/>
                    <a:pt x="669" y="518"/>
                    <a:pt x="669" y="335"/>
                  </a:cubicBezTo>
                  <a:cubicBezTo>
                    <a:pt x="669" y="123"/>
                    <a:pt x="517" y="1"/>
                    <a:pt x="334"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9"/>
            <p:cNvSpPr/>
            <p:nvPr/>
          </p:nvSpPr>
          <p:spPr>
            <a:xfrm>
              <a:off x="-25570200" y="-5322725"/>
              <a:ext cx="16725" cy="16750"/>
            </a:xfrm>
            <a:custGeom>
              <a:avLst/>
              <a:gdLst/>
              <a:ahLst/>
              <a:cxnLst/>
              <a:rect l="l" t="t" r="r" b="b"/>
              <a:pathLst>
                <a:path w="669" h="670" extrusionOk="0">
                  <a:moveTo>
                    <a:pt x="335" y="1"/>
                  </a:moveTo>
                  <a:cubicBezTo>
                    <a:pt x="152" y="1"/>
                    <a:pt x="0" y="153"/>
                    <a:pt x="0" y="335"/>
                  </a:cubicBezTo>
                  <a:cubicBezTo>
                    <a:pt x="0" y="517"/>
                    <a:pt x="152" y="669"/>
                    <a:pt x="335" y="669"/>
                  </a:cubicBezTo>
                  <a:cubicBezTo>
                    <a:pt x="517" y="669"/>
                    <a:pt x="669" y="517"/>
                    <a:pt x="669" y="335"/>
                  </a:cubicBezTo>
                  <a:cubicBezTo>
                    <a:pt x="669" y="153"/>
                    <a:pt x="517" y="1"/>
                    <a:pt x="335"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9"/>
            <p:cNvSpPr/>
            <p:nvPr/>
          </p:nvSpPr>
          <p:spPr>
            <a:xfrm>
              <a:off x="-25501825" y="-5506625"/>
              <a:ext cx="9150" cy="9150"/>
            </a:xfrm>
            <a:custGeom>
              <a:avLst/>
              <a:gdLst/>
              <a:ahLst/>
              <a:cxnLst/>
              <a:rect l="l" t="t" r="r" b="b"/>
              <a:pathLst>
                <a:path w="366" h="366" extrusionOk="0">
                  <a:moveTo>
                    <a:pt x="183" y="1"/>
                  </a:moveTo>
                  <a:cubicBezTo>
                    <a:pt x="92" y="1"/>
                    <a:pt x="1" y="92"/>
                    <a:pt x="1" y="183"/>
                  </a:cubicBezTo>
                  <a:cubicBezTo>
                    <a:pt x="1" y="305"/>
                    <a:pt x="92" y="366"/>
                    <a:pt x="183" y="366"/>
                  </a:cubicBezTo>
                  <a:cubicBezTo>
                    <a:pt x="305" y="366"/>
                    <a:pt x="366" y="305"/>
                    <a:pt x="366" y="183"/>
                  </a:cubicBezTo>
                  <a:cubicBezTo>
                    <a:pt x="366" y="92"/>
                    <a:pt x="305"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9"/>
            <p:cNvSpPr/>
            <p:nvPr/>
          </p:nvSpPr>
          <p:spPr>
            <a:xfrm>
              <a:off x="-25246500" y="-5660875"/>
              <a:ext cx="9150" cy="9150"/>
            </a:xfrm>
            <a:custGeom>
              <a:avLst/>
              <a:gdLst/>
              <a:ahLst/>
              <a:cxnLst/>
              <a:rect l="l" t="t" r="r" b="b"/>
              <a:pathLst>
                <a:path w="366" h="366" extrusionOk="0">
                  <a:moveTo>
                    <a:pt x="183" y="0"/>
                  </a:moveTo>
                  <a:cubicBezTo>
                    <a:pt x="92" y="0"/>
                    <a:pt x="1" y="61"/>
                    <a:pt x="1" y="183"/>
                  </a:cubicBezTo>
                  <a:cubicBezTo>
                    <a:pt x="1" y="274"/>
                    <a:pt x="92" y="365"/>
                    <a:pt x="183" y="365"/>
                  </a:cubicBezTo>
                  <a:cubicBezTo>
                    <a:pt x="305" y="365"/>
                    <a:pt x="366" y="274"/>
                    <a:pt x="366" y="183"/>
                  </a:cubicBezTo>
                  <a:cubicBezTo>
                    <a:pt x="366" y="61"/>
                    <a:pt x="305"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9"/>
            <p:cNvSpPr/>
            <p:nvPr/>
          </p:nvSpPr>
          <p:spPr>
            <a:xfrm>
              <a:off x="-24762450" y="-6021825"/>
              <a:ext cx="9150" cy="9150"/>
            </a:xfrm>
            <a:custGeom>
              <a:avLst/>
              <a:gdLst/>
              <a:ahLst/>
              <a:cxnLst/>
              <a:rect l="l" t="t" r="r" b="b"/>
              <a:pathLst>
                <a:path w="366" h="366" extrusionOk="0">
                  <a:moveTo>
                    <a:pt x="183" y="1"/>
                  </a:moveTo>
                  <a:cubicBezTo>
                    <a:pt x="62" y="1"/>
                    <a:pt x="1" y="92"/>
                    <a:pt x="1" y="183"/>
                  </a:cubicBezTo>
                  <a:cubicBezTo>
                    <a:pt x="1" y="274"/>
                    <a:pt x="62" y="365"/>
                    <a:pt x="183" y="365"/>
                  </a:cubicBezTo>
                  <a:cubicBezTo>
                    <a:pt x="274" y="365"/>
                    <a:pt x="366" y="274"/>
                    <a:pt x="366" y="183"/>
                  </a:cubicBezTo>
                  <a:cubicBezTo>
                    <a:pt x="366" y="92"/>
                    <a:pt x="27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9"/>
            <p:cNvSpPr/>
            <p:nvPr/>
          </p:nvSpPr>
          <p:spPr>
            <a:xfrm>
              <a:off x="-25352125" y="-5557525"/>
              <a:ext cx="9150" cy="9150"/>
            </a:xfrm>
            <a:custGeom>
              <a:avLst/>
              <a:gdLst/>
              <a:ahLst/>
              <a:cxnLst/>
              <a:rect l="l" t="t" r="r" b="b"/>
              <a:pathLst>
                <a:path w="366" h="366" extrusionOk="0">
                  <a:moveTo>
                    <a:pt x="183" y="0"/>
                  </a:moveTo>
                  <a:cubicBezTo>
                    <a:pt x="92" y="0"/>
                    <a:pt x="1" y="91"/>
                    <a:pt x="1" y="183"/>
                  </a:cubicBezTo>
                  <a:cubicBezTo>
                    <a:pt x="1" y="274"/>
                    <a:pt x="92" y="365"/>
                    <a:pt x="183" y="365"/>
                  </a:cubicBezTo>
                  <a:cubicBezTo>
                    <a:pt x="305" y="365"/>
                    <a:pt x="366" y="274"/>
                    <a:pt x="366" y="183"/>
                  </a:cubicBezTo>
                  <a:cubicBezTo>
                    <a:pt x="366" y="91"/>
                    <a:pt x="305"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9"/>
            <p:cNvSpPr/>
            <p:nvPr/>
          </p:nvSpPr>
          <p:spPr>
            <a:xfrm>
              <a:off x="-25273100" y="-5359950"/>
              <a:ext cx="9150" cy="9900"/>
            </a:xfrm>
            <a:custGeom>
              <a:avLst/>
              <a:gdLst/>
              <a:ahLst/>
              <a:cxnLst/>
              <a:rect l="l" t="t" r="r" b="b"/>
              <a:pathLst>
                <a:path w="366" h="396" extrusionOk="0">
                  <a:moveTo>
                    <a:pt x="183" y="0"/>
                  </a:moveTo>
                  <a:cubicBezTo>
                    <a:pt x="92" y="0"/>
                    <a:pt x="1" y="91"/>
                    <a:pt x="1" y="213"/>
                  </a:cubicBezTo>
                  <a:cubicBezTo>
                    <a:pt x="1" y="304"/>
                    <a:pt x="92" y="395"/>
                    <a:pt x="183" y="395"/>
                  </a:cubicBezTo>
                  <a:cubicBezTo>
                    <a:pt x="305" y="395"/>
                    <a:pt x="366" y="304"/>
                    <a:pt x="366" y="213"/>
                  </a:cubicBezTo>
                  <a:cubicBezTo>
                    <a:pt x="366" y="91"/>
                    <a:pt x="305"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9"/>
            <p:cNvSpPr/>
            <p:nvPr/>
          </p:nvSpPr>
          <p:spPr>
            <a:xfrm>
              <a:off x="-24965325" y="-5360725"/>
              <a:ext cx="9125" cy="9150"/>
            </a:xfrm>
            <a:custGeom>
              <a:avLst/>
              <a:gdLst/>
              <a:ahLst/>
              <a:cxnLst/>
              <a:rect l="l" t="t" r="r" b="b"/>
              <a:pathLst>
                <a:path w="365" h="366" extrusionOk="0">
                  <a:moveTo>
                    <a:pt x="183" y="1"/>
                  </a:moveTo>
                  <a:cubicBezTo>
                    <a:pt x="61" y="1"/>
                    <a:pt x="0" y="92"/>
                    <a:pt x="0" y="183"/>
                  </a:cubicBezTo>
                  <a:cubicBezTo>
                    <a:pt x="0" y="305"/>
                    <a:pt x="61" y="365"/>
                    <a:pt x="183" y="365"/>
                  </a:cubicBezTo>
                  <a:cubicBezTo>
                    <a:pt x="274" y="365"/>
                    <a:pt x="365" y="305"/>
                    <a:pt x="365" y="183"/>
                  </a:cubicBezTo>
                  <a:cubicBezTo>
                    <a:pt x="365" y="92"/>
                    <a:pt x="27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9"/>
            <p:cNvSpPr/>
            <p:nvPr/>
          </p:nvSpPr>
          <p:spPr>
            <a:xfrm>
              <a:off x="-24316375" y="-5587175"/>
              <a:ext cx="9900" cy="9925"/>
            </a:xfrm>
            <a:custGeom>
              <a:avLst/>
              <a:gdLst/>
              <a:ahLst/>
              <a:cxnLst/>
              <a:rect l="l" t="t" r="r" b="b"/>
              <a:pathLst>
                <a:path w="396" h="397" extrusionOk="0">
                  <a:moveTo>
                    <a:pt x="182" y="1"/>
                  </a:moveTo>
                  <a:cubicBezTo>
                    <a:pt x="91" y="1"/>
                    <a:pt x="0" y="92"/>
                    <a:pt x="0" y="214"/>
                  </a:cubicBezTo>
                  <a:cubicBezTo>
                    <a:pt x="0" y="305"/>
                    <a:pt x="91" y="396"/>
                    <a:pt x="182" y="396"/>
                  </a:cubicBezTo>
                  <a:cubicBezTo>
                    <a:pt x="304" y="396"/>
                    <a:pt x="395" y="305"/>
                    <a:pt x="395" y="214"/>
                  </a:cubicBezTo>
                  <a:cubicBezTo>
                    <a:pt x="395" y="92"/>
                    <a:pt x="304" y="1"/>
                    <a:pt x="182"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9"/>
            <p:cNvSpPr/>
            <p:nvPr/>
          </p:nvSpPr>
          <p:spPr>
            <a:xfrm>
              <a:off x="-25409875" y="-5477750"/>
              <a:ext cx="9150" cy="9900"/>
            </a:xfrm>
            <a:custGeom>
              <a:avLst/>
              <a:gdLst/>
              <a:ahLst/>
              <a:cxnLst/>
              <a:rect l="l" t="t" r="r" b="b"/>
              <a:pathLst>
                <a:path w="366" h="396" extrusionOk="0">
                  <a:moveTo>
                    <a:pt x="183" y="1"/>
                  </a:moveTo>
                  <a:cubicBezTo>
                    <a:pt x="92" y="1"/>
                    <a:pt x="1" y="92"/>
                    <a:pt x="1" y="183"/>
                  </a:cubicBezTo>
                  <a:cubicBezTo>
                    <a:pt x="1" y="305"/>
                    <a:pt x="92" y="396"/>
                    <a:pt x="183" y="396"/>
                  </a:cubicBezTo>
                  <a:cubicBezTo>
                    <a:pt x="274" y="396"/>
                    <a:pt x="365" y="305"/>
                    <a:pt x="365" y="183"/>
                  </a:cubicBezTo>
                  <a:cubicBezTo>
                    <a:pt x="365" y="92"/>
                    <a:pt x="27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9"/>
            <p:cNvSpPr/>
            <p:nvPr/>
          </p:nvSpPr>
          <p:spPr>
            <a:xfrm>
              <a:off x="-24947850" y="-5111475"/>
              <a:ext cx="9125" cy="9150"/>
            </a:xfrm>
            <a:custGeom>
              <a:avLst/>
              <a:gdLst/>
              <a:ahLst/>
              <a:cxnLst/>
              <a:rect l="l" t="t" r="r" b="b"/>
              <a:pathLst>
                <a:path w="365" h="366" extrusionOk="0">
                  <a:moveTo>
                    <a:pt x="183" y="0"/>
                  </a:moveTo>
                  <a:cubicBezTo>
                    <a:pt x="61" y="0"/>
                    <a:pt x="0" y="92"/>
                    <a:pt x="0" y="183"/>
                  </a:cubicBezTo>
                  <a:cubicBezTo>
                    <a:pt x="0" y="304"/>
                    <a:pt x="61" y="365"/>
                    <a:pt x="183" y="365"/>
                  </a:cubicBezTo>
                  <a:cubicBezTo>
                    <a:pt x="274" y="365"/>
                    <a:pt x="365" y="304"/>
                    <a:pt x="365" y="183"/>
                  </a:cubicBezTo>
                  <a:cubicBezTo>
                    <a:pt x="365" y="92"/>
                    <a:pt x="274"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9"/>
            <p:cNvSpPr/>
            <p:nvPr/>
          </p:nvSpPr>
          <p:spPr>
            <a:xfrm>
              <a:off x="-25404550" y="-5607675"/>
              <a:ext cx="9900" cy="9325"/>
            </a:xfrm>
            <a:custGeom>
              <a:avLst/>
              <a:gdLst/>
              <a:ahLst/>
              <a:cxnLst/>
              <a:rect l="l" t="t" r="r" b="b"/>
              <a:pathLst>
                <a:path w="396" h="373" extrusionOk="0">
                  <a:moveTo>
                    <a:pt x="244" y="0"/>
                  </a:moveTo>
                  <a:cubicBezTo>
                    <a:pt x="122" y="0"/>
                    <a:pt x="31" y="61"/>
                    <a:pt x="0" y="152"/>
                  </a:cubicBezTo>
                  <a:cubicBezTo>
                    <a:pt x="0" y="243"/>
                    <a:pt x="61" y="365"/>
                    <a:pt x="152" y="365"/>
                  </a:cubicBezTo>
                  <a:cubicBezTo>
                    <a:pt x="169" y="370"/>
                    <a:pt x="186" y="373"/>
                    <a:pt x="203" y="373"/>
                  </a:cubicBezTo>
                  <a:cubicBezTo>
                    <a:pt x="283" y="373"/>
                    <a:pt x="365" y="318"/>
                    <a:pt x="365" y="243"/>
                  </a:cubicBezTo>
                  <a:cubicBezTo>
                    <a:pt x="396" y="122"/>
                    <a:pt x="335" y="31"/>
                    <a:pt x="244"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9"/>
            <p:cNvSpPr/>
            <p:nvPr/>
          </p:nvSpPr>
          <p:spPr>
            <a:xfrm>
              <a:off x="-25526900" y="-4930625"/>
              <a:ext cx="9900" cy="9150"/>
            </a:xfrm>
            <a:custGeom>
              <a:avLst/>
              <a:gdLst/>
              <a:ahLst/>
              <a:cxnLst/>
              <a:rect l="l" t="t" r="r" b="b"/>
              <a:pathLst>
                <a:path w="396" h="366" extrusionOk="0">
                  <a:moveTo>
                    <a:pt x="214" y="1"/>
                  </a:moveTo>
                  <a:cubicBezTo>
                    <a:pt x="92" y="1"/>
                    <a:pt x="1" y="92"/>
                    <a:pt x="1" y="183"/>
                  </a:cubicBezTo>
                  <a:cubicBezTo>
                    <a:pt x="1" y="274"/>
                    <a:pt x="92" y="365"/>
                    <a:pt x="214" y="365"/>
                  </a:cubicBezTo>
                  <a:cubicBezTo>
                    <a:pt x="305" y="365"/>
                    <a:pt x="396" y="274"/>
                    <a:pt x="396" y="183"/>
                  </a:cubicBezTo>
                  <a:cubicBezTo>
                    <a:pt x="396" y="92"/>
                    <a:pt x="305" y="1"/>
                    <a:pt x="214"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9"/>
            <p:cNvSpPr/>
            <p:nvPr/>
          </p:nvSpPr>
          <p:spPr>
            <a:xfrm>
              <a:off x="-25688000" y="-6004350"/>
              <a:ext cx="9150" cy="9900"/>
            </a:xfrm>
            <a:custGeom>
              <a:avLst/>
              <a:gdLst/>
              <a:ahLst/>
              <a:cxnLst/>
              <a:rect l="l" t="t" r="r" b="b"/>
              <a:pathLst>
                <a:path w="366" h="396" extrusionOk="0">
                  <a:moveTo>
                    <a:pt x="183" y="1"/>
                  </a:moveTo>
                  <a:cubicBezTo>
                    <a:pt x="92" y="1"/>
                    <a:pt x="1" y="92"/>
                    <a:pt x="1" y="183"/>
                  </a:cubicBezTo>
                  <a:cubicBezTo>
                    <a:pt x="1" y="305"/>
                    <a:pt x="92" y="396"/>
                    <a:pt x="183" y="396"/>
                  </a:cubicBezTo>
                  <a:cubicBezTo>
                    <a:pt x="274" y="396"/>
                    <a:pt x="366" y="305"/>
                    <a:pt x="366" y="183"/>
                  </a:cubicBezTo>
                  <a:cubicBezTo>
                    <a:pt x="366" y="92"/>
                    <a:pt x="27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9"/>
            <p:cNvSpPr/>
            <p:nvPr/>
          </p:nvSpPr>
          <p:spPr>
            <a:xfrm>
              <a:off x="-25390125" y="-5893400"/>
              <a:ext cx="9150" cy="9900"/>
            </a:xfrm>
            <a:custGeom>
              <a:avLst/>
              <a:gdLst/>
              <a:ahLst/>
              <a:cxnLst/>
              <a:rect l="l" t="t" r="r" b="b"/>
              <a:pathLst>
                <a:path w="366" h="396" extrusionOk="0">
                  <a:moveTo>
                    <a:pt x="183" y="0"/>
                  </a:moveTo>
                  <a:cubicBezTo>
                    <a:pt x="92" y="0"/>
                    <a:pt x="1" y="92"/>
                    <a:pt x="1" y="213"/>
                  </a:cubicBezTo>
                  <a:cubicBezTo>
                    <a:pt x="1" y="304"/>
                    <a:pt x="92" y="396"/>
                    <a:pt x="183" y="396"/>
                  </a:cubicBezTo>
                  <a:cubicBezTo>
                    <a:pt x="305" y="396"/>
                    <a:pt x="366" y="304"/>
                    <a:pt x="366" y="213"/>
                  </a:cubicBezTo>
                  <a:cubicBezTo>
                    <a:pt x="366" y="92"/>
                    <a:pt x="305"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9"/>
            <p:cNvSpPr/>
            <p:nvPr/>
          </p:nvSpPr>
          <p:spPr>
            <a:xfrm>
              <a:off x="-26015500" y="-5917725"/>
              <a:ext cx="9900" cy="9900"/>
            </a:xfrm>
            <a:custGeom>
              <a:avLst/>
              <a:gdLst/>
              <a:ahLst/>
              <a:cxnLst/>
              <a:rect l="l" t="t" r="r" b="b"/>
              <a:pathLst>
                <a:path w="396" h="396" extrusionOk="0">
                  <a:moveTo>
                    <a:pt x="183" y="1"/>
                  </a:moveTo>
                  <a:cubicBezTo>
                    <a:pt x="92" y="1"/>
                    <a:pt x="0" y="92"/>
                    <a:pt x="0" y="183"/>
                  </a:cubicBezTo>
                  <a:cubicBezTo>
                    <a:pt x="0" y="305"/>
                    <a:pt x="92" y="396"/>
                    <a:pt x="183" y="396"/>
                  </a:cubicBezTo>
                  <a:cubicBezTo>
                    <a:pt x="304" y="396"/>
                    <a:pt x="395" y="305"/>
                    <a:pt x="395" y="183"/>
                  </a:cubicBezTo>
                  <a:cubicBezTo>
                    <a:pt x="395" y="92"/>
                    <a:pt x="30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9"/>
            <p:cNvSpPr/>
            <p:nvPr/>
          </p:nvSpPr>
          <p:spPr>
            <a:xfrm>
              <a:off x="-26460800" y="-4965575"/>
              <a:ext cx="9150" cy="9900"/>
            </a:xfrm>
            <a:custGeom>
              <a:avLst/>
              <a:gdLst/>
              <a:ahLst/>
              <a:cxnLst/>
              <a:rect l="l" t="t" r="r" b="b"/>
              <a:pathLst>
                <a:path w="366" h="396" extrusionOk="0">
                  <a:moveTo>
                    <a:pt x="183" y="0"/>
                  </a:moveTo>
                  <a:cubicBezTo>
                    <a:pt x="92" y="0"/>
                    <a:pt x="0" y="92"/>
                    <a:pt x="0" y="213"/>
                  </a:cubicBezTo>
                  <a:cubicBezTo>
                    <a:pt x="0" y="304"/>
                    <a:pt x="92" y="396"/>
                    <a:pt x="183" y="396"/>
                  </a:cubicBezTo>
                  <a:cubicBezTo>
                    <a:pt x="304" y="396"/>
                    <a:pt x="365" y="304"/>
                    <a:pt x="365" y="213"/>
                  </a:cubicBezTo>
                  <a:cubicBezTo>
                    <a:pt x="365" y="92"/>
                    <a:pt x="304"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9"/>
            <p:cNvSpPr/>
            <p:nvPr/>
          </p:nvSpPr>
          <p:spPr>
            <a:xfrm>
              <a:off x="-26115050" y="-4994450"/>
              <a:ext cx="9150" cy="9150"/>
            </a:xfrm>
            <a:custGeom>
              <a:avLst/>
              <a:gdLst/>
              <a:ahLst/>
              <a:cxnLst/>
              <a:rect l="l" t="t" r="r" b="b"/>
              <a:pathLst>
                <a:path w="366" h="366" extrusionOk="0">
                  <a:moveTo>
                    <a:pt x="183" y="0"/>
                  </a:moveTo>
                  <a:cubicBezTo>
                    <a:pt x="92" y="0"/>
                    <a:pt x="0" y="92"/>
                    <a:pt x="0" y="183"/>
                  </a:cubicBezTo>
                  <a:cubicBezTo>
                    <a:pt x="0" y="304"/>
                    <a:pt x="92" y="365"/>
                    <a:pt x="183" y="365"/>
                  </a:cubicBezTo>
                  <a:cubicBezTo>
                    <a:pt x="304" y="365"/>
                    <a:pt x="365" y="304"/>
                    <a:pt x="365" y="183"/>
                  </a:cubicBezTo>
                  <a:cubicBezTo>
                    <a:pt x="365" y="92"/>
                    <a:pt x="304"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9"/>
            <p:cNvSpPr/>
            <p:nvPr/>
          </p:nvSpPr>
          <p:spPr>
            <a:xfrm>
              <a:off x="-25893925" y="-5311325"/>
              <a:ext cx="16750" cy="16750"/>
            </a:xfrm>
            <a:custGeom>
              <a:avLst/>
              <a:gdLst/>
              <a:ahLst/>
              <a:cxnLst/>
              <a:rect l="l" t="t" r="r" b="b"/>
              <a:pathLst>
                <a:path w="670" h="670" extrusionOk="0">
                  <a:moveTo>
                    <a:pt x="335" y="0"/>
                  </a:moveTo>
                  <a:cubicBezTo>
                    <a:pt x="122" y="0"/>
                    <a:pt x="1" y="152"/>
                    <a:pt x="1" y="335"/>
                  </a:cubicBezTo>
                  <a:cubicBezTo>
                    <a:pt x="1" y="517"/>
                    <a:pt x="122" y="669"/>
                    <a:pt x="335" y="669"/>
                  </a:cubicBezTo>
                  <a:cubicBezTo>
                    <a:pt x="517" y="669"/>
                    <a:pt x="669" y="517"/>
                    <a:pt x="669" y="335"/>
                  </a:cubicBezTo>
                  <a:cubicBezTo>
                    <a:pt x="669" y="152"/>
                    <a:pt x="517" y="0"/>
                    <a:pt x="33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9"/>
            <p:cNvSpPr/>
            <p:nvPr/>
          </p:nvSpPr>
          <p:spPr>
            <a:xfrm>
              <a:off x="-26059575" y="-4629700"/>
              <a:ext cx="16750" cy="16725"/>
            </a:xfrm>
            <a:custGeom>
              <a:avLst/>
              <a:gdLst/>
              <a:ahLst/>
              <a:cxnLst/>
              <a:rect l="l" t="t" r="r" b="b"/>
              <a:pathLst>
                <a:path w="670" h="669" extrusionOk="0">
                  <a:moveTo>
                    <a:pt x="335" y="0"/>
                  </a:moveTo>
                  <a:cubicBezTo>
                    <a:pt x="152" y="0"/>
                    <a:pt x="0" y="152"/>
                    <a:pt x="0" y="335"/>
                  </a:cubicBezTo>
                  <a:cubicBezTo>
                    <a:pt x="0" y="517"/>
                    <a:pt x="152" y="669"/>
                    <a:pt x="335" y="669"/>
                  </a:cubicBezTo>
                  <a:cubicBezTo>
                    <a:pt x="517" y="669"/>
                    <a:pt x="669" y="517"/>
                    <a:pt x="669" y="335"/>
                  </a:cubicBezTo>
                  <a:cubicBezTo>
                    <a:pt x="669" y="152"/>
                    <a:pt x="517" y="0"/>
                    <a:pt x="33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9"/>
            <p:cNvSpPr/>
            <p:nvPr/>
          </p:nvSpPr>
          <p:spPr>
            <a:xfrm>
              <a:off x="-24055750" y="-7007400"/>
              <a:ext cx="33475" cy="33450"/>
            </a:xfrm>
            <a:custGeom>
              <a:avLst/>
              <a:gdLst/>
              <a:ahLst/>
              <a:cxnLst/>
              <a:rect l="l" t="t" r="r" b="b"/>
              <a:pathLst>
                <a:path w="1339" h="1338" extrusionOk="0">
                  <a:moveTo>
                    <a:pt x="670" y="1"/>
                  </a:moveTo>
                  <a:cubicBezTo>
                    <a:pt x="305" y="1"/>
                    <a:pt x="1" y="274"/>
                    <a:pt x="1" y="669"/>
                  </a:cubicBezTo>
                  <a:cubicBezTo>
                    <a:pt x="1" y="1034"/>
                    <a:pt x="305" y="1338"/>
                    <a:pt x="670" y="1338"/>
                  </a:cubicBezTo>
                  <a:cubicBezTo>
                    <a:pt x="1034" y="1338"/>
                    <a:pt x="1338" y="1034"/>
                    <a:pt x="1338" y="669"/>
                  </a:cubicBezTo>
                  <a:cubicBezTo>
                    <a:pt x="1338" y="274"/>
                    <a:pt x="1034" y="1"/>
                    <a:pt x="670"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9"/>
            <p:cNvSpPr/>
            <p:nvPr/>
          </p:nvSpPr>
          <p:spPr>
            <a:xfrm>
              <a:off x="-23144625" y="-7020325"/>
              <a:ext cx="33450" cy="33475"/>
            </a:xfrm>
            <a:custGeom>
              <a:avLst/>
              <a:gdLst/>
              <a:ahLst/>
              <a:cxnLst/>
              <a:rect l="l" t="t" r="r" b="b"/>
              <a:pathLst>
                <a:path w="1338" h="1339" extrusionOk="0">
                  <a:moveTo>
                    <a:pt x="669" y="1"/>
                  </a:moveTo>
                  <a:cubicBezTo>
                    <a:pt x="274" y="1"/>
                    <a:pt x="0" y="305"/>
                    <a:pt x="0" y="670"/>
                  </a:cubicBezTo>
                  <a:cubicBezTo>
                    <a:pt x="0" y="1034"/>
                    <a:pt x="274" y="1338"/>
                    <a:pt x="669" y="1338"/>
                  </a:cubicBezTo>
                  <a:cubicBezTo>
                    <a:pt x="1034" y="1338"/>
                    <a:pt x="1338" y="1034"/>
                    <a:pt x="1338" y="670"/>
                  </a:cubicBezTo>
                  <a:cubicBezTo>
                    <a:pt x="1338" y="305"/>
                    <a:pt x="1034" y="1"/>
                    <a:pt x="669"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9"/>
            <p:cNvSpPr/>
            <p:nvPr/>
          </p:nvSpPr>
          <p:spPr>
            <a:xfrm>
              <a:off x="-24394650" y="-7198125"/>
              <a:ext cx="34225" cy="33450"/>
            </a:xfrm>
            <a:custGeom>
              <a:avLst/>
              <a:gdLst/>
              <a:ahLst/>
              <a:cxnLst/>
              <a:rect l="l" t="t" r="r" b="b"/>
              <a:pathLst>
                <a:path w="1369" h="1338" extrusionOk="0">
                  <a:moveTo>
                    <a:pt x="699" y="0"/>
                  </a:moveTo>
                  <a:cubicBezTo>
                    <a:pt x="304" y="0"/>
                    <a:pt x="0" y="304"/>
                    <a:pt x="0" y="669"/>
                  </a:cubicBezTo>
                  <a:cubicBezTo>
                    <a:pt x="0" y="1064"/>
                    <a:pt x="304" y="1338"/>
                    <a:pt x="699" y="1338"/>
                  </a:cubicBezTo>
                  <a:cubicBezTo>
                    <a:pt x="1064" y="1338"/>
                    <a:pt x="1368" y="1064"/>
                    <a:pt x="1368" y="669"/>
                  </a:cubicBezTo>
                  <a:cubicBezTo>
                    <a:pt x="1368" y="304"/>
                    <a:pt x="1064" y="0"/>
                    <a:pt x="699"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9"/>
            <p:cNvSpPr/>
            <p:nvPr/>
          </p:nvSpPr>
          <p:spPr>
            <a:xfrm>
              <a:off x="-22349775" y="-6951925"/>
              <a:ext cx="33450" cy="33450"/>
            </a:xfrm>
            <a:custGeom>
              <a:avLst/>
              <a:gdLst/>
              <a:ahLst/>
              <a:cxnLst/>
              <a:rect l="l" t="t" r="r" b="b"/>
              <a:pathLst>
                <a:path w="1338" h="1338" extrusionOk="0">
                  <a:moveTo>
                    <a:pt x="669" y="0"/>
                  </a:moveTo>
                  <a:cubicBezTo>
                    <a:pt x="274" y="0"/>
                    <a:pt x="0" y="304"/>
                    <a:pt x="0" y="669"/>
                  </a:cubicBezTo>
                  <a:cubicBezTo>
                    <a:pt x="0" y="1064"/>
                    <a:pt x="274" y="1338"/>
                    <a:pt x="669" y="1338"/>
                  </a:cubicBezTo>
                  <a:cubicBezTo>
                    <a:pt x="1034" y="1338"/>
                    <a:pt x="1338" y="1064"/>
                    <a:pt x="1338" y="669"/>
                  </a:cubicBezTo>
                  <a:cubicBezTo>
                    <a:pt x="1338" y="304"/>
                    <a:pt x="1034" y="0"/>
                    <a:pt x="669"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9"/>
            <p:cNvSpPr/>
            <p:nvPr/>
          </p:nvSpPr>
          <p:spPr>
            <a:xfrm>
              <a:off x="-23867300" y="-7124425"/>
              <a:ext cx="16750" cy="16750"/>
            </a:xfrm>
            <a:custGeom>
              <a:avLst/>
              <a:gdLst/>
              <a:ahLst/>
              <a:cxnLst/>
              <a:rect l="l" t="t" r="r" b="b"/>
              <a:pathLst>
                <a:path w="670" h="670" extrusionOk="0">
                  <a:moveTo>
                    <a:pt x="335" y="1"/>
                  </a:moveTo>
                  <a:cubicBezTo>
                    <a:pt x="153" y="1"/>
                    <a:pt x="1" y="122"/>
                    <a:pt x="1" y="335"/>
                  </a:cubicBezTo>
                  <a:cubicBezTo>
                    <a:pt x="1" y="517"/>
                    <a:pt x="153" y="669"/>
                    <a:pt x="335" y="669"/>
                  </a:cubicBezTo>
                  <a:cubicBezTo>
                    <a:pt x="518" y="669"/>
                    <a:pt x="670" y="517"/>
                    <a:pt x="670" y="335"/>
                  </a:cubicBezTo>
                  <a:cubicBezTo>
                    <a:pt x="670" y="122"/>
                    <a:pt x="518" y="1"/>
                    <a:pt x="335"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9"/>
            <p:cNvSpPr/>
            <p:nvPr/>
          </p:nvSpPr>
          <p:spPr>
            <a:xfrm>
              <a:off x="-23522300" y="-7167725"/>
              <a:ext cx="16750" cy="16725"/>
            </a:xfrm>
            <a:custGeom>
              <a:avLst/>
              <a:gdLst/>
              <a:ahLst/>
              <a:cxnLst/>
              <a:rect l="l" t="t" r="r" b="b"/>
              <a:pathLst>
                <a:path w="670" h="669" extrusionOk="0">
                  <a:moveTo>
                    <a:pt x="335" y="0"/>
                  </a:moveTo>
                  <a:cubicBezTo>
                    <a:pt x="153" y="0"/>
                    <a:pt x="1" y="122"/>
                    <a:pt x="1" y="334"/>
                  </a:cubicBezTo>
                  <a:cubicBezTo>
                    <a:pt x="1" y="517"/>
                    <a:pt x="153" y="669"/>
                    <a:pt x="335" y="669"/>
                  </a:cubicBezTo>
                  <a:cubicBezTo>
                    <a:pt x="517" y="669"/>
                    <a:pt x="669" y="517"/>
                    <a:pt x="669" y="334"/>
                  </a:cubicBezTo>
                  <a:cubicBezTo>
                    <a:pt x="669" y="122"/>
                    <a:pt x="517" y="0"/>
                    <a:pt x="33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9"/>
            <p:cNvSpPr/>
            <p:nvPr/>
          </p:nvSpPr>
          <p:spPr>
            <a:xfrm>
              <a:off x="-23870325" y="-6654800"/>
              <a:ext cx="16750" cy="16725"/>
            </a:xfrm>
            <a:custGeom>
              <a:avLst/>
              <a:gdLst/>
              <a:ahLst/>
              <a:cxnLst/>
              <a:rect l="l" t="t" r="r" b="b"/>
              <a:pathLst>
                <a:path w="670" h="669" extrusionOk="0">
                  <a:moveTo>
                    <a:pt x="335" y="0"/>
                  </a:moveTo>
                  <a:cubicBezTo>
                    <a:pt x="152" y="0"/>
                    <a:pt x="0" y="122"/>
                    <a:pt x="0" y="334"/>
                  </a:cubicBezTo>
                  <a:cubicBezTo>
                    <a:pt x="0" y="517"/>
                    <a:pt x="152" y="669"/>
                    <a:pt x="335" y="669"/>
                  </a:cubicBezTo>
                  <a:cubicBezTo>
                    <a:pt x="517" y="669"/>
                    <a:pt x="669" y="517"/>
                    <a:pt x="669" y="334"/>
                  </a:cubicBezTo>
                  <a:cubicBezTo>
                    <a:pt x="669" y="122"/>
                    <a:pt x="517" y="0"/>
                    <a:pt x="33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9"/>
            <p:cNvSpPr/>
            <p:nvPr/>
          </p:nvSpPr>
          <p:spPr>
            <a:xfrm>
              <a:off x="-24111225" y="-6119850"/>
              <a:ext cx="9150" cy="9150"/>
            </a:xfrm>
            <a:custGeom>
              <a:avLst/>
              <a:gdLst/>
              <a:ahLst/>
              <a:cxnLst/>
              <a:rect l="l" t="t" r="r" b="b"/>
              <a:pathLst>
                <a:path w="366" h="366" extrusionOk="0">
                  <a:moveTo>
                    <a:pt x="183" y="1"/>
                  </a:moveTo>
                  <a:cubicBezTo>
                    <a:pt x="92" y="1"/>
                    <a:pt x="1" y="92"/>
                    <a:pt x="1" y="183"/>
                  </a:cubicBezTo>
                  <a:cubicBezTo>
                    <a:pt x="1" y="305"/>
                    <a:pt x="92" y="365"/>
                    <a:pt x="183" y="365"/>
                  </a:cubicBezTo>
                  <a:cubicBezTo>
                    <a:pt x="305" y="365"/>
                    <a:pt x="366" y="305"/>
                    <a:pt x="366" y="183"/>
                  </a:cubicBezTo>
                  <a:cubicBezTo>
                    <a:pt x="366" y="92"/>
                    <a:pt x="305"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9"/>
            <p:cNvSpPr/>
            <p:nvPr/>
          </p:nvSpPr>
          <p:spPr>
            <a:xfrm>
              <a:off x="-23440225" y="-6707250"/>
              <a:ext cx="9150" cy="9150"/>
            </a:xfrm>
            <a:custGeom>
              <a:avLst/>
              <a:gdLst/>
              <a:ahLst/>
              <a:cxnLst/>
              <a:rect l="l" t="t" r="r" b="b"/>
              <a:pathLst>
                <a:path w="366" h="366" extrusionOk="0">
                  <a:moveTo>
                    <a:pt x="183" y="1"/>
                  </a:moveTo>
                  <a:cubicBezTo>
                    <a:pt x="92" y="1"/>
                    <a:pt x="0" y="92"/>
                    <a:pt x="0" y="183"/>
                  </a:cubicBezTo>
                  <a:cubicBezTo>
                    <a:pt x="0" y="305"/>
                    <a:pt x="92" y="366"/>
                    <a:pt x="183" y="366"/>
                  </a:cubicBezTo>
                  <a:cubicBezTo>
                    <a:pt x="304" y="366"/>
                    <a:pt x="365" y="305"/>
                    <a:pt x="365" y="183"/>
                  </a:cubicBezTo>
                  <a:cubicBezTo>
                    <a:pt x="365" y="92"/>
                    <a:pt x="30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9"/>
            <p:cNvSpPr/>
            <p:nvPr/>
          </p:nvSpPr>
          <p:spPr>
            <a:xfrm>
              <a:off x="-23545850" y="-6603900"/>
              <a:ext cx="9150" cy="9150"/>
            </a:xfrm>
            <a:custGeom>
              <a:avLst/>
              <a:gdLst/>
              <a:ahLst/>
              <a:cxnLst/>
              <a:rect l="l" t="t" r="r" b="b"/>
              <a:pathLst>
                <a:path w="366" h="366" extrusionOk="0">
                  <a:moveTo>
                    <a:pt x="183" y="1"/>
                  </a:moveTo>
                  <a:cubicBezTo>
                    <a:pt x="92" y="1"/>
                    <a:pt x="0" y="92"/>
                    <a:pt x="0" y="183"/>
                  </a:cubicBezTo>
                  <a:cubicBezTo>
                    <a:pt x="0" y="305"/>
                    <a:pt x="92" y="365"/>
                    <a:pt x="183" y="365"/>
                  </a:cubicBezTo>
                  <a:cubicBezTo>
                    <a:pt x="304" y="365"/>
                    <a:pt x="365" y="305"/>
                    <a:pt x="365" y="183"/>
                  </a:cubicBezTo>
                  <a:cubicBezTo>
                    <a:pt x="365" y="92"/>
                    <a:pt x="30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9"/>
            <p:cNvSpPr/>
            <p:nvPr/>
          </p:nvSpPr>
          <p:spPr>
            <a:xfrm>
              <a:off x="-23603600" y="-6523350"/>
              <a:ext cx="9125" cy="9150"/>
            </a:xfrm>
            <a:custGeom>
              <a:avLst/>
              <a:gdLst/>
              <a:ahLst/>
              <a:cxnLst/>
              <a:rect l="l" t="t" r="r" b="b"/>
              <a:pathLst>
                <a:path w="365" h="366" extrusionOk="0">
                  <a:moveTo>
                    <a:pt x="183" y="1"/>
                  </a:moveTo>
                  <a:cubicBezTo>
                    <a:pt x="61" y="1"/>
                    <a:pt x="0" y="61"/>
                    <a:pt x="0" y="183"/>
                  </a:cubicBezTo>
                  <a:cubicBezTo>
                    <a:pt x="0" y="274"/>
                    <a:pt x="61" y="365"/>
                    <a:pt x="183" y="365"/>
                  </a:cubicBezTo>
                  <a:cubicBezTo>
                    <a:pt x="274" y="365"/>
                    <a:pt x="365" y="274"/>
                    <a:pt x="365" y="183"/>
                  </a:cubicBezTo>
                  <a:cubicBezTo>
                    <a:pt x="365" y="61"/>
                    <a:pt x="27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9"/>
            <p:cNvSpPr/>
            <p:nvPr/>
          </p:nvSpPr>
          <p:spPr>
            <a:xfrm>
              <a:off x="-24799675" y="-6599350"/>
              <a:ext cx="9150" cy="9150"/>
            </a:xfrm>
            <a:custGeom>
              <a:avLst/>
              <a:gdLst/>
              <a:ahLst/>
              <a:cxnLst/>
              <a:rect l="l" t="t" r="r" b="b"/>
              <a:pathLst>
                <a:path w="366" h="366" extrusionOk="0">
                  <a:moveTo>
                    <a:pt x="183" y="1"/>
                  </a:moveTo>
                  <a:cubicBezTo>
                    <a:pt x="61" y="1"/>
                    <a:pt x="0" y="62"/>
                    <a:pt x="0" y="183"/>
                  </a:cubicBezTo>
                  <a:cubicBezTo>
                    <a:pt x="0" y="275"/>
                    <a:pt x="61" y="366"/>
                    <a:pt x="183" y="366"/>
                  </a:cubicBezTo>
                  <a:cubicBezTo>
                    <a:pt x="274" y="366"/>
                    <a:pt x="365" y="275"/>
                    <a:pt x="365" y="183"/>
                  </a:cubicBezTo>
                  <a:cubicBezTo>
                    <a:pt x="365" y="62"/>
                    <a:pt x="27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9"/>
            <p:cNvSpPr/>
            <p:nvPr/>
          </p:nvSpPr>
          <p:spPr>
            <a:xfrm>
              <a:off x="-24088425" y="-6357700"/>
              <a:ext cx="16750" cy="16750"/>
            </a:xfrm>
            <a:custGeom>
              <a:avLst/>
              <a:gdLst/>
              <a:ahLst/>
              <a:cxnLst/>
              <a:rect l="l" t="t" r="r" b="b"/>
              <a:pathLst>
                <a:path w="670" h="670" extrusionOk="0">
                  <a:moveTo>
                    <a:pt x="335" y="1"/>
                  </a:moveTo>
                  <a:cubicBezTo>
                    <a:pt x="153" y="1"/>
                    <a:pt x="1" y="153"/>
                    <a:pt x="1" y="335"/>
                  </a:cubicBezTo>
                  <a:cubicBezTo>
                    <a:pt x="1" y="517"/>
                    <a:pt x="153" y="669"/>
                    <a:pt x="335" y="669"/>
                  </a:cubicBezTo>
                  <a:cubicBezTo>
                    <a:pt x="518" y="669"/>
                    <a:pt x="670" y="517"/>
                    <a:pt x="670" y="335"/>
                  </a:cubicBezTo>
                  <a:cubicBezTo>
                    <a:pt x="670" y="153"/>
                    <a:pt x="518" y="1"/>
                    <a:pt x="335"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9"/>
            <p:cNvSpPr/>
            <p:nvPr/>
          </p:nvSpPr>
          <p:spPr>
            <a:xfrm>
              <a:off x="-22744925" y="-7192800"/>
              <a:ext cx="16750" cy="16725"/>
            </a:xfrm>
            <a:custGeom>
              <a:avLst/>
              <a:gdLst/>
              <a:ahLst/>
              <a:cxnLst/>
              <a:rect l="l" t="t" r="r" b="b"/>
              <a:pathLst>
                <a:path w="670" h="669" extrusionOk="0">
                  <a:moveTo>
                    <a:pt x="335" y="0"/>
                  </a:moveTo>
                  <a:cubicBezTo>
                    <a:pt x="152" y="0"/>
                    <a:pt x="0" y="152"/>
                    <a:pt x="0" y="334"/>
                  </a:cubicBezTo>
                  <a:cubicBezTo>
                    <a:pt x="0" y="517"/>
                    <a:pt x="152" y="669"/>
                    <a:pt x="335" y="669"/>
                  </a:cubicBezTo>
                  <a:cubicBezTo>
                    <a:pt x="517" y="669"/>
                    <a:pt x="669" y="517"/>
                    <a:pt x="669" y="334"/>
                  </a:cubicBezTo>
                  <a:cubicBezTo>
                    <a:pt x="669" y="152"/>
                    <a:pt x="517" y="0"/>
                    <a:pt x="33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9"/>
            <p:cNvSpPr/>
            <p:nvPr/>
          </p:nvSpPr>
          <p:spPr>
            <a:xfrm>
              <a:off x="-24051950" y="-5271800"/>
              <a:ext cx="34225" cy="33450"/>
            </a:xfrm>
            <a:custGeom>
              <a:avLst/>
              <a:gdLst/>
              <a:ahLst/>
              <a:cxnLst/>
              <a:rect l="l" t="t" r="r" b="b"/>
              <a:pathLst>
                <a:path w="1369" h="1338" extrusionOk="0">
                  <a:moveTo>
                    <a:pt x="670" y="0"/>
                  </a:moveTo>
                  <a:cubicBezTo>
                    <a:pt x="305" y="0"/>
                    <a:pt x="1" y="304"/>
                    <a:pt x="1" y="669"/>
                  </a:cubicBezTo>
                  <a:cubicBezTo>
                    <a:pt x="1" y="1033"/>
                    <a:pt x="305" y="1337"/>
                    <a:pt x="670" y="1337"/>
                  </a:cubicBezTo>
                  <a:cubicBezTo>
                    <a:pt x="1065" y="1337"/>
                    <a:pt x="1369" y="1064"/>
                    <a:pt x="1369" y="669"/>
                  </a:cubicBezTo>
                  <a:cubicBezTo>
                    <a:pt x="1369" y="304"/>
                    <a:pt x="1065" y="0"/>
                    <a:pt x="670"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9"/>
            <p:cNvSpPr/>
            <p:nvPr/>
          </p:nvSpPr>
          <p:spPr>
            <a:xfrm>
              <a:off x="-24448600" y="-5201150"/>
              <a:ext cx="33450" cy="33475"/>
            </a:xfrm>
            <a:custGeom>
              <a:avLst/>
              <a:gdLst/>
              <a:ahLst/>
              <a:cxnLst/>
              <a:rect l="l" t="t" r="r" b="b"/>
              <a:pathLst>
                <a:path w="1338" h="1339" extrusionOk="0">
                  <a:moveTo>
                    <a:pt x="669" y="1"/>
                  </a:moveTo>
                  <a:cubicBezTo>
                    <a:pt x="304" y="1"/>
                    <a:pt x="0" y="305"/>
                    <a:pt x="0" y="670"/>
                  </a:cubicBezTo>
                  <a:cubicBezTo>
                    <a:pt x="0" y="1065"/>
                    <a:pt x="304" y="1338"/>
                    <a:pt x="669" y="1338"/>
                  </a:cubicBezTo>
                  <a:cubicBezTo>
                    <a:pt x="1034" y="1338"/>
                    <a:pt x="1338" y="1065"/>
                    <a:pt x="1338" y="670"/>
                  </a:cubicBezTo>
                  <a:cubicBezTo>
                    <a:pt x="1338" y="305"/>
                    <a:pt x="1034" y="1"/>
                    <a:pt x="669"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9"/>
            <p:cNvSpPr/>
            <p:nvPr/>
          </p:nvSpPr>
          <p:spPr>
            <a:xfrm>
              <a:off x="-25061850" y="-4521800"/>
              <a:ext cx="34225" cy="33450"/>
            </a:xfrm>
            <a:custGeom>
              <a:avLst/>
              <a:gdLst/>
              <a:ahLst/>
              <a:cxnLst/>
              <a:rect l="l" t="t" r="r" b="b"/>
              <a:pathLst>
                <a:path w="1369" h="1338" extrusionOk="0">
                  <a:moveTo>
                    <a:pt x="700" y="0"/>
                  </a:moveTo>
                  <a:cubicBezTo>
                    <a:pt x="305" y="0"/>
                    <a:pt x="1" y="274"/>
                    <a:pt x="1" y="669"/>
                  </a:cubicBezTo>
                  <a:cubicBezTo>
                    <a:pt x="1" y="1034"/>
                    <a:pt x="305" y="1338"/>
                    <a:pt x="700" y="1338"/>
                  </a:cubicBezTo>
                  <a:cubicBezTo>
                    <a:pt x="1065" y="1338"/>
                    <a:pt x="1369" y="1034"/>
                    <a:pt x="1369" y="669"/>
                  </a:cubicBezTo>
                  <a:cubicBezTo>
                    <a:pt x="1369" y="274"/>
                    <a:pt x="1065" y="0"/>
                    <a:pt x="700"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9"/>
            <p:cNvSpPr/>
            <p:nvPr/>
          </p:nvSpPr>
          <p:spPr>
            <a:xfrm>
              <a:off x="-21732750" y="-6630500"/>
              <a:ext cx="34225" cy="33475"/>
            </a:xfrm>
            <a:custGeom>
              <a:avLst/>
              <a:gdLst/>
              <a:ahLst/>
              <a:cxnLst/>
              <a:rect l="l" t="t" r="r" b="b"/>
              <a:pathLst>
                <a:path w="1369" h="1339" extrusionOk="0">
                  <a:moveTo>
                    <a:pt x="669" y="1"/>
                  </a:moveTo>
                  <a:cubicBezTo>
                    <a:pt x="304" y="1"/>
                    <a:pt x="1" y="305"/>
                    <a:pt x="1" y="669"/>
                  </a:cubicBezTo>
                  <a:cubicBezTo>
                    <a:pt x="1" y="1034"/>
                    <a:pt x="304" y="1338"/>
                    <a:pt x="669" y="1338"/>
                  </a:cubicBezTo>
                  <a:cubicBezTo>
                    <a:pt x="1064" y="1338"/>
                    <a:pt x="1368" y="1034"/>
                    <a:pt x="1368" y="669"/>
                  </a:cubicBezTo>
                  <a:cubicBezTo>
                    <a:pt x="1368" y="305"/>
                    <a:pt x="1064" y="1"/>
                    <a:pt x="669"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9"/>
            <p:cNvSpPr/>
            <p:nvPr/>
          </p:nvSpPr>
          <p:spPr>
            <a:xfrm>
              <a:off x="-22994175" y="-6651775"/>
              <a:ext cx="16750" cy="16750"/>
            </a:xfrm>
            <a:custGeom>
              <a:avLst/>
              <a:gdLst/>
              <a:ahLst/>
              <a:cxnLst/>
              <a:rect l="l" t="t" r="r" b="b"/>
              <a:pathLst>
                <a:path w="670" h="670" extrusionOk="0">
                  <a:moveTo>
                    <a:pt x="335" y="1"/>
                  </a:moveTo>
                  <a:cubicBezTo>
                    <a:pt x="153" y="1"/>
                    <a:pt x="1" y="153"/>
                    <a:pt x="1" y="335"/>
                  </a:cubicBezTo>
                  <a:cubicBezTo>
                    <a:pt x="1" y="517"/>
                    <a:pt x="153" y="669"/>
                    <a:pt x="335" y="669"/>
                  </a:cubicBezTo>
                  <a:cubicBezTo>
                    <a:pt x="517" y="669"/>
                    <a:pt x="669" y="517"/>
                    <a:pt x="669" y="335"/>
                  </a:cubicBezTo>
                  <a:cubicBezTo>
                    <a:pt x="669" y="153"/>
                    <a:pt x="517" y="1"/>
                    <a:pt x="335"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9"/>
            <p:cNvSpPr/>
            <p:nvPr/>
          </p:nvSpPr>
          <p:spPr>
            <a:xfrm>
              <a:off x="-24394650" y="-5838700"/>
              <a:ext cx="16750" cy="16750"/>
            </a:xfrm>
            <a:custGeom>
              <a:avLst/>
              <a:gdLst/>
              <a:ahLst/>
              <a:cxnLst/>
              <a:rect l="l" t="t" r="r" b="b"/>
              <a:pathLst>
                <a:path w="670" h="670" extrusionOk="0">
                  <a:moveTo>
                    <a:pt x="335" y="1"/>
                  </a:moveTo>
                  <a:cubicBezTo>
                    <a:pt x="152" y="1"/>
                    <a:pt x="0" y="153"/>
                    <a:pt x="0" y="335"/>
                  </a:cubicBezTo>
                  <a:cubicBezTo>
                    <a:pt x="0" y="518"/>
                    <a:pt x="152" y="670"/>
                    <a:pt x="335" y="670"/>
                  </a:cubicBezTo>
                  <a:cubicBezTo>
                    <a:pt x="517" y="670"/>
                    <a:pt x="669" y="518"/>
                    <a:pt x="669" y="335"/>
                  </a:cubicBezTo>
                  <a:cubicBezTo>
                    <a:pt x="669" y="153"/>
                    <a:pt x="517" y="1"/>
                    <a:pt x="335"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9"/>
            <p:cNvSpPr/>
            <p:nvPr/>
          </p:nvSpPr>
          <p:spPr>
            <a:xfrm>
              <a:off x="-23554200" y="-6290075"/>
              <a:ext cx="16725" cy="16750"/>
            </a:xfrm>
            <a:custGeom>
              <a:avLst/>
              <a:gdLst/>
              <a:ahLst/>
              <a:cxnLst/>
              <a:rect l="l" t="t" r="r" b="b"/>
              <a:pathLst>
                <a:path w="669" h="670" extrusionOk="0">
                  <a:moveTo>
                    <a:pt x="334" y="1"/>
                  </a:moveTo>
                  <a:cubicBezTo>
                    <a:pt x="152" y="1"/>
                    <a:pt x="0" y="153"/>
                    <a:pt x="0" y="335"/>
                  </a:cubicBezTo>
                  <a:cubicBezTo>
                    <a:pt x="0" y="518"/>
                    <a:pt x="152" y="670"/>
                    <a:pt x="334" y="670"/>
                  </a:cubicBezTo>
                  <a:cubicBezTo>
                    <a:pt x="517" y="670"/>
                    <a:pt x="669" y="518"/>
                    <a:pt x="669" y="335"/>
                  </a:cubicBezTo>
                  <a:cubicBezTo>
                    <a:pt x="669" y="153"/>
                    <a:pt x="517" y="1"/>
                    <a:pt x="334"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9"/>
            <p:cNvSpPr/>
            <p:nvPr/>
          </p:nvSpPr>
          <p:spPr>
            <a:xfrm>
              <a:off x="-22462250" y="-6043850"/>
              <a:ext cx="16750" cy="16725"/>
            </a:xfrm>
            <a:custGeom>
              <a:avLst/>
              <a:gdLst/>
              <a:ahLst/>
              <a:cxnLst/>
              <a:rect l="l" t="t" r="r" b="b"/>
              <a:pathLst>
                <a:path w="670" h="669" extrusionOk="0">
                  <a:moveTo>
                    <a:pt x="335" y="0"/>
                  </a:moveTo>
                  <a:cubicBezTo>
                    <a:pt x="153" y="0"/>
                    <a:pt x="1" y="152"/>
                    <a:pt x="1" y="334"/>
                  </a:cubicBezTo>
                  <a:cubicBezTo>
                    <a:pt x="1" y="517"/>
                    <a:pt x="153" y="669"/>
                    <a:pt x="335" y="669"/>
                  </a:cubicBezTo>
                  <a:cubicBezTo>
                    <a:pt x="517" y="669"/>
                    <a:pt x="669" y="517"/>
                    <a:pt x="669" y="334"/>
                  </a:cubicBezTo>
                  <a:cubicBezTo>
                    <a:pt x="669" y="152"/>
                    <a:pt x="517" y="0"/>
                    <a:pt x="33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9"/>
            <p:cNvSpPr/>
            <p:nvPr/>
          </p:nvSpPr>
          <p:spPr>
            <a:xfrm>
              <a:off x="-23597525" y="-5609200"/>
              <a:ext cx="16750" cy="16750"/>
            </a:xfrm>
            <a:custGeom>
              <a:avLst/>
              <a:gdLst/>
              <a:ahLst/>
              <a:cxnLst/>
              <a:rect l="l" t="t" r="r" b="b"/>
              <a:pathLst>
                <a:path w="670" h="670" extrusionOk="0">
                  <a:moveTo>
                    <a:pt x="335" y="0"/>
                  </a:moveTo>
                  <a:cubicBezTo>
                    <a:pt x="152" y="0"/>
                    <a:pt x="0" y="152"/>
                    <a:pt x="0" y="335"/>
                  </a:cubicBezTo>
                  <a:cubicBezTo>
                    <a:pt x="0" y="517"/>
                    <a:pt x="152" y="669"/>
                    <a:pt x="335" y="669"/>
                  </a:cubicBezTo>
                  <a:cubicBezTo>
                    <a:pt x="517" y="669"/>
                    <a:pt x="669" y="517"/>
                    <a:pt x="669" y="335"/>
                  </a:cubicBezTo>
                  <a:cubicBezTo>
                    <a:pt x="669" y="152"/>
                    <a:pt x="517" y="0"/>
                    <a:pt x="33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9"/>
            <p:cNvSpPr/>
            <p:nvPr/>
          </p:nvSpPr>
          <p:spPr>
            <a:xfrm>
              <a:off x="-24356650" y="-6566675"/>
              <a:ext cx="16725" cy="16750"/>
            </a:xfrm>
            <a:custGeom>
              <a:avLst/>
              <a:gdLst/>
              <a:ahLst/>
              <a:cxnLst/>
              <a:rect l="l" t="t" r="r" b="b"/>
              <a:pathLst>
                <a:path w="669" h="670" extrusionOk="0">
                  <a:moveTo>
                    <a:pt x="334" y="1"/>
                  </a:moveTo>
                  <a:cubicBezTo>
                    <a:pt x="152" y="1"/>
                    <a:pt x="0" y="153"/>
                    <a:pt x="0" y="335"/>
                  </a:cubicBezTo>
                  <a:cubicBezTo>
                    <a:pt x="0" y="518"/>
                    <a:pt x="152" y="670"/>
                    <a:pt x="334" y="670"/>
                  </a:cubicBezTo>
                  <a:cubicBezTo>
                    <a:pt x="517" y="670"/>
                    <a:pt x="669" y="518"/>
                    <a:pt x="669" y="335"/>
                  </a:cubicBezTo>
                  <a:cubicBezTo>
                    <a:pt x="669" y="123"/>
                    <a:pt x="517" y="1"/>
                    <a:pt x="334"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9"/>
            <p:cNvSpPr/>
            <p:nvPr/>
          </p:nvSpPr>
          <p:spPr>
            <a:xfrm>
              <a:off x="-23676550" y="-5372875"/>
              <a:ext cx="16725" cy="16750"/>
            </a:xfrm>
            <a:custGeom>
              <a:avLst/>
              <a:gdLst/>
              <a:ahLst/>
              <a:cxnLst/>
              <a:rect l="l" t="t" r="r" b="b"/>
              <a:pathLst>
                <a:path w="669" h="670" extrusionOk="0">
                  <a:moveTo>
                    <a:pt x="335" y="0"/>
                  </a:moveTo>
                  <a:cubicBezTo>
                    <a:pt x="152" y="0"/>
                    <a:pt x="0" y="152"/>
                    <a:pt x="0" y="335"/>
                  </a:cubicBezTo>
                  <a:cubicBezTo>
                    <a:pt x="0" y="517"/>
                    <a:pt x="152" y="669"/>
                    <a:pt x="335" y="669"/>
                  </a:cubicBezTo>
                  <a:cubicBezTo>
                    <a:pt x="517" y="669"/>
                    <a:pt x="669" y="548"/>
                    <a:pt x="669" y="335"/>
                  </a:cubicBezTo>
                  <a:cubicBezTo>
                    <a:pt x="669" y="152"/>
                    <a:pt x="517" y="0"/>
                    <a:pt x="33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9"/>
            <p:cNvSpPr/>
            <p:nvPr/>
          </p:nvSpPr>
          <p:spPr>
            <a:xfrm>
              <a:off x="-23422000" y="-5506625"/>
              <a:ext cx="9150" cy="9150"/>
            </a:xfrm>
            <a:custGeom>
              <a:avLst/>
              <a:gdLst/>
              <a:ahLst/>
              <a:cxnLst/>
              <a:rect l="l" t="t" r="r" b="b"/>
              <a:pathLst>
                <a:path w="366" h="366" extrusionOk="0">
                  <a:moveTo>
                    <a:pt x="183" y="1"/>
                  </a:moveTo>
                  <a:cubicBezTo>
                    <a:pt x="92" y="1"/>
                    <a:pt x="1" y="92"/>
                    <a:pt x="1" y="183"/>
                  </a:cubicBezTo>
                  <a:cubicBezTo>
                    <a:pt x="1" y="305"/>
                    <a:pt x="92" y="366"/>
                    <a:pt x="183" y="366"/>
                  </a:cubicBezTo>
                  <a:cubicBezTo>
                    <a:pt x="274" y="366"/>
                    <a:pt x="366" y="305"/>
                    <a:pt x="366" y="183"/>
                  </a:cubicBezTo>
                  <a:cubicBezTo>
                    <a:pt x="366" y="92"/>
                    <a:pt x="27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9"/>
            <p:cNvSpPr/>
            <p:nvPr/>
          </p:nvSpPr>
          <p:spPr>
            <a:xfrm>
              <a:off x="-23166675" y="-5660875"/>
              <a:ext cx="9150" cy="9150"/>
            </a:xfrm>
            <a:custGeom>
              <a:avLst/>
              <a:gdLst/>
              <a:ahLst/>
              <a:cxnLst/>
              <a:rect l="l" t="t" r="r" b="b"/>
              <a:pathLst>
                <a:path w="366" h="366" extrusionOk="0">
                  <a:moveTo>
                    <a:pt x="183" y="0"/>
                  </a:moveTo>
                  <a:cubicBezTo>
                    <a:pt x="92" y="0"/>
                    <a:pt x="1" y="61"/>
                    <a:pt x="1" y="183"/>
                  </a:cubicBezTo>
                  <a:cubicBezTo>
                    <a:pt x="1" y="274"/>
                    <a:pt x="92" y="365"/>
                    <a:pt x="183" y="365"/>
                  </a:cubicBezTo>
                  <a:cubicBezTo>
                    <a:pt x="274" y="365"/>
                    <a:pt x="366" y="274"/>
                    <a:pt x="366" y="183"/>
                  </a:cubicBezTo>
                  <a:cubicBezTo>
                    <a:pt x="366" y="61"/>
                    <a:pt x="274"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9"/>
            <p:cNvSpPr/>
            <p:nvPr/>
          </p:nvSpPr>
          <p:spPr>
            <a:xfrm>
              <a:off x="-22683375" y="-6021825"/>
              <a:ext cx="9900" cy="9150"/>
            </a:xfrm>
            <a:custGeom>
              <a:avLst/>
              <a:gdLst/>
              <a:ahLst/>
              <a:cxnLst/>
              <a:rect l="l" t="t" r="r" b="b"/>
              <a:pathLst>
                <a:path w="396" h="366" extrusionOk="0">
                  <a:moveTo>
                    <a:pt x="213" y="1"/>
                  </a:moveTo>
                  <a:cubicBezTo>
                    <a:pt x="92" y="1"/>
                    <a:pt x="0" y="92"/>
                    <a:pt x="0" y="183"/>
                  </a:cubicBezTo>
                  <a:cubicBezTo>
                    <a:pt x="0" y="274"/>
                    <a:pt x="92" y="365"/>
                    <a:pt x="213" y="365"/>
                  </a:cubicBezTo>
                  <a:cubicBezTo>
                    <a:pt x="304" y="365"/>
                    <a:pt x="396" y="274"/>
                    <a:pt x="396" y="183"/>
                  </a:cubicBezTo>
                  <a:cubicBezTo>
                    <a:pt x="396" y="92"/>
                    <a:pt x="304" y="1"/>
                    <a:pt x="21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9"/>
            <p:cNvSpPr/>
            <p:nvPr/>
          </p:nvSpPr>
          <p:spPr>
            <a:xfrm>
              <a:off x="-22766975" y="-6295375"/>
              <a:ext cx="9150" cy="9125"/>
            </a:xfrm>
            <a:custGeom>
              <a:avLst/>
              <a:gdLst/>
              <a:ahLst/>
              <a:cxnLst/>
              <a:rect l="l" t="t" r="r" b="b"/>
              <a:pathLst>
                <a:path w="366" h="365" extrusionOk="0">
                  <a:moveTo>
                    <a:pt x="183" y="0"/>
                  </a:moveTo>
                  <a:cubicBezTo>
                    <a:pt x="92" y="0"/>
                    <a:pt x="1" y="61"/>
                    <a:pt x="1" y="183"/>
                  </a:cubicBezTo>
                  <a:cubicBezTo>
                    <a:pt x="1" y="274"/>
                    <a:pt x="92" y="365"/>
                    <a:pt x="183" y="365"/>
                  </a:cubicBezTo>
                  <a:cubicBezTo>
                    <a:pt x="275" y="365"/>
                    <a:pt x="366" y="274"/>
                    <a:pt x="366" y="183"/>
                  </a:cubicBezTo>
                  <a:cubicBezTo>
                    <a:pt x="366" y="61"/>
                    <a:pt x="275"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9"/>
            <p:cNvSpPr/>
            <p:nvPr/>
          </p:nvSpPr>
          <p:spPr>
            <a:xfrm>
              <a:off x="-23193275" y="-5359950"/>
              <a:ext cx="9150" cy="9900"/>
            </a:xfrm>
            <a:custGeom>
              <a:avLst/>
              <a:gdLst/>
              <a:ahLst/>
              <a:cxnLst/>
              <a:rect l="l" t="t" r="r" b="b"/>
              <a:pathLst>
                <a:path w="366" h="396" extrusionOk="0">
                  <a:moveTo>
                    <a:pt x="183" y="0"/>
                  </a:moveTo>
                  <a:cubicBezTo>
                    <a:pt x="92" y="0"/>
                    <a:pt x="1" y="91"/>
                    <a:pt x="1" y="213"/>
                  </a:cubicBezTo>
                  <a:cubicBezTo>
                    <a:pt x="1" y="304"/>
                    <a:pt x="92" y="395"/>
                    <a:pt x="183" y="395"/>
                  </a:cubicBezTo>
                  <a:cubicBezTo>
                    <a:pt x="275" y="395"/>
                    <a:pt x="366" y="304"/>
                    <a:pt x="366" y="213"/>
                  </a:cubicBezTo>
                  <a:cubicBezTo>
                    <a:pt x="366" y="91"/>
                    <a:pt x="275"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9"/>
            <p:cNvSpPr/>
            <p:nvPr/>
          </p:nvSpPr>
          <p:spPr>
            <a:xfrm>
              <a:off x="-22220600" y="-6395700"/>
              <a:ext cx="9150" cy="9150"/>
            </a:xfrm>
            <a:custGeom>
              <a:avLst/>
              <a:gdLst/>
              <a:ahLst/>
              <a:cxnLst/>
              <a:rect l="l" t="t" r="r" b="b"/>
              <a:pathLst>
                <a:path w="366" h="366" extrusionOk="0">
                  <a:moveTo>
                    <a:pt x="183" y="1"/>
                  </a:moveTo>
                  <a:cubicBezTo>
                    <a:pt x="61" y="1"/>
                    <a:pt x="0" y="92"/>
                    <a:pt x="0" y="183"/>
                  </a:cubicBezTo>
                  <a:cubicBezTo>
                    <a:pt x="0" y="305"/>
                    <a:pt x="61" y="366"/>
                    <a:pt x="183" y="366"/>
                  </a:cubicBezTo>
                  <a:cubicBezTo>
                    <a:pt x="274" y="366"/>
                    <a:pt x="365" y="305"/>
                    <a:pt x="365" y="183"/>
                  </a:cubicBezTo>
                  <a:cubicBezTo>
                    <a:pt x="365" y="92"/>
                    <a:pt x="27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9"/>
            <p:cNvSpPr/>
            <p:nvPr/>
          </p:nvSpPr>
          <p:spPr>
            <a:xfrm>
              <a:off x="-22236550" y="-5587175"/>
              <a:ext cx="9125" cy="9925"/>
            </a:xfrm>
            <a:custGeom>
              <a:avLst/>
              <a:gdLst/>
              <a:ahLst/>
              <a:cxnLst/>
              <a:rect l="l" t="t" r="r" b="b"/>
              <a:pathLst>
                <a:path w="365" h="397" extrusionOk="0">
                  <a:moveTo>
                    <a:pt x="183" y="1"/>
                  </a:moveTo>
                  <a:cubicBezTo>
                    <a:pt x="91" y="1"/>
                    <a:pt x="0" y="92"/>
                    <a:pt x="0" y="214"/>
                  </a:cubicBezTo>
                  <a:cubicBezTo>
                    <a:pt x="0" y="305"/>
                    <a:pt x="91" y="396"/>
                    <a:pt x="183" y="396"/>
                  </a:cubicBezTo>
                  <a:cubicBezTo>
                    <a:pt x="304" y="396"/>
                    <a:pt x="365" y="305"/>
                    <a:pt x="365" y="214"/>
                  </a:cubicBezTo>
                  <a:cubicBezTo>
                    <a:pt x="365" y="92"/>
                    <a:pt x="30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9"/>
            <p:cNvSpPr/>
            <p:nvPr/>
          </p:nvSpPr>
          <p:spPr>
            <a:xfrm>
              <a:off x="-23735825" y="-4765725"/>
              <a:ext cx="9900" cy="9150"/>
            </a:xfrm>
            <a:custGeom>
              <a:avLst/>
              <a:gdLst/>
              <a:ahLst/>
              <a:cxnLst/>
              <a:rect l="l" t="t" r="r" b="b"/>
              <a:pathLst>
                <a:path w="396" h="366" extrusionOk="0">
                  <a:moveTo>
                    <a:pt x="213" y="0"/>
                  </a:moveTo>
                  <a:cubicBezTo>
                    <a:pt x="92" y="0"/>
                    <a:pt x="0" y="61"/>
                    <a:pt x="0" y="183"/>
                  </a:cubicBezTo>
                  <a:cubicBezTo>
                    <a:pt x="0" y="274"/>
                    <a:pt x="92" y="365"/>
                    <a:pt x="213" y="365"/>
                  </a:cubicBezTo>
                  <a:cubicBezTo>
                    <a:pt x="304" y="365"/>
                    <a:pt x="396" y="274"/>
                    <a:pt x="396" y="183"/>
                  </a:cubicBezTo>
                  <a:cubicBezTo>
                    <a:pt x="396" y="61"/>
                    <a:pt x="304" y="0"/>
                    <a:pt x="21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9"/>
            <p:cNvSpPr/>
            <p:nvPr/>
          </p:nvSpPr>
          <p:spPr>
            <a:xfrm>
              <a:off x="-23165900" y="-5045375"/>
              <a:ext cx="9900" cy="9925"/>
            </a:xfrm>
            <a:custGeom>
              <a:avLst/>
              <a:gdLst/>
              <a:ahLst/>
              <a:cxnLst/>
              <a:rect l="l" t="t" r="r" b="b"/>
              <a:pathLst>
                <a:path w="396" h="397" extrusionOk="0">
                  <a:moveTo>
                    <a:pt x="183" y="1"/>
                  </a:moveTo>
                  <a:cubicBezTo>
                    <a:pt x="91" y="1"/>
                    <a:pt x="0" y="92"/>
                    <a:pt x="0" y="183"/>
                  </a:cubicBezTo>
                  <a:cubicBezTo>
                    <a:pt x="0" y="305"/>
                    <a:pt x="91" y="396"/>
                    <a:pt x="183" y="396"/>
                  </a:cubicBezTo>
                  <a:cubicBezTo>
                    <a:pt x="304" y="396"/>
                    <a:pt x="395" y="305"/>
                    <a:pt x="395" y="183"/>
                  </a:cubicBezTo>
                  <a:cubicBezTo>
                    <a:pt x="395" y="92"/>
                    <a:pt x="30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9"/>
            <p:cNvSpPr/>
            <p:nvPr/>
          </p:nvSpPr>
          <p:spPr>
            <a:xfrm>
              <a:off x="-25650000" y="-7003600"/>
              <a:ext cx="9150" cy="9900"/>
            </a:xfrm>
            <a:custGeom>
              <a:avLst/>
              <a:gdLst/>
              <a:ahLst/>
              <a:cxnLst/>
              <a:rect l="l" t="t" r="r" b="b"/>
              <a:pathLst>
                <a:path w="366" h="396" extrusionOk="0">
                  <a:moveTo>
                    <a:pt x="183" y="1"/>
                  </a:moveTo>
                  <a:cubicBezTo>
                    <a:pt x="92" y="1"/>
                    <a:pt x="1" y="92"/>
                    <a:pt x="1" y="213"/>
                  </a:cubicBezTo>
                  <a:cubicBezTo>
                    <a:pt x="1" y="304"/>
                    <a:pt x="92" y="396"/>
                    <a:pt x="183" y="396"/>
                  </a:cubicBezTo>
                  <a:cubicBezTo>
                    <a:pt x="305" y="396"/>
                    <a:pt x="365" y="304"/>
                    <a:pt x="365" y="213"/>
                  </a:cubicBezTo>
                  <a:cubicBezTo>
                    <a:pt x="365" y="92"/>
                    <a:pt x="305"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9"/>
            <p:cNvSpPr/>
            <p:nvPr/>
          </p:nvSpPr>
          <p:spPr>
            <a:xfrm>
              <a:off x="-22868800" y="-5111475"/>
              <a:ext cx="9150" cy="9150"/>
            </a:xfrm>
            <a:custGeom>
              <a:avLst/>
              <a:gdLst/>
              <a:ahLst/>
              <a:cxnLst/>
              <a:rect l="l" t="t" r="r" b="b"/>
              <a:pathLst>
                <a:path w="366" h="366" extrusionOk="0">
                  <a:moveTo>
                    <a:pt x="183" y="0"/>
                  </a:moveTo>
                  <a:cubicBezTo>
                    <a:pt x="92" y="0"/>
                    <a:pt x="1" y="92"/>
                    <a:pt x="1" y="183"/>
                  </a:cubicBezTo>
                  <a:cubicBezTo>
                    <a:pt x="1" y="304"/>
                    <a:pt x="92" y="365"/>
                    <a:pt x="183" y="365"/>
                  </a:cubicBezTo>
                  <a:cubicBezTo>
                    <a:pt x="305" y="365"/>
                    <a:pt x="366" y="304"/>
                    <a:pt x="366" y="183"/>
                  </a:cubicBezTo>
                  <a:cubicBezTo>
                    <a:pt x="366" y="92"/>
                    <a:pt x="305"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9"/>
            <p:cNvSpPr/>
            <p:nvPr/>
          </p:nvSpPr>
          <p:spPr>
            <a:xfrm>
              <a:off x="-22728975" y="-5184425"/>
              <a:ext cx="9150" cy="9900"/>
            </a:xfrm>
            <a:custGeom>
              <a:avLst/>
              <a:gdLst/>
              <a:ahLst/>
              <a:cxnLst/>
              <a:rect l="l" t="t" r="r" b="b"/>
              <a:pathLst>
                <a:path w="366" h="396" extrusionOk="0">
                  <a:moveTo>
                    <a:pt x="183" y="1"/>
                  </a:moveTo>
                  <a:cubicBezTo>
                    <a:pt x="92" y="1"/>
                    <a:pt x="1" y="92"/>
                    <a:pt x="1" y="183"/>
                  </a:cubicBezTo>
                  <a:cubicBezTo>
                    <a:pt x="1" y="304"/>
                    <a:pt x="92" y="396"/>
                    <a:pt x="183" y="396"/>
                  </a:cubicBezTo>
                  <a:cubicBezTo>
                    <a:pt x="305" y="396"/>
                    <a:pt x="365" y="304"/>
                    <a:pt x="365" y="183"/>
                  </a:cubicBezTo>
                  <a:cubicBezTo>
                    <a:pt x="365" y="92"/>
                    <a:pt x="305"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9"/>
            <p:cNvSpPr/>
            <p:nvPr/>
          </p:nvSpPr>
          <p:spPr>
            <a:xfrm>
              <a:off x="-22755575" y="-5272575"/>
              <a:ext cx="9150" cy="9150"/>
            </a:xfrm>
            <a:custGeom>
              <a:avLst/>
              <a:gdLst/>
              <a:ahLst/>
              <a:cxnLst/>
              <a:rect l="l" t="t" r="r" b="b"/>
              <a:pathLst>
                <a:path w="366" h="366" extrusionOk="0">
                  <a:moveTo>
                    <a:pt x="183" y="1"/>
                  </a:moveTo>
                  <a:cubicBezTo>
                    <a:pt x="92" y="1"/>
                    <a:pt x="1" y="92"/>
                    <a:pt x="1" y="183"/>
                  </a:cubicBezTo>
                  <a:cubicBezTo>
                    <a:pt x="1" y="305"/>
                    <a:pt x="92" y="365"/>
                    <a:pt x="183" y="365"/>
                  </a:cubicBezTo>
                  <a:cubicBezTo>
                    <a:pt x="305" y="365"/>
                    <a:pt x="366" y="305"/>
                    <a:pt x="366" y="183"/>
                  </a:cubicBezTo>
                  <a:cubicBezTo>
                    <a:pt x="366" y="92"/>
                    <a:pt x="305"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9"/>
            <p:cNvSpPr/>
            <p:nvPr/>
          </p:nvSpPr>
          <p:spPr>
            <a:xfrm>
              <a:off x="-23324725" y="-5607675"/>
              <a:ext cx="9900" cy="9325"/>
            </a:xfrm>
            <a:custGeom>
              <a:avLst/>
              <a:gdLst/>
              <a:ahLst/>
              <a:cxnLst/>
              <a:rect l="l" t="t" r="r" b="b"/>
              <a:pathLst>
                <a:path w="396" h="373" extrusionOk="0">
                  <a:moveTo>
                    <a:pt x="213" y="0"/>
                  </a:moveTo>
                  <a:cubicBezTo>
                    <a:pt x="122" y="0"/>
                    <a:pt x="31" y="61"/>
                    <a:pt x="1" y="152"/>
                  </a:cubicBezTo>
                  <a:cubicBezTo>
                    <a:pt x="1" y="243"/>
                    <a:pt x="61" y="365"/>
                    <a:pt x="152" y="365"/>
                  </a:cubicBezTo>
                  <a:cubicBezTo>
                    <a:pt x="169" y="370"/>
                    <a:pt x="186" y="373"/>
                    <a:pt x="203" y="373"/>
                  </a:cubicBezTo>
                  <a:cubicBezTo>
                    <a:pt x="283" y="373"/>
                    <a:pt x="365" y="318"/>
                    <a:pt x="365" y="243"/>
                  </a:cubicBezTo>
                  <a:cubicBezTo>
                    <a:pt x="396" y="122"/>
                    <a:pt x="335" y="31"/>
                    <a:pt x="21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9"/>
            <p:cNvSpPr/>
            <p:nvPr/>
          </p:nvSpPr>
          <p:spPr>
            <a:xfrm>
              <a:off x="-23792825" y="-4703425"/>
              <a:ext cx="9900" cy="9150"/>
            </a:xfrm>
            <a:custGeom>
              <a:avLst/>
              <a:gdLst/>
              <a:ahLst/>
              <a:cxnLst/>
              <a:rect l="l" t="t" r="r" b="b"/>
              <a:pathLst>
                <a:path w="396" h="366" extrusionOk="0">
                  <a:moveTo>
                    <a:pt x="214" y="1"/>
                  </a:moveTo>
                  <a:cubicBezTo>
                    <a:pt x="92" y="1"/>
                    <a:pt x="1" y="92"/>
                    <a:pt x="1" y="183"/>
                  </a:cubicBezTo>
                  <a:cubicBezTo>
                    <a:pt x="1" y="305"/>
                    <a:pt x="92" y="366"/>
                    <a:pt x="214" y="366"/>
                  </a:cubicBezTo>
                  <a:cubicBezTo>
                    <a:pt x="305" y="366"/>
                    <a:pt x="396" y="305"/>
                    <a:pt x="396" y="183"/>
                  </a:cubicBezTo>
                  <a:cubicBezTo>
                    <a:pt x="396" y="92"/>
                    <a:pt x="305" y="1"/>
                    <a:pt x="214"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9"/>
            <p:cNvSpPr/>
            <p:nvPr/>
          </p:nvSpPr>
          <p:spPr>
            <a:xfrm>
              <a:off x="-23608175" y="-6004350"/>
              <a:ext cx="9150" cy="9900"/>
            </a:xfrm>
            <a:custGeom>
              <a:avLst/>
              <a:gdLst/>
              <a:ahLst/>
              <a:cxnLst/>
              <a:rect l="l" t="t" r="r" b="b"/>
              <a:pathLst>
                <a:path w="366" h="396" extrusionOk="0">
                  <a:moveTo>
                    <a:pt x="183" y="1"/>
                  </a:moveTo>
                  <a:cubicBezTo>
                    <a:pt x="62" y="1"/>
                    <a:pt x="1" y="92"/>
                    <a:pt x="1" y="183"/>
                  </a:cubicBezTo>
                  <a:cubicBezTo>
                    <a:pt x="1" y="305"/>
                    <a:pt x="62" y="396"/>
                    <a:pt x="183" y="396"/>
                  </a:cubicBezTo>
                  <a:cubicBezTo>
                    <a:pt x="274" y="396"/>
                    <a:pt x="366" y="305"/>
                    <a:pt x="366" y="183"/>
                  </a:cubicBezTo>
                  <a:cubicBezTo>
                    <a:pt x="366" y="92"/>
                    <a:pt x="27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9"/>
            <p:cNvSpPr/>
            <p:nvPr/>
          </p:nvSpPr>
          <p:spPr>
            <a:xfrm>
              <a:off x="-23310275" y="-5893400"/>
              <a:ext cx="9125" cy="9900"/>
            </a:xfrm>
            <a:custGeom>
              <a:avLst/>
              <a:gdLst/>
              <a:ahLst/>
              <a:cxnLst/>
              <a:rect l="l" t="t" r="r" b="b"/>
              <a:pathLst>
                <a:path w="365" h="396" extrusionOk="0">
                  <a:moveTo>
                    <a:pt x="182" y="0"/>
                  </a:moveTo>
                  <a:cubicBezTo>
                    <a:pt x="61" y="0"/>
                    <a:pt x="0" y="92"/>
                    <a:pt x="0" y="213"/>
                  </a:cubicBezTo>
                  <a:cubicBezTo>
                    <a:pt x="0" y="304"/>
                    <a:pt x="61" y="396"/>
                    <a:pt x="182" y="396"/>
                  </a:cubicBezTo>
                  <a:cubicBezTo>
                    <a:pt x="274" y="396"/>
                    <a:pt x="365" y="304"/>
                    <a:pt x="365" y="213"/>
                  </a:cubicBezTo>
                  <a:cubicBezTo>
                    <a:pt x="365" y="92"/>
                    <a:pt x="274" y="0"/>
                    <a:pt x="182"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9"/>
            <p:cNvSpPr/>
            <p:nvPr/>
          </p:nvSpPr>
          <p:spPr>
            <a:xfrm>
              <a:off x="-20737300" y="-6355425"/>
              <a:ext cx="9900" cy="9150"/>
            </a:xfrm>
            <a:custGeom>
              <a:avLst/>
              <a:gdLst/>
              <a:ahLst/>
              <a:cxnLst/>
              <a:rect l="l" t="t" r="r" b="b"/>
              <a:pathLst>
                <a:path w="396" h="366" extrusionOk="0">
                  <a:moveTo>
                    <a:pt x="183" y="1"/>
                  </a:moveTo>
                  <a:cubicBezTo>
                    <a:pt x="92" y="1"/>
                    <a:pt x="1" y="62"/>
                    <a:pt x="1" y="183"/>
                  </a:cubicBezTo>
                  <a:cubicBezTo>
                    <a:pt x="1" y="275"/>
                    <a:pt x="92" y="366"/>
                    <a:pt x="183" y="366"/>
                  </a:cubicBezTo>
                  <a:cubicBezTo>
                    <a:pt x="305" y="366"/>
                    <a:pt x="396" y="275"/>
                    <a:pt x="396" y="183"/>
                  </a:cubicBezTo>
                  <a:cubicBezTo>
                    <a:pt x="396" y="62"/>
                    <a:pt x="305"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9"/>
            <p:cNvSpPr/>
            <p:nvPr/>
          </p:nvSpPr>
          <p:spPr>
            <a:xfrm>
              <a:off x="-20481975" y="-6510425"/>
              <a:ext cx="9900" cy="9125"/>
            </a:xfrm>
            <a:custGeom>
              <a:avLst/>
              <a:gdLst/>
              <a:ahLst/>
              <a:cxnLst/>
              <a:rect l="l" t="t" r="r" b="b"/>
              <a:pathLst>
                <a:path w="396" h="365" extrusionOk="0">
                  <a:moveTo>
                    <a:pt x="183" y="0"/>
                  </a:moveTo>
                  <a:cubicBezTo>
                    <a:pt x="92" y="0"/>
                    <a:pt x="1" y="91"/>
                    <a:pt x="1" y="183"/>
                  </a:cubicBezTo>
                  <a:cubicBezTo>
                    <a:pt x="1" y="304"/>
                    <a:pt x="92" y="365"/>
                    <a:pt x="183" y="365"/>
                  </a:cubicBezTo>
                  <a:cubicBezTo>
                    <a:pt x="305" y="365"/>
                    <a:pt x="396" y="304"/>
                    <a:pt x="396" y="183"/>
                  </a:cubicBezTo>
                  <a:cubicBezTo>
                    <a:pt x="396" y="91"/>
                    <a:pt x="305"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9"/>
            <p:cNvSpPr/>
            <p:nvPr/>
          </p:nvSpPr>
          <p:spPr>
            <a:xfrm>
              <a:off x="-20508575" y="-6208750"/>
              <a:ext cx="9925" cy="9150"/>
            </a:xfrm>
            <a:custGeom>
              <a:avLst/>
              <a:gdLst/>
              <a:ahLst/>
              <a:cxnLst/>
              <a:rect l="l" t="t" r="r" b="b"/>
              <a:pathLst>
                <a:path w="397" h="366" extrusionOk="0">
                  <a:moveTo>
                    <a:pt x="214" y="0"/>
                  </a:moveTo>
                  <a:cubicBezTo>
                    <a:pt x="92" y="0"/>
                    <a:pt x="1" y="91"/>
                    <a:pt x="1" y="183"/>
                  </a:cubicBezTo>
                  <a:cubicBezTo>
                    <a:pt x="1" y="304"/>
                    <a:pt x="92" y="365"/>
                    <a:pt x="214" y="365"/>
                  </a:cubicBezTo>
                  <a:cubicBezTo>
                    <a:pt x="305" y="365"/>
                    <a:pt x="396" y="304"/>
                    <a:pt x="396" y="183"/>
                  </a:cubicBezTo>
                  <a:cubicBezTo>
                    <a:pt x="396" y="91"/>
                    <a:pt x="305" y="0"/>
                    <a:pt x="214"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9"/>
            <p:cNvSpPr/>
            <p:nvPr/>
          </p:nvSpPr>
          <p:spPr>
            <a:xfrm>
              <a:off x="-20640025" y="-6456675"/>
              <a:ext cx="9900" cy="9525"/>
            </a:xfrm>
            <a:custGeom>
              <a:avLst/>
              <a:gdLst/>
              <a:ahLst/>
              <a:cxnLst/>
              <a:rect l="l" t="t" r="r" b="b"/>
              <a:pathLst>
                <a:path w="396" h="381" extrusionOk="0">
                  <a:moveTo>
                    <a:pt x="195" y="1"/>
                  </a:moveTo>
                  <a:cubicBezTo>
                    <a:pt x="114" y="1"/>
                    <a:pt x="31" y="60"/>
                    <a:pt x="31" y="160"/>
                  </a:cubicBezTo>
                  <a:cubicBezTo>
                    <a:pt x="1" y="252"/>
                    <a:pt x="61" y="343"/>
                    <a:pt x="152" y="373"/>
                  </a:cubicBezTo>
                  <a:cubicBezTo>
                    <a:pt x="173" y="378"/>
                    <a:pt x="193" y="381"/>
                    <a:pt x="212" y="381"/>
                  </a:cubicBezTo>
                  <a:cubicBezTo>
                    <a:pt x="304" y="381"/>
                    <a:pt x="370" y="322"/>
                    <a:pt x="396" y="221"/>
                  </a:cubicBezTo>
                  <a:cubicBezTo>
                    <a:pt x="396" y="130"/>
                    <a:pt x="335" y="39"/>
                    <a:pt x="244" y="8"/>
                  </a:cubicBezTo>
                  <a:cubicBezTo>
                    <a:pt x="228" y="3"/>
                    <a:pt x="212" y="1"/>
                    <a:pt x="195"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9"/>
            <p:cNvSpPr/>
            <p:nvPr/>
          </p:nvSpPr>
          <p:spPr>
            <a:xfrm>
              <a:off x="-20625575" y="-6742200"/>
              <a:ext cx="9125" cy="9150"/>
            </a:xfrm>
            <a:custGeom>
              <a:avLst/>
              <a:gdLst/>
              <a:ahLst/>
              <a:cxnLst/>
              <a:rect l="l" t="t" r="r" b="b"/>
              <a:pathLst>
                <a:path w="365" h="366" extrusionOk="0">
                  <a:moveTo>
                    <a:pt x="182" y="1"/>
                  </a:moveTo>
                  <a:cubicBezTo>
                    <a:pt x="91" y="1"/>
                    <a:pt x="0" y="92"/>
                    <a:pt x="0" y="183"/>
                  </a:cubicBezTo>
                  <a:cubicBezTo>
                    <a:pt x="0" y="274"/>
                    <a:pt x="91" y="365"/>
                    <a:pt x="182" y="365"/>
                  </a:cubicBezTo>
                  <a:cubicBezTo>
                    <a:pt x="304" y="365"/>
                    <a:pt x="365" y="274"/>
                    <a:pt x="365" y="183"/>
                  </a:cubicBezTo>
                  <a:cubicBezTo>
                    <a:pt x="365" y="92"/>
                    <a:pt x="304" y="1"/>
                    <a:pt x="182"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9"/>
            <p:cNvSpPr/>
            <p:nvPr/>
          </p:nvSpPr>
          <p:spPr>
            <a:xfrm>
              <a:off x="-23935675" y="-5917725"/>
              <a:ext cx="9150" cy="9900"/>
            </a:xfrm>
            <a:custGeom>
              <a:avLst/>
              <a:gdLst/>
              <a:ahLst/>
              <a:cxnLst/>
              <a:rect l="l" t="t" r="r" b="b"/>
              <a:pathLst>
                <a:path w="366" h="396" extrusionOk="0">
                  <a:moveTo>
                    <a:pt x="183" y="1"/>
                  </a:moveTo>
                  <a:cubicBezTo>
                    <a:pt x="92" y="1"/>
                    <a:pt x="0" y="92"/>
                    <a:pt x="0" y="183"/>
                  </a:cubicBezTo>
                  <a:cubicBezTo>
                    <a:pt x="0" y="305"/>
                    <a:pt x="92" y="396"/>
                    <a:pt x="183" y="396"/>
                  </a:cubicBezTo>
                  <a:cubicBezTo>
                    <a:pt x="304" y="396"/>
                    <a:pt x="365" y="305"/>
                    <a:pt x="365" y="183"/>
                  </a:cubicBezTo>
                  <a:cubicBezTo>
                    <a:pt x="365" y="92"/>
                    <a:pt x="30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9"/>
            <p:cNvSpPr/>
            <p:nvPr/>
          </p:nvSpPr>
          <p:spPr>
            <a:xfrm>
              <a:off x="-20554150" y="-6992200"/>
              <a:ext cx="9125" cy="9900"/>
            </a:xfrm>
            <a:custGeom>
              <a:avLst/>
              <a:gdLst/>
              <a:ahLst/>
              <a:cxnLst/>
              <a:rect l="l" t="t" r="r" b="b"/>
              <a:pathLst>
                <a:path w="365" h="396" extrusionOk="0">
                  <a:moveTo>
                    <a:pt x="183" y="0"/>
                  </a:moveTo>
                  <a:cubicBezTo>
                    <a:pt x="91" y="0"/>
                    <a:pt x="0" y="92"/>
                    <a:pt x="0" y="183"/>
                  </a:cubicBezTo>
                  <a:cubicBezTo>
                    <a:pt x="0" y="304"/>
                    <a:pt x="91" y="396"/>
                    <a:pt x="183" y="396"/>
                  </a:cubicBezTo>
                  <a:cubicBezTo>
                    <a:pt x="304" y="396"/>
                    <a:pt x="365" y="304"/>
                    <a:pt x="365" y="183"/>
                  </a:cubicBezTo>
                  <a:cubicBezTo>
                    <a:pt x="365" y="92"/>
                    <a:pt x="304"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9"/>
            <p:cNvSpPr/>
            <p:nvPr/>
          </p:nvSpPr>
          <p:spPr>
            <a:xfrm>
              <a:off x="-20640025" y="-6156550"/>
              <a:ext cx="36500" cy="33150"/>
            </a:xfrm>
            <a:custGeom>
              <a:avLst/>
              <a:gdLst/>
              <a:ahLst/>
              <a:cxnLst/>
              <a:rect l="l" t="t" r="r" b="b"/>
              <a:pathLst>
                <a:path w="1460" h="1326" extrusionOk="0">
                  <a:moveTo>
                    <a:pt x="739" y="0"/>
                  </a:moveTo>
                  <a:cubicBezTo>
                    <a:pt x="415" y="0"/>
                    <a:pt x="116" y="230"/>
                    <a:pt x="61" y="557"/>
                  </a:cubicBezTo>
                  <a:cubicBezTo>
                    <a:pt x="1" y="921"/>
                    <a:pt x="244" y="1256"/>
                    <a:pt x="608" y="1317"/>
                  </a:cubicBezTo>
                  <a:cubicBezTo>
                    <a:pt x="646" y="1323"/>
                    <a:pt x="684" y="1326"/>
                    <a:pt x="721" y="1326"/>
                  </a:cubicBezTo>
                  <a:cubicBezTo>
                    <a:pt x="1045" y="1326"/>
                    <a:pt x="1344" y="1097"/>
                    <a:pt x="1399" y="769"/>
                  </a:cubicBezTo>
                  <a:cubicBezTo>
                    <a:pt x="1460" y="405"/>
                    <a:pt x="1216" y="70"/>
                    <a:pt x="852" y="10"/>
                  </a:cubicBezTo>
                  <a:cubicBezTo>
                    <a:pt x="814" y="3"/>
                    <a:pt x="776" y="0"/>
                    <a:pt x="739" y="0"/>
                  </a:cubicBezTo>
                  <a:close/>
                </a:path>
              </a:pathLst>
            </a:custGeom>
            <a:solidFill>
              <a:srgbClr val="FFFFFF">
                <a:alpha val="43400"/>
              </a:srgbClr>
            </a:solidFill>
            <a:ln>
              <a:noFill/>
            </a:ln>
            <a:effectLst>
              <a:outerShdw blurRad="1143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9"/>
            <p:cNvSpPr/>
            <p:nvPr/>
          </p:nvSpPr>
          <p:spPr>
            <a:xfrm>
              <a:off x="-20561750" y="-6499800"/>
              <a:ext cx="34225" cy="33475"/>
            </a:xfrm>
            <a:custGeom>
              <a:avLst/>
              <a:gdLst/>
              <a:ahLst/>
              <a:cxnLst/>
              <a:rect l="l" t="t" r="r" b="b"/>
              <a:pathLst>
                <a:path w="1369" h="1339" extrusionOk="0">
                  <a:moveTo>
                    <a:pt x="699" y="1"/>
                  </a:moveTo>
                  <a:cubicBezTo>
                    <a:pt x="304" y="1"/>
                    <a:pt x="0" y="274"/>
                    <a:pt x="0" y="669"/>
                  </a:cubicBezTo>
                  <a:cubicBezTo>
                    <a:pt x="0" y="1034"/>
                    <a:pt x="304" y="1338"/>
                    <a:pt x="699" y="1338"/>
                  </a:cubicBezTo>
                  <a:cubicBezTo>
                    <a:pt x="1064" y="1338"/>
                    <a:pt x="1368" y="1034"/>
                    <a:pt x="1368" y="669"/>
                  </a:cubicBezTo>
                  <a:cubicBezTo>
                    <a:pt x="1368" y="305"/>
                    <a:pt x="1064" y="1"/>
                    <a:pt x="699"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9"/>
            <p:cNvSpPr/>
            <p:nvPr/>
          </p:nvSpPr>
          <p:spPr>
            <a:xfrm>
              <a:off x="-19997150" y="-7161650"/>
              <a:ext cx="16725" cy="16725"/>
            </a:xfrm>
            <a:custGeom>
              <a:avLst/>
              <a:gdLst/>
              <a:ahLst/>
              <a:cxnLst/>
              <a:rect l="l" t="t" r="r" b="b"/>
              <a:pathLst>
                <a:path w="669" h="669" extrusionOk="0">
                  <a:moveTo>
                    <a:pt x="335" y="0"/>
                  </a:moveTo>
                  <a:cubicBezTo>
                    <a:pt x="152" y="0"/>
                    <a:pt x="0" y="152"/>
                    <a:pt x="0" y="335"/>
                  </a:cubicBezTo>
                  <a:cubicBezTo>
                    <a:pt x="0" y="517"/>
                    <a:pt x="152" y="669"/>
                    <a:pt x="335" y="669"/>
                  </a:cubicBezTo>
                  <a:cubicBezTo>
                    <a:pt x="517" y="669"/>
                    <a:pt x="669" y="517"/>
                    <a:pt x="669" y="335"/>
                  </a:cubicBezTo>
                  <a:cubicBezTo>
                    <a:pt x="669" y="152"/>
                    <a:pt x="517" y="0"/>
                    <a:pt x="33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9"/>
            <p:cNvSpPr/>
            <p:nvPr/>
          </p:nvSpPr>
          <p:spPr>
            <a:xfrm>
              <a:off x="-20039700" y="-6480800"/>
              <a:ext cx="16725" cy="16750"/>
            </a:xfrm>
            <a:custGeom>
              <a:avLst/>
              <a:gdLst/>
              <a:ahLst/>
              <a:cxnLst/>
              <a:rect l="l" t="t" r="r" b="b"/>
              <a:pathLst>
                <a:path w="669" h="670" extrusionOk="0">
                  <a:moveTo>
                    <a:pt x="334" y="1"/>
                  </a:moveTo>
                  <a:cubicBezTo>
                    <a:pt x="152" y="1"/>
                    <a:pt x="0" y="153"/>
                    <a:pt x="0" y="335"/>
                  </a:cubicBezTo>
                  <a:cubicBezTo>
                    <a:pt x="0" y="517"/>
                    <a:pt x="152" y="669"/>
                    <a:pt x="334" y="669"/>
                  </a:cubicBezTo>
                  <a:cubicBezTo>
                    <a:pt x="517" y="669"/>
                    <a:pt x="669" y="517"/>
                    <a:pt x="669" y="335"/>
                  </a:cubicBezTo>
                  <a:cubicBezTo>
                    <a:pt x="669" y="153"/>
                    <a:pt x="517" y="1"/>
                    <a:pt x="334"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9"/>
            <p:cNvSpPr/>
            <p:nvPr/>
          </p:nvSpPr>
          <p:spPr>
            <a:xfrm>
              <a:off x="-20254000" y="-6070450"/>
              <a:ext cx="16750" cy="16725"/>
            </a:xfrm>
            <a:custGeom>
              <a:avLst/>
              <a:gdLst/>
              <a:ahLst/>
              <a:cxnLst/>
              <a:rect l="l" t="t" r="r" b="b"/>
              <a:pathLst>
                <a:path w="670" h="669" extrusionOk="0">
                  <a:moveTo>
                    <a:pt x="335" y="0"/>
                  </a:moveTo>
                  <a:cubicBezTo>
                    <a:pt x="153" y="0"/>
                    <a:pt x="1" y="152"/>
                    <a:pt x="1" y="335"/>
                  </a:cubicBezTo>
                  <a:cubicBezTo>
                    <a:pt x="1" y="517"/>
                    <a:pt x="153" y="669"/>
                    <a:pt x="335" y="669"/>
                  </a:cubicBezTo>
                  <a:cubicBezTo>
                    <a:pt x="517" y="669"/>
                    <a:pt x="669" y="517"/>
                    <a:pt x="669" y="335"/>
                  </a:cubicBezTo>
                  <a:cubicBezTo>
                    <a:pt x="669" y="152"/>
                    <a:pt x="517" y="0"/>
                    <a:pt x="33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9"/>
            <p:cNvSpPr/>
            <p:nvPr/>
          </p:nvSpPr>
          <p:spPr>
            <a:xfrm>
              <a:off x="-19864925" y="-6378975"/>
              <a:ext cx="9125" cy="9900"/>
            </a:xfrm>
            <a:custGeom>
              <a:avLst/>
              <a:gdLst/>
              <a:ahLst/>
              <a:cxnLst/>
              <a:rect l="l" t="t" r="r" b="b"/>
              <a:pathLst>
                <a:path w="365" h="396" extrusionOk="0">
                  <a:moveTo>
                    <a:pt x="183" y="1"/>
                  </a:moveTo>
                  <a:cubicBezTo>
                    <a:pt x="91" y="1"/>
                    <a:pt x="0" y="92"/>
                    <a:pt x="0" y="213"/>
                  </a:cubicBezTo>
                  <a:cubicBezTo>
                    <a:pt x="0" y="305"/>
                    <a:pt x="91" y="396"/>
                    <a:pt x="183" y="396"/>
                  </a:cubicBezTo>
                  <a:cubicBezTo>
                    <a:pt x="304" y="396"/>
                    <a:pt x="365" y="305"/>
                    <a:pt x="365" y="213"/>
                  </a:cubicBezTo>
                  <a:cubicBezTo>
                    <a:pt x="365" y="92"/>
                    <a:pt x="30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9"/>
            <p:cNvSpPr/>
            <p:nvPr/>
          </p:nvSpPr>
          <p:spPr>
            <a:xfrm>
              <a:off x="-19767675" y="-6479475"/>
              <a:ext cx="9900" cy="9500"/>
            </a:xfrm>
            <a:custGeom>
              <a:avLst/>
              <a:gdLst/>
              <a:ahLst/>
              <a:cxnLst/>
              <a:rect l="l" t="t" r="r" b="b"/>
              <a:pathLst>
                <a:path w="396" h="380" extrusionOk="0">
                  <a:moveTo>
                    <a:pt x="184" y="1"/>
                  </a:moveTo>
                  <a:cubicBezTo>
                    <a:pt x="93" y="1"/>
                    <a:pt x="26" y="60"/>
                    <a:pt x="1" y="160"/>
                  </a:cubicBezTo>
                  <a:cubicBezTo>
                    <a:pt x="1" y="252"/>
                    <a:pt x="62" y="343"/>
                    <a:pt x="153" y="373"/>
                  </a:cubicBezTo>
                  <a:cubicBezTo>
                    <a:pt x="165" y="377"/>
                    <a:pt x="178" y="379"/>
                    <a:pt x="191" y="379"/>
                  </a:cubicBezTo>
                  <a:cubicBezTo>
                    <a:pt x="274" y="379"/>
                    <a:pt x="366" y="300"/>
                    <a:pt x="366" y="221"/>
                  </a:cubicBezTo>
                  <a:cubicBezTo>
                    <a:pt x="396" y="130"/>
                    <a:pt x="335" y="8"/>
                    <a:pt x="244" y="8"/>
                  </a:cubicBezTo>
                  <a:cubicBezTo>
                    <a:pt x="223" y="3"/>
                    <a:pt x="203" y="1"/>
                    <a:pt x="184"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9"/>
            <p:cNvSpPr/>
            <p:nvPr/>
          </p:nvSpPr>
          <p:spPr>
            <a:xfrm>
              <a:off x="-20051100" y="-6875950"/>
              <a:ext cx="9125" cy="9150"/>
            </a:xfrm>
            <a:custGeom>
              <a:avLst/>
              <a:gdLst/>
              <a:ahLst/>
              <a:cxnLst/>
              <a:rect l="l" t="t" r="r" b="b"/>
              <a:pathLst>
                <a:path w="365" h="366" extrusionOk="0">
                  <a:moveTo>
                    <a:pt x="183" y="1"/>
                  </a:moveTo>
                  <a:cubicBezTo>
                    <a:pt x="61" y="1"/>
                    <a:pt x="0" y="92"/>
                    <a:pt x="0" y="183"/>
                  </a:cubicBezTo>
                  <a:cubicBezTo>
                    <a:pt x="0" y="275"/>
                    <a:pt x="61" y="366"/>
                    <a:pt x="183" y="366"/>
                  </a:cubicBezTo>
                  <a:cubicBezTo>
                    <a:pt x="274" y="366"/>
                    <a:pt x="365" y="275"/>
                    <a:pt x="365" y="183"/>
                  </a:cubicBezTo>
                  <a:cubicBezTo>
                    <a:pt x="365" y="92"/>
                    <a:pt x="27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9"/>
            <p:cNvSpPr/>
            <p:nvPr/>
          </p:nvSpPr>
          <p:spPr>
            <a:xfrm>
              <a:off x="-19753225" y="-6765000"/>
              <a:ext cx="9150" cy="9150"/>
            </a:xfrm>
            <a:custGeom>
              <a:avLst/>
              <a:gdLst/>
              <a:ahLst/>
              <a:cxnLst/>
              <a:rect l="l" t="t" r="r" b="b"/>
              <a:pathLst>
                <a:path w="366" h="366" extrusionOk="0">
                  <a:moveTo>
                    <a:pt x="183" y="1"/>
                  </a:moveTo>
                  <a:cubicBezTo>
                    <a:pt x="91" y="1"/>
                    <a:pt x="0" y="92"/>
                    <a:pt x="0" y="183"/>
                  </a:cubicBezTo>
                  <a:cubicBezTo>
                    <a:pt x="0" y="274"/>
                    <a:pt x="91" y="365"/>
                    <a:pt x="183" y="365"/>
                  </a:cubicBezTo>
                  <a:cubicBezTo>
                    <a:pt x="274" y="365"/>
                    <a:pt x="365" y="274"/>
                    <a:pt x="365" y="183"/>
                  </a:cubicBezTo>
                  <a:cubicBezTo>
                    <a:pt x="365" y="92"/>
                    <a:pt x="27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9"/>
            <p:cNvSpPr/>
            <p:nvPr/>
          </p:nvSpPr>
          <p:spPr>
            <a:xfrm>
              <a:off x="-20378625" y="-6789300"/>
              <a:ext cx="9150" cy="9125"/>
            </a:xfrm>
            <a:custGeom>
              <a:avLst/>
              <a:gdLst/>
              <a:ahLst/>
              <a:cxnLst/>
              <a:rect l="l" t="t" r="r" b="b"/>
              <a:pathLst>
                <a:path w="366" h="365" extrusionOk="0">
                  <a:moveTo>
                    <a:pt x="183" y="0"/>
                  </a:moveTo>
                  <a:cubicBezTo>
                    <a:pt x="92" y="0"/>
                    <a:pt x="1" y="61"/>
                    <a:pt x="1" y="182"/>
                  </a:cubicBezTo>
                  <a:cubicBezTo>
                    <a:pt x="1" y="274"/>
                    <a:pt x="92" y="365"/>
                    <a:pt x="183" y="365"/>
                  </a:cubicBezTo>
                  <a:cubicBezTo>
                    <a:pt x="305" y="365"/>
                    <a:pt x="365" y="274"/>
                    <a:pt x="365" y="182"/>
                  </a:cubicBezTo>
                  <a:cubicBezTo>
                    <a:pt x="365" y="61"/>
                    <a:pt x="305"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9"/>
            <p:cNvSpPr/>
            <p:nvPr/>
          </p:nvSpPr>
          <p:spPr>
            <a:xfrm>
              <a:off x="-24380975" y="-4965575"/>
              <a:ext cx="9150" cy="9900"/>
            </a:xfrm>
            <a:custGeom>
              <a:avLst/>
              <a:gdLst/>
              <a:ahLst/>
              <a:cxnLst/>
              <a:rect l="l" t="t" r="r" b="b"/>
              <a:pathLst>
                <a:path w="366" h="396" extrusionOk="0">
                  <a:moveTo>
                    <a:pt x="183" y="0"/>
                  </a:moveTo>
                  <a:cubicBezTo>
                    <a:pt x="92" y="0"/>
                    <a:pt x="0" y="92"/>
                    <a:pt x="0" y="213"/>
                  </a:cubicBezTo>
                  <a:cubicBezTo>
                    <a:pt x="0" y="304"/>
                    <a:pt x="92" y="396"/>
                    <a:pt x="183" y="396"/>
                  </a:cubicBezTo>
                  <a:cubicBezTo>
                    <a:pt x="274" y="396"/>
                    <a:pt x="365" y="304"/>
                    <a:pt x="365" y="213"/>
                  </a:cubicBezTo>
                  <a:cubicBezTo>
                    <a:pt x="365" y="92"/>
                    <a:pt x="274"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9"/>
            <p:cNvSpPr/>
            <p:nvPr/>
          </p:nvSpPr>
          <p:spPr>
            <a:xfrm>
              <a:off x="-24035225" y="-4994450"/>
              <a:ext cx="9150" cy="9150"/>
            </a:xfrm>
            <a:custGeom>
              <a:avLst/>
              <a:gdLst/>
              <a:ahLst/>
              <a:cxnLst/>
              <a:rect l="l" t="t" r="r" b="b"/>
              <a:pathLst>
                <a:path w="366" h="366" extrusionOk="0">
                  <a:moveTo>
                    <a:pt x="183" y="0"/>
                  </a:moveTo>
                  <a:cubicBezTo>
                    <a:pt x="61" y="0"/>
                    <a:pt x="1" y="92"/>
                    <a:pt x="1" y="183"/>
                  </a:cubicBezTo>
                  <a:cubicBezTo>
                    <a:pt x="1" y="304"/>
                    <a:pt x="61" y="365"/>
                    <a:pt x="183" y="365"/>
                  </a:cubicBezTo>
                  <a:cubicBezTo>
                    <a:pt x="274" y="365"/>
                    <a:pt x="365" y="304"/>
                    <a:pt x="365" y="183"/>
                  </a:cubicBezTo>
                  <a:cubicBezTo>
                    <a:pt x="365" y="92"/>
                    <a:pt x="274"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9"/>
            <p:cNvSpPr/>
            <p:nvPr/>
          </p:nvSpPr>
          <p:spPr>
            <a:xfrm>
              <a:off x="-24589950" y="-5148700"/>
              <a:ext cx="16750" cy="16725"/>
            </a:xfrm>
            <a:custGeom>
              <a:avLst/>
              <a:gdLst/>
              <a:ahLst/>
              <a:cxnLst/>
              <a:rect l="l" t="t" r="r" b="b"/>
              <a:pathLst>
                <a:path w="670" h="669" extrusionOk="0">
                  <a:moveTo>
                    <a:pt x="335" y="0"/>
                  </a:moveTo>
                  <a:cubicBezTo>
                    <a:pt x="153" y="0"/>
                    <a:pt x="1" y="152"/>
                    <a:pt x="1" y="334"/>
                  </a:cubicBezTo>
                  <a:cubicBezTo>
                    <a:pt x="1" y="517"/>
                    <a:pt x="153" y="669"/>
                    <a:pt x="335" y="669"/>
                  </a:cubicBezTo>
                  <a:cubicBezTo>
                    <a:pt x="517" y="669"/>
                    <a:pt x="669" y="517"/>
                    <a:pt x="669" y="334"/>
                  </a:cubicBezTo>
                  <a:cubicBezTo>
                    <a:pt x="669" y="152"/>
                    <a:pt x="517" y="0"/>
                    <a:pt x="33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9"/>
            <p:cNvSpPr/>
            <p:nvPr/>
          </p:nvSpPr>
          <p:spPr>
            <a:xfrm>
              <a:off x="-24258625" y="-4532450"/>
              <a:ext cx="16725" cy="16750"/>
            </a:xfrm>
            <a:custGeom>
              <a:avLst/>
              <a:gdLst/>
              <a:ahLst/>
              <a:cxnLst/>
              <a:rect l="l" t="t" r="r" b="b"/>
              <a:pathLst>
                <a:path w="669" h="670" extrusionOk="0">
                  <a:moveTo>
                    <a:pt x="335" y="1"/>
                  </a:moveTo>
                  <a:cubicBezTo>
                    <a:pt x="152" y="1"/>
                    <a:pt x="0" y="153"/>
                    <a:pt x="0" y="335"/>
                  </a:cubicBezTo>
                  <a:cubicBezTo>
                    <a:pt x="0" y="518"/>
                    <a:pt x="152" y="670"/>
                    <a:pt x="335" y="670"/>
                  </a:cubicBezTo>
                  <a:cubicBezTo>
                    <a:pt x="517" y="670"/>
                    <a:pt x="669" y="518"/>
                    <a:pt x="669" y="335"/>
                  </a:cubicBezTo>
                  <a:cubicBezTo>
                    <a:pt x="669" y="153"/>
                    <a:pt x="517" y="1"/>
                    <a:pt x="335"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9"/>
            <p:cNvSpPr/>
            <p:nvPr/>
          </p:nvSpPr>
          <p:spPr>
            <a:xfrm>
              <a:off x="-20578475" y="-5530175"/>
              <a:ext cx="9150" cy="9900"/>
            </a:xfrm>
            <a:custGeom>
              <a:avLst/>
              <a:gdLst/>
              <a:ahLst/>
              <a:cxnLst/>
              <a:rect l="l" t="t" r="r" b="b"/>
              <a:pathLst>
                <a:path w="366" h="396" extrusionOk="0">
                  <a:moveTo>
                    <a:pt x="183" y="1"/>
                  </a:moveTo>
                  <a:cubicBezTo>
                    <a:pt x="61" y="1"/>
                    <a:pt x="1" y="92"/>
                    <a:pt x="1" y="213"/>
                  </a:cubicBezTo>
                  <a:cubicBezTo>
                    <a:pt x="1" y="304"/>
                    <a:pt x="61" y="396"/>
                    <a:pt x="183" y="396"/>
                  </a:cubicBezTo>
                  <a:cubicBezTo>
                    <a:pt x="274" y="396"/>
                    <a:pt x="365" y="304"/>
                    <a:pt x="365" y="213"/>
                  </a:cubicBezTo>
                  <a:cubicBezTo>
                    <a:pt x="365" y="92"/>
                    <a:pt x="27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9"/>
            <p:cNvSpPr/>
            <p:nvPr/>
          </p:nvSpPr>
          <p:spPr>
            <a:xfrm>
              <a:off x="-20511600" y="-5224700"/>
              <a:ext cx="33450" cy="33450"/>
            </a:xfrm>
            <a:custGeom>
              <a:avLst/>
              <a:gdLst/>
              <a:ahLst/>
              <a:cxnLst/>
              <a:rect l="l" t="t" r="r" b="b"/>
              <a:pathLst>
                <a:path w="1338" h="1338" extrusionOk="0">
                  <a:moveTo>
                    <a:pt x="669" y="1"/>
                  </a:moveTo>
                  <a:cubicBezTo>
                    <a:pt x="304" y="1"/>
                    <a:pt x="0" y="305"/>
                    <a:pt x="0" y="669"/>
                  </a:cubicBezTo>
                  <a:cubicBezTo>
                    <a:pt x="0" y="1034"/>
                    <a:pt x="304" y="1338"/>
                    <a:pt x="669" y="1338"/>
                  </a:cubicBezTo>
                  <a:cubicBezTo>
                    <a:pt x="1034" y="1338"/>
                    <a:pt x="1338" y="1034"/>
                    <a:pt x="1338" y="669"/>
                  </a:cubicBezTo>
                  <a:cubicBezTo>
                    <a:pt x="1338" y="274"/>
                    <a:pt x="1034" y="1"/>
                    <a:pt x="669"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9"/>
            <p:cNvSpPr/>
            <p:nvPr/>
          </p:nvSpPr>
          <p:spPr>
            <a:xfrm>
              <a:off x="-19859625" y="-5552200"/>
              <a:ext cx="16750" cy="16725"/>
            </a:xfrm>
            <a:custGeom>
              <a:avLst/>
              <a:gdLst/>
              <a:ahLst/>
              <a:cxnLst/>
              <a:rect l="l" t="t" r="r" b="b"/>
              <a:pathLst>
                <a:path w="670" h="669" extrusionOk="0">
                  <a:moveTo>
                    <a:pt x="335" y="0"/>
                  </a:moveTo>
                  <a:cubicBezTo>
                    <a:pt x="153" y="0"/>
                    <a:pt x="1" y="152"/>
                    <a:pt x="1" y="334"/>
                  </a:cubicBezTo>
                  <a:cubicBezTo>
                    <a:pt x="1" y="517"/>
                    <a:pt x="153" y="669"/>
                    <a:pt x="335" y="669"/>
                  </a:cubicBezTo>
                  <a:cubicBezTo>
                    <a:pt x="518" y="669"/>
                    <a:pt x="670" y="517"/>
                    <a:pt x="670" y="334"/>
                  </a:cubicBezTo>
                  <a:cubicBezTo>
                    <a:pt x="670" y="152"/>
                    <a:pt x="518" y="0"/>
                    <a:pt x="33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9"/>
            <p:cNvSpPr/>
            <p:nvPr/>
          </p:nvSpPr>
          <p:spPr>
            <a:xfrm>
              <a:off x="-20073900" y="-5141875"/>
              <a:ext cx="16725" cy="16750"/>
            </a:xfrm>
            <a:custGeom>
              <a:avLst/>
              <a:gdLst/>
              <a:ahLst/>
              <a:cxnLst/>
              <a:rect l="l" t="t" r="r" b="b"/>
              <a:pathLst>
                <a:path w="669" h="670" extrusionOk="0">
                  <a:moveTo>
                    <a:pt x="335" y="1"/>
                  </a:moveTo>
                  <a:cubicBezTo>
                    <a:pt x="152" y="1"/>
                    <a:pt x="0" y="153"/>
                    <a:pt x="0" y="335"/>
                  </a:cubicBezTo>
                  <a:cubicBezTo>
                    <a:pt x="0" y="517"/>
                    <a:pt x="152" y="669"/>
                    <a:pt x="335" y="669"/>
                  </a:cubicBezTo>
                  <a:cubicBezTo>
                    <a:pt x="547" y="669"/>
                    <a:pt x="669" y="517"/>
                    <a:pt x="669" y="335"/>
                  </a:cubicBezTo>
                  <a:cubicBezTo>
                    <a:pt x="669" y="153"/>
                    <a:pt x="547" y="1"/>
                    <a:pt x="335"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9"/>
            <p:cNvSpPr/>
            <p:nvPr/>
          </p:nvSpPr>
          <p:spPr>
            <a:xfrm>
              <a:off x="-20643825" y="-4908575"/>
              <a:ext cx="9900" cy="9900"/>
            </a:xfrm>
            <a:custGeom>
              <a:avLst/>
              <a:gdLst/>
              <a:ahLst/>
              <a:cxnLst/>
              <a:rect l="l" t="t" r="r" b="b"/>
              <a:pathLst>
                <a:path w="396" h="396" extrusionOk="0">
                  <a:moveTo>
                    <a:pt x="183" y="0"/>
                  </a:moveTo>
                  <a:cubicBezTo>
                    <a:pt x="92" y="0"/>
                    <a:pt x="1" y="91"/>
                    <a:pt x="1" y="213"/>
                  </a:cubicBezTo>
                  <a:cubicBezTo>
                    <a:pt x="1" y="304"/>
                    <a:pt x="92" y="395"/>
                    <a:pt x="183" y="395"/>
                  </a:cubicBezTo>
                  <a:cubicBezTo>
                    <a:pt x="304" y="395"/>
                    <a:pt x="396" y="304"/>
                    <a:pt x="396" y="213"/>
                  </a:cubicBezTo>
                  <a:cubicBezTo>
                    <a:pt x="396" y="91"/>
                    <a:pt x="304"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9"/>
            <p:cNvSpPr/>
            <p:nvPr/>
          </p:nvSpPr>
          <p:spPr>
            <a:xfrm>
              <a:off x="-20298075" y="-4937450"/>
              <a:ext cx="9150" cy="9900"/>
            </a:xfrm>
            <a:custGeom>
              <a:avLst/>
              <a:gdLst/>
              <a:ahLst/>
              <a:cxnLst/>
              <a:rect l="l" t="t" r="r" b="b"/>
              <a:pathLst>
                <a:path w="366" h="396" extrusionOk="0">
                  <a:moveTo>
                    <a:pt x="183" y="0"/>
                  </a:moveTo>
                  <a:cubicBezTo>
                    <a:pt x="92" y="0"/>
                    <a:pt x="1" y="91"/>
                    <a:pt x="1" y="182"/>
                  </a:cubicBezTo>
                  <a:cubicBezTo>
                    <a:pt x="1" y="304"/>
                    <a:pt x="92" y="395"/>
                    <a:pt x="183" y="395"/>
                  </a:cubicBezTo>
                  <a:cubicBezTo>
                    <a:pt x="305" y="395"/>
                    <a:pt x="365" y="304"/>
                    <a:pt x="365" y="182"/>
                  </a:cubicBezTo>
                  <a:cubicBezTo>
                    <a:pt x="365" y="91"/>
                    <a:pt x="305"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9"/>
            <p:cNvSpPr/>
            <p:nvPr/>
          </p:nvSpPr>
          <p:spPr>
            <a:xfrm>
              <a:off x="-20520725" y="-4475450"/>
              <a:ext cx="16750" cy="16750"/>
            </a:xfrm>
            <a:custGeom>
              <a:avLst/>
              <a:gdLst/>
              <a:ahLst/>
              <a:cxnLst/>
              <a:rect l="l" t="t" r="r" b="b"/>
              <a:pathLst>
                <a:path w="670" h="670" extrusionOk="0">
                  <a:moveTo>
                    <a:pt x="335" y="1"/>
                  </a:moveTo>
                  <a:cubicBezTo>
                    <a:pt x="153" y="1"/>
                    <a:pt x="1" y="153"/>
                    <a:pt x="1" y="335"/>
                  </a:cubicBezTo>
                  <a:cubicBezTo>
                    <a:pt x="1" y="517"/>
                    <a:pt x="122" y="669"/>
                    <a:pt x="335" y="669"/>
                  </a:cubicBezTo>
                  <a:cubicBezTo>
                    <a:pt x="517" y="669"/>
                    <a:pt x="669" y="517"/>
                    <a:pt x="669" y="335"/>
                  </a:cubicBezTo>
                  <a:cubicBezTo>
                    <a:pt x="669" y="153"/>
                    <a:pt x="517" y="1"/>
                    <a:pt x="335"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9"/>
            <p:cNvSpPr/>
            <p:nvPr/>
          </p:nvSpPr>
          <p:spPr>
            <a:xfrm>
              <a:off x="-21818625" y="-6363025"/>
              <a:ext cx="16750" cy="16750"/>
            </a:xfrm>
            <a:custGeom>
              <a:avLst/>
              <a:gdLst/>
              <a:ahLst/>
              <a:cxnLst/>
              <a:rect l="l" t="t" r="r" b="b"/>
              <a:pathLst>
                <a:path w="670" h="670" extrusionOk="0">
                  <a:moveTo>
                    <a:pt x="335" y="1"/>
                  </a:moveTo>
                  <a:cubicBezTo>
                    <a:pt x="153" y="1"/>
                    <a:pt x="1" y="153"/>
                    <a:pt x="1" y="335"/>
                  </a:cubicBezTo>
                  <a:cubicBezTo>
                    <a:pt x="1" y="518"/>
                    <a:pt x="122" y="670"/>
                    <a:pt x="335" y="670"/>
                  </a:cubicBezTo>
                  <a:cubicBezTo>
                    <a:pt x="518" y="670"/>
                    <a:pt x="669" y="518"/>
                    <a:pt x="669" y="335"/>
                  </a:cubicBezTo>
                  <a:cubicBezTo>
                    <a:pt x="669" y="153"/>
                    <a:pt x="518" y="1"/>
                    <a:pt x="335"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9"/>
            <p:cNvSpPr/>
            <p:nvPr/>
          </p:nvSpPr>
          <p:spPr>
            <a:xfrm>
              <a:off x="-22059500" y="-5828050"/>
              <a:ext cx="9150" cy="9900"/>
            </a:xfrm>
            <a:custGeom>
              <a:avLst/>
              <a:gdLst/>
              <a:ahLst/>
              <a:cxnLst/>
              <a:rect l="l" t="t" r="r" b="b"/>
              <a:pathLst>
                <a:path w="366" h="396" extrusionOk="0">
                  <a:moveTo>
                    <a:pt x="183" y="0"/>
                  </a:moveTo>
                  <a:cubicBezTo>
                    <a:pt x="92" y="0"/>
                    <a:pt x="0" y="92"/>
                    <a:pt x="0" y="213"/>
                  </a:cubicBezTo>
                  <a:cubicBezTo>
                    <a:pt x="0" y="304"/>
                    <a:pt x="92" y="396"/>
                    <a:pt x="183" y="396"/>
                  </a:cubicBezTo>
                  <a:cubicBezTo>
                    <a:pt x="304" y="396"/>
                    <a:pt x="365" y="304"/>
                    <a:pt x="365" y="213"/>
                  </a:cubicBezTo>
                  <a:cubicBezTo>
                    <a:pt x="365" y="92"/>
                    <a:pt x="304"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9"/>
            <p:cNvSpPr/>
            <p:nvPr/>
          </p:nvSpPr>
          <p:spPr>
            <a:xfrm>
              <a:off x="-21388525" y="-6414675"/>
              <a:ext cx="9150" cy="9125"/>
            </a:xfrm>
            <a:custGeom>
              <a:avLst/>
              <a:gdLst/>
              <a:ahLst/>
              <a:cxnLst/>
              <a:rect l="l" t="t" r="r" b="b"/>
              <a:pathLst>
                <a:path w="366" h="365" extrusionOk="0">
                  <a:moveTo>
                    <a:pt x="183" y="0"/>
                  </a:moveTo>
                  <a:cubicBezTo>
                    <a:pt x="92" y="0"/>
                    <a:pt x="1" y="61"/>
                    <a:pt x="1" y="182"/>
                  </a:cubicBezTo>
                  <a:cubicBezTo>
                    <a:pt x="1" y="274"/>
                    <a:pt x="92" y="365"/>
                    <a:pt x="183" y="365"/>
                  </a:cubicBezTo>
                  <a:cubicBezTo>
                    <a:pt x="305" y="365"/>
                    <a:pt x="366" y="274"/>
                    <a:pt x="366" y="182"/>
                  </a:cubicBezTo>
                  <a:cubicBezTo>
                    <a:pt x="366" y="61"/>
                    <a:pt x="305"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9"/>
            <p:cNvSpPr/>
            <p:nvPr/>
          </p:nvSpPr>
          <p:spPr>
            <a:xfrm>
              <a:off x="-22990375" y="-6974725"/>
              <a:ext cx="9150" cy="9150"/>
            </a:xfrm>
            <a:custGeom>
              <a:avLst/>
              <a:gdLst/>
              <a:ahLst/>
              <a:cxnLst/>
              <a:rect l="l" t="t" r="r" b="b"/>
              <a:pathLst>
                <a:path w="366" h="366" extrusionOk="0">
                  <a:moveTo>
                    <a:pt x="183" y="1"/>
                  </a:moveTo>
                  <a:cubicBezTo>
                    <a:pt x="92" y="1"/>
                    <a:pt x="1" y="92"/>
                    <a:pt x="1" y="183"/>
                  </a:cubicBezTo>
                  <a:cubicBezTo>
                    <a:pt x="1" y="305"/>
                    <a:pt x="92" y="365"/>
                    <a:pt x="183" y="365"/>
                  </a:cubicBezTo>
                  <a:cubicBezTo>
                    <a:pt x="305" y="365"/>
                    <a:pt x="365" y="305"/>
                    <a:pt x="365" y="183"/>
                  </a:cubicBezTo>
                  <a:cubicBezTo>
                    <a:pt x="365" y="92"/>
                    <a:pt x="305"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9"/>
            <p:cNvSpPr/>
            <p:nvPr/>
          </p:nvSpPr>
          <p:spPr>
            <a:xfrm>
              <a:off x="-21004775" y="-7050725"/>
              <a:ext cx="9150" cy="9150"/>
            </a:xfrm>
            <a:custGeom>
              <a:avLst/>
              <a:gdLst/>
              <a:ahLst/>
              <a:cxnLst/>
              <a:rect l="l" t="t" r="r" b="b"/>
              <a:pathLst>
                <a:path w="366" h="366" extrusionOk="0">
                  <a:moveTo>
                    <a:pt x="183" y="1"/>
                  </a:moveTo>
                  <a:cubicBezTo>
                    <a:pt x="61" y="1"/>
                    <a:pt x="1" y="62"/>
                    <a:pt x="1" y="183"/>
                  </a:cubicBezTo>
                  <a:cubicBezTo>
                    <a:pt x="1" y="275"/>
                    <a:pt x="61" y="366"/>
                    <a:pt x="183" y="366"/>
                  </a:cubicBezTo>
                  <a:cubicBezTo>
                    <a:pt x="274" y="366"/>
                    <a:pt x="365" y="275"/>
                    <a:pt x="365" y="183"/>
                  </a:cubicBezTo>
                  <a:cubicBezTo>
                    <a:pt x="365" y="62"/>
                    <a:pt x="27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9"/>
            <p:cNvSpPr/>
            <p:nvPr/>
          </p:nvSpPr>
          <p:spPr>
            <a:xfrm>
              <a:off x="-21489575" y="-6794625"/>
              <a:ext cx="9125" cy="9900"/>
            </a:xfrm>
            <a:custGeom>
              <a:avLst/>
              <a:gdLst/>
              <a:ahLst/>
              <a:cxnLst/>
              <a:rect l="l" t="t" r="r" b="b"/>
              <a:pathLst>
                <a:path w="365" h="396" extrusionOk="0">
                  <a:moveTo>
                    <a:pt x="182" y="0"/>
                  </a:moveTo>
                  <a:cubicBezTo>
                    <a:pt x="91" y="0"/>
                    <a:pt x="0" y="91"/>
                    <a:pt x="0" y="213"/>
                  </a:cubicBezTo>
                  <a:cubicBezTo>
                    <a:pt x="0" y="304"/>
                    <a:pt x="91" y="395"/>
                    <a:pt x="182" y="395"/>
                  </a:cubicBezTo>
                  <a:cubicBezTo>
                    <a:pt x="304" y="395"/>
                    <a:pt x="365" y="304"/>
                    <a:pt x="365" y="213"/>
                  </a:cubicBezTo>
                  <a:cubicBezTo>
                    <a:pt x="365" y="91"/>
                    <a:pt x="304" y="0"/>
                    <a:pt x="182"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9"/>
            <p:cNvSpPr/>
            <p:nvPr/>
          </p:nvSpPr>
          <p:spPr>
            <a:xfrm>
              <a:off x="-21551900" y="-6231550"/>
              <a:ext cx="9150" cy="9900"/>
            </a:xfrm>
            <a:custGeom>
              <a:avLst/>
              <a:gdLst/>
              <a:ahLst/>
              <a:cxnLst/>
              <a:rect l="l" t="t" r="r" b="b"/>
              <a:pathLst>
                <a:path w="366" h="396" extrusionOk="0">
                  <a:moveTo>
                    <a:pt x="183" y="0"/>
                  </a:moveTo>
                  <a:cubicBezTo>
                    <a:pt x="61" y="0"/>
                    <a:pt x="1" y="92"/>
                    <a:pt x="1" y="213"/>
                  </a:cubicBezTo>
                  <a:cubicBezTo>
                    <a:pt x="1" y="304"/>
                    <a:pt x="61" y="396"/>
                    <a:pt x="183" y="396"/>
                  </a:cubicBezTo>
                  <a:cubicBezTo>
                    <a:pt x="274" y="396"/>
                    <a:pt x="365" y="304"/>
                    <a:pt x="365" y="213"/>
                  </a:cubicBezTo>
                  <a:cubicBezTo>
                    <a:pt x="365" y="92"/>
                    <a:pt x="274"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9"/>
            <p:cNvSpPr/>
            <p:nvPr/>
          </p:nvSpPr>
          <p:spPr>
            <a:xfrm>
              <a:off x="-22648425" y="-6387325"/>
              <a:ext cx="10675" cy="9900"/>
            </a:xfrm>
            <a:custGeom>
              <a:avLst/>
              <a:gdLst/>
              <a:ahLst/>
              <a:cxnLst/>
              <a:rect l="l" t="t" r="r" b="b"/>
              <a:pathLst>
                <a:path w="427" h="396" extrusionOk="0">
                  <a:moveTo>
                    <a:pt x="183" y="0"/>
                  </a:moveTo>
                  <a:cubicBezTo>
                    <a:pt x="92" y="31"/>
                    <a:pt x="1" y="122"/>
                    <a:pt x="31" y="213"/>
                  </a:cubicBezTo>
                  <a:cubicBezTo>
                    <a:pt x="31" y="335"/>
                    <a:pt x="153" y="395"/>
                    <a:pt x="244" y="395"/>
                  </a:cubicBezTo>
                  <a:cubicBezTo>
                    <a:pt x="335" y="365"/>
                    <a:pt x="426" y="274"/>
                    <a:pt x="396" y="183"/>
                  </a:cubicBezTo>
                  <a:cubicBezTo>
                    <a:pt x="396" y="61"/>
                    <a:pt x="274"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9"/>
            <p:cNvSpPr/>
            <p:nvPr/>
          </p:nvSpPr>
          <p:spPr>
            <a:xfrm>
              <a:off x="-22036700" y="-6065125"/>
              <a:ext cx="16725" cy="16725"/>
            </a:xfrm>
            <a:custGeom>
              <a:avLst/>
              <a:gdLst/>
              <a:ahLst/>
              <a:cxnLst/>
              <a:rect l="l" t="t" r="r" b="b"/>
              <a:pathLst>
                <a:path w="669" h="669" extrusionOk="0">
                  <a:moveTo>
                    <a:pt x="335" y="0"/>
                  </a:moveTo>
                  <a:cubicBezTo>
                    <a:pt x="152" y="0"/>
                    <a:pt x="0" y="152"/>
                    <a:pt x="0" y="334"/>
                  </a:cubicBezTo>
                  <a:cubicBezTo>
                    <a:pt x="0" y="517"/>
                    <a:pt x="152" y="669"/>
                    <a:pt x="335" y="669"/>
                  </a:cubicBezTo>
                  <a:cubicBezTo>
                    <a:pt x="517" y="669"/>
                    <a:pt x="669" y="517"/>
                    <a:pt x="669" y="334"/>
                  </a:cubicBezTo>
                  <a:cubicBezTo>
                    <a:pt x="669" y="152"/>
                    <a:pt x="517" y="0"/>
                    <a:pt x="33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9"/>
            <p:cNvSpPr/>
            <p:nvPr/>
          </p:nvSpPr>
          <p:spPr>
            <a:xfrm>
              <a:off x="-24693300" y="-7059075"/>
              <a:ext cx="16750" cy="16750"/>
            </a:xfrm>
            <a:custGeom>
              <a:avLst/>
              <a:gdLst/>
              <a:ahLst/>
              <a:cxnLst/>
              <a:rect l="l" t="t" r="r" b="b"/>
              <a:pathLst>
                <a:path w="670" h="670" extrusionOk="0">
                  <a:moveTo>
                    <a:pt x="335" y="1"/>
                  </a:moveTo>
                  <a:cubicBezTo>
                    <a:pt x="153" y="1"/>
                    <a:pt x="1" y="153"/>
                    <a:pt x="1" y="335"/>
                  </a:cubicBezTo>
                  <a:cubicBezTo>
                    <a:pt x="1" y="517"/>
                    <a:pt x="153" y="669"/>
                    <a:pt x="335" y="669"/>
                  </a:cubicBezTo>
                  <a:cubicBezTo>
                    <a:pt x="518" y="669"/>
                    <a:pt x="670" y="517"/>
                    <a:pt x="670" y="335"/>
                  </a:cubicBezTo>
                  <a:cubicBezTo>
                    <a:pt x="670" y="153"/>
                    <a:pt x="518" y="1"/>
                    <a:pt x="335"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9"/>
            <p:cNvSpPr/>
            <p:nvPr/>
          </p:nvSpPr>
          <p:spPr>
            <a:xfrm>
              <a:off x="-22197800" y="-4989900"/>
              <a:ext cx="34225" cy="33475"/>
            </a:xfrm>
            <a:custGeom>
              <a:avLst/>
              <a:gdLst/>
              <a:ahLst/>
              <a:cxnLst/>
              <a:rect l="l" t="t" r="r" b="b"/>
              <a:pathLst>
                <a:path w="1369" h="1339" extrusionOk="0">
                  <a:moveTo>
                    <a:pt x="699" y="1"/>
                  </a:moveTo>
                  <a:cubicBezTo>
                    <a:pt x="304" y="1"/>
                    <a:pt x="0" y="305"/>
                    <a:pt x="0" y="669"/>
                  </a:cubicBezTo>
                  <a:cubicBezTo>
                    <a:pt x="0" y="1065"/>
                    <a:pt x="304" y="1338"/>
                    <a:pt x="699" y="1338"/>
                  </a:cubicBezTo>
                  <a:cubicBezTo>
                    <a:pt x="1064" y="1338"/>
                    <a:pt x="1368" y="1034"/>
                    <a:pt x="1368" y="669"/>
                  </a:cubicBezTo>
                  <a:cubicBezTo>
                    <a:pt x="1368" y="305"/>
                    <a:pt x="1064" y="1"/>
                    <a:pt x="699"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9"/>
            <p:cNvSpPr/>
            <p:nvPr/>
          </p:nvSpPr>
          <p:spPr>
            <a:xfrm>
              <a:off x="-23536725" y="-4492175"/>
              <a:ext cx="33450" cy="34225"/>
            </a:xfrm>
            <a:custGeom>
              <a:avLst/>
              <a:gdLst/>
              <a:ahLst/>
              <a:cxnLst/>
              <a:rect l="l" t="t" r="r" b="b"/>
              <a:pathLst>
                <a:path w="1338" h="1369" extrusionOk="0">
                  <a:moveTo>
                    <a:pt x="669" y="1"/>
                  </a:moveTo>
                  <a:cubicBezTo>
                    <a:pt x="304" y="1"/>
                    <a:pt x="0" y="305"/>
                    <a:pt x="0" y="670"/>
                  </a:cubicBezTo>
                  <a:cubicBezTo>
                    <a:pt x="0" y="1065"/>
                    <a:pt x="304" y="1369"/>
                    <a:pt x="669" y="1369"/>
                  </a:cubicBezTo>
                  <a:cubicBezTo>
                    <a:pt x="1034" y="1369"/>
                    <a:pt x="1338" y="1065"/>
                    <a:pt x="1338" y="670"/>
                  </a:cubicBezTo>
                  <a:cubicBezTo>
                    <a:pt x="1338" y="305"/>
                    <a:pt x="1034" y="1"/>
                    <a:pt x="669"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9"/>
            <p:cNvSpPr/>
            <p:nvPr/>
          </p:nvSpPr>
          <p:spPr>
            <a:xfrm>
              <a:off x="-23007850" y="-4404775"/>
              <a:ext cx="34225" cy="33450"/>
            </a:xfrm>
            <a:custGeom>
              <a:avLst/>
              <a:gdLst/>
              <a:ahLst/>
              <a:cxnLst/>
              <a:rect l="l" t="t" r="r" b="b"/>
              <a:pathLst>
                <a:path w="1369" h="1338" extrusionOk="0">
                  <a:moveTo>
                    <a:pt x="700" y="0"/>
                  </a:moveTo>
                  <a:cubicBezTo>
                    <a:pt x="304" y="0"/>
                    <a:pt x="1" y="304"/>
                    <a:pt x="1" y="669"/>
                  </a:cubicBezTo>
                  <a:cubicBezTo>
                    <a:pt x="1" y="1064"/>
                    <a:pt x="304" y="1338"/>
                    <a:pt x="700" y="1338"/>
                  </a:cubicBezTo>
                  <a:cubicBezTo>
                    <a:pt x="1064" y="1338"/>
                    <a:pt x="1368" y="1064"/>
                    <a:pt x="1368" y="669"/>
                  </a:cubicBezTo>
                  <a:cubicBezTo>
                    <a:pt x="1368" y="304"/>
                    <a:pt x="1064" y="0"/>
                    <a:pt x="700"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9"/>
            <p:cNvSpPr/>
            <p:nvPr/>
          </p:nvSpPr>
          <p:spPr>
            <a:xfrm>
              <a:off x="-23829300" y="-5085650"/>
              <a:ext cx="33475" cy="33475"/>
            </a:xfrm>
            <a:custGeom>
              <a:avLst/>
              <a:gdLst/>
              <a:ahLst/>
              <a:cxnLst/>
              <a:rect l="l" t="t" r="r" b="b"/>
              <a:pathLst>
                <a:path w="1339" h="1339" extrusionOk="0">
                  <a:moveTo>
                    <a:pt x="669" y="1"/>
                  </a:moveTo>
                  <a:cubicBezTo>
                    <a:pt x="305" y="1"/>
                    <a:pt x="1" y="305"/>
                    <a:pt x="1" y="670"/>
                  </a:cubicBezTo>
                  <a:cubicBezTo>
                    <a:pt x="1" y="1034"/>
                    <a:pt x="305" y="1338"/>
                    <a:pt x="669" y="1338"/>
                  </a:cubicBezTo>
                  <a:cubicBezTo>
                    <a:pt x="1034" y="1338"/>
                    <a:pt x="1338" y="1034"/>
                    <a:pt x="1338" y="670"/>
                  </a:cubicBezTo>
                  <a:cubicBezTo>
                    <a:pt x="1338" y="305"/>
                    <a:pt x="1034" y="1"/>
                    <a:pt x="669"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9"/>
            <p:cNvSpPr/>
            <p:nvPr/>
          </p:nvSpPr>
          <p:spPr>
            <a:xfrm>
              <a:off x="-20799600" y="-5882775"/>
              <a:ext cx="33450" cy="33475"/>
            </a:xfrm>
            <a:custGeom>
              <a:avLst/>
              <a:gdLst/>
              <a:ahLst/>
              <a:cxnLst/>
              <a:rect l="l" t="t" r="r" b="b"/>
              <a:pathLst>
                <a:path w="1338" h="1339" extrusionOk="0">
                  <a:moveTo>
                    <a:pt x="669" y="1"/>
                  </a:moveTo>
                  <a:cubicBezTo>
                    <a:pt x="304" y="1"/>
                    <a:pt x="0" y="305"/>
                    <a:pt x="0" y="670"/>
                  </a:cubicBezTo>
                  <a:cubicBezTo>
                    <a:pt x="0" y="1034"/>
                    <a:pt x="304" y="1338"/>
                    <a:pt x="669" y="1338"/>
                  </a:cubicBezTo>
                  <a:cubicBezTo>
                    <a:pt x="1034" y="1338"/>
                    <a:pt x="1338" y="1034"/>
                    <a:pt x="1338" y="670"/>
                  </a:cubicBezTo>
                  <a:cubicBezTo>
                    <a:pt x="1338" y="305"/>
                    <a:pt x="1034" y="1"/>
                    <a:pt x="669"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9"/>
            <p:cNvSpPr/>
            <p:nvPr/>
          </p:nvSpPr>
          <p:spPr>
            <a:xfrm>
              <a:off x="-19681050" y="-6338700"/>
              <a:ext cx="34225" cy="33475"/>
            </a:xfrm>
            <a:custGeom>
              <a:avLst/>
              <a:gdLst/>
              <a:ahLst/>
              <a:cxnLst/>
              <a:rect l="l" t="t" r="r" b="b"/>
              <a:pathLst>
                <a:path w="1369" h="1339" extrusionOk="0">
                  <a:moveTo>
                    <a:pt x="670" y="1"/>
                  </a:moveTo>
                  <a:cubicBezTo>
                    <a:pt x="305" y="1"/>
                    <a:pt x="1" y="305"/>
                    <a:pt x="1" y="669"/>
                  </a:cubicBezTo>
                  <a:cubicBezTo>
                    <a:pt x="1" y="1034"/>
                    <a:pt x="305" y="1338"/>
                    <a:pt x="670" y="1338"/>
                  </a:cubicBezTo>
                  <a:cubicBezTo>
                    <a:pt x="1065" y="1338"/>
                    <a:pt x="1369" y="1034"/>
                    <a:pt x="1369" y="669"/>
                  </a:cubicBezTo>
                  <a:cubicBezTo>
                    <a:pt x="1369" y="305"/>
                    <a:pt x="1065" y="1"/>
                    <a:pt x="670"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9"/>
            <p:cNvSpPr/>
            <p:nvPr/>
          </p:nvSpPr>
          <p:spPr>
            <a:xfrm>
              <a:off x="-20942450" y="-6359975"/>
              <a:ext cx="16725" cy="16750"/>
            </a:xfrm>
            <a:custGeom>
              <a:avLst/>
              <a:gdLst/>
              <a:ahLst/>
              <a:cxnLst/>
              <a:rect l="l" t="t" r="r" b="b"/>
              <a:pathLst>
                <a:path w="669" h="670" extrusionOk="0">
                  <a:moveTo>
                    <a:pt x="334" y="1"/>
                  </a:moveTo>
                  <a:cubicBezTo>
                    <a:pt x="152" y="1"/>
                    <a:pt x="0" y="153"/>
                    <a:pt x="0" y="335"/>
                  </a:cubicBezTo>
                  <a:cubicBezTo>
                    <a:pt x="0" y="517"/>
                    <a:pt x="152" y="669"/>
                    <a:pt x="334" y="669"/>
                  </a:cubicBezTo>
                  <a:cubicBezTo>
                    <a:pt x="517" y="669"/>
                    <a:pt x="669" y="517"/>
                    <a:pt x="669" y="335"/>
                  </a:cubicBezTo>
                  <a:cubicBezTo>
                    <a:pt x="669" y="153"/>
                    <a:pt x="517" y="1"/>
                    <a:pt x="334"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9"/>
            <p:cNvSpPr/>
            <p:nvPr/>
          </p:nvSpPr>
          <p:spPr>
            <a:xfrm>
              <a:off x="-22342950" y="-5546900"/>
              <a:ext cx="16750" cy="16750"/>
            </a:xfrm>
            <a:custGeom>
              <a:avLst/>
              <a:gdLst/>
              <a:ahLst/>
              <a:cxnLst/>
              <a:rect l="l" t="t" r="r" b="b"/>
              <a:pathLst>
                <a:path w="670" h="670" extrusionOk="0">
                  <a:moveTo>
                    <a:pt x="335" y="1"/>
                  </a:moveTo>
                  <a:cubicBezTo>
                    <a:pt x="153" y="1"/>
                    <a:pt x="1" y="153"/>
                    <a:pt x="1" y="335"/>
                  </a:cubicBezTo>
                  <a:cubicBezTo>
                    <a:pt x="1" y="518"/>
                    <a:pt x="153" y="670"/>
                    <a:pt x="335" y="670"/>
                  </a:cubicBezTo>
                  <a:cubicBezTo>
                    <a:pt x="517" y="670"/>
                    <a:pt x="669" y="548"/>
                    <a:pt x="669" y="335"/>
                  </a:cubicBezTo>
                  <a:cubicBezTo>
                    <a:pt x="669" y="153"/>
                    <a:pt x="517" y="1"/>
                    <a:pt x="335"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9"/>
            <p:cNvSpPr/>
            <p:nvPr/>
          </p:nvSpPr>
          <p:spPr>
            <a:xfrm>
              <a:off x="-21084550" y="-6841750"/>
              <a:ext cx="16725" cy="16750"/>
            </a:xfrm>
            <a:custGeom>
              <a:avLst/>
              <a:gdLst/>
              <a:ahLst/>
              <a:cxnLst/>
              <a:rect l="l" t="t" r="r" b="b"/>
              <a:pathLst>
                <a:path w="669" h="670" extrusionOk="0">
                  <a:moveTo>
                    <a:pt x="334" y="1"/>
                  </a:moveTo>
                  <a:cubicBezTo>
                    <a:pt x="152" y="1"/>
                    <a:pt x="0" y="153"/>
                    <a:pt x="0" y="335"/>
                  </a:cubicBezTo>
                  <a:cubicBezTo>
                    <a:pt x="0" y="518"/>
                    <a:pt x="152" y="669"/>
                    <a:pt x="334" y="669"/>
                  </a:cubicBezTo>
                  <a:cubicBezTo>
                    <a:pt x="517" y="669"/>
                    <a:pt x="669" y="518"/>
                    <a:pt x="669" y="335"/>
                  </a:cubicBezTo>
                  <a:cubicBezTo>
                    <a:pt x="669" y="153"/>
                    <a:pt x="517" y="1"/>
                    <a:pt x="334"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9"/>
            <p:cNvSpPr/>
            <p:nvPr/>
          </p:nvSpPr>
          <p:spPr>
            <a:xfrm>
              <a:off x="-21189425" y="-7134300"/>
              <a:ext cx="16750" cy="16750"/>
            </a:xfrm>
            <a:custGeom>
              <a:avLst/>
              <a:gdLst/>
              <a:ahLst/>
              <a:cxnLst/>
              <a:rect l="l" t="t" r="r" b="b"/>
              <a:pathLst>
                <a:path w="670" h="670" extrusionOk="0">
                  <a:moveTo>
                    <a:pt x="335" y="0"/>
                  </a:moveTo>
                  <a:cubicBezTo>
                    <a:pt x="152" y="0"/>
                    <a:pt x="0" y="152"/>
                    <a:pt x="0" y="335"/>
                  </a:cubicBezTo>
                  <a:cubicBezTo>
                    <a:pt x="0" y="517"/>
                    <a:pt x="152" y="669"/>
                    <a:pt x="335" y="669"/>
                  </a:cubicBezTo>
                  <a:cubicBezTo>
                    <a:pt x="517" y="669"/>
                    <a:pt x="669" y="517"/>
                    <a:pt x="669" y="335"/>
                  </a:cubicBezTo>
                  <a:cubicBezTo>
                    <a:pt x="669" y="152"/>
                    <a:pt x="517" y="0"/>
                    <a:pt x="33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9"/>
            <p:cNvSpPr/>
            <p:nvPr/>
          </p:nvSpPr>
          <p:spPr>
            <a:xfrm>
              <a:off x="-20410525" y="-5752050"/>
              <a:ext cx="16725" cy="16725"/>
            </a:xfrm>
            <a:custGeom>
              <a:avLst/>
              <a:gdLst/>
              <a:ahLst/>
              <a:cxnLst/>
              <a:rect l="l" t="t" r="r" b="b"/>
              <a:pathLst>
                <a:path w="669" h="669" extrusionOk="0">
                  <a:moveTo>
                    <a:pt x="334" y="0"/>
                  </a:moveTo>
                  <a:cubicBezTo>
                    <a:pt x="152" y="0"/>
                    <a:pt x="0" y="152"/>
                    <a:pt x="0" y="334"/>
                  </a:cubicBezTo>
                  <a:cubicBezTo>
                    <a:pt x="0" y="517"/>
                    <a:pt x="152" y="669"/>
                    <a:pt x="334" y="669"/>
                  </a:cubicBezTo>
                  <a:cubicBezTo>
                    <a:pt x="517" y="669"/>
                    <a:pt x="669" y="517"/>
                    <a:pt x="669" y="334"/>
                  </a:cubicBezTo>
                  <a:cubicBezTo>
                    <a:pt x="669" y="152"/>
                    <a:pt x="517" y="0"/>
                    <a:pt x="334"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9"/>
            <p:cNvSpPr/>
            <p:nvPr/>
          </p:nvSpPr>
          <p:spPr>
            <a:xfrm>
              <a:off x="-21342175" y="-5976225"/>
              <a:ext cx="16750" cy="16750"/>
            </a:xfrm>
            <a:custGeom>
              <a:avLst/>
              <a:gdLst/>
              <a:ahLst/>
              <a:cxnLst/>
              <a:rect l="l" t="t" r="r" b="b"/>
              <a:pathLst>
                <a:path w="670" h="670" extrusionOk="0">
                  <a:moveTo>
                    <a:pt x="335" y="0"/>
                  </a:moveTo>
                  <a:cubicBezTo>
                    <a:pt x="153" y="0"/>
                    <a:pt x="1" y="152"/>
                    <a:pt x="1" y="335"/>
                  </a:cubicBezTo>
                  <a:cubicBezTo>
                    <a:pt x="1" y="517"/>
                    <a:pt x="153" y="669"/>
                    <a:pt x="335" y="669"/>
                  </a:cubicBezTo>
                  <a:cubicBezTo>
                    <a:pt x="518" y="669"/>
                    <a:pt x="670" y="517"/>
                    <a:pt x="670" y="335"/>
                  </a:cubicBezTo>
                  <a:cubicBezTo>
                    <a:pt x="670" y="152"/>
                    <a:pt x="518" y="0"/>
                    <a:pt x="33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9"/>
            <p:cNvSpPr/>
            <p:nvPr/>
          </p:nvSpPr>
          <p:spPr>
            <a:xfrm>
              <a:off x="-22304950" y="-6274875"/>
              <a:ext cx="16750" cy="16750"/>
            </a:xfrm>
            <a:custGeom>
              <a:avLst/>
              <a:gdLst/>
              <a:ahLst/>
              <a:cxnLst/>
              <a:rect l="l" t="t" r="r" b="b"/>
              <a:pathLst>
                <a:path w="670" h="670" extrusionOk="0">
                  <a:moveTo>
                    <a:pt x="335" y="1"/>
                  </a:moveTo>
                  <a:cubicBezTo>
                    <a:pt x="153" y="1"/>
                    <a:pt x="1" y="153"/>
                    <a:pt x="1" y="335"/>
                  </a:cubicBezTo>
                  <a:cubicBezTo>
                    <a:pt x="1" y="518"/>
                    <a:pt x="153" y="670"/>
                    <a:pt x="335" y="670"/>
                  </a:cubicBezTo>
                  <a:cubicBezTo>
                    <a:pt x="517" y="670"/>
                    <a:pt x="669" y="518"/>
                    <a:pt x="669" y="335"/>
                  </a:cubicBezTo>
                  <a:cubicBezTo>
                    <a:pt x="669" y="153"/>
                    <a:pt x="517" y="1"/>
                    <a:pt x="335"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9"/>
            <p:cNvSpPr/>
            <p:nvPr/>
          </p:nvSpPr>
          <p:spPr>
            <a:xfrm>
              <a:off x="-21759350" y="-4906300"/>
              <a:ext cx="16750" cy="16725"/>
            </a:xfrm>
            <a:custGeom>
              <a:avLst/>
              <a:gdLst/>
              <a:ahLst/>
              <a:cxnLst/>
              <a:rect l="l" t="t" r="r" b="b"/>
              <a:pathLst>
                <a:path w="670" h="669" extrusionOk="0">
                  <a:moveTo>
                    <a:pt x="335" y="0"/>
                  </a:moveTo>
                  <a:cubicBezTo>
                    <a:pt x="153" y="0"/>
                    <a:pt x="1" y="152"/>
                    <a:pt x="1" y="335"/>
                  </a:cubicBezTo>
                  <a:cubicBezTo>
                    <a:pt x="1" y="517"/>
                    <a:pt x="153" y="669"/>
                    <a:pt x="335" y="669"/>
                  </a:cubicBezTo>
                  <a:cubicBezTo>
                    <a:pt x="517" y="669"/>
                    <a:pt x="669" y="517"/>
                    <a:pt x="669" y="335"/>
                  </a:cubicBezTo>
                  <a:cubicBezTo>
                    <a:pt x="669" y="152"/>
                    <a:pt x="517" y="0"/>
                    <a:pt x="33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9"/>
            <p:cNvSpPr/>
            <p:nvPr/>
          </p:nvSpPr>
          <p:spPr>
            <a:xfrm>
              <a:off x="-21370275" y="-5214050"/>
              <a:ext cx="9125" cy="9125"/>
            </a:xfrm>
            <a:custGeom>
              <a:avLst/>
              <a:gdLst/>
              <a:ahLst/>
              <a:cxnLst/>
              <a:rect l="l" t="t" r="r" b="b"/>
              <a:pathLst>
                <a:path w="365" h="365" extrusionOk="0">
                  <a:moveTo>
                    <a:pt x="183" y="0"/>
                  </a:moveTo>
                  <a:cubicBezTo>
                    <a:pt x="91" y="0"/>
                    <a:pt x="0" y="61"/>
                    <a:pt x="0" y="182"/>
                  </a:cubicBezTo>
                  <a:cubicBezTo>
                    <a:pt x="0" y="274"/>
                    <a:pt x="91" y="365"/>
                    <a:pt x="183" y="365"/>
                  </a:cubicBezTo>
                  <a:cubicBezTo>
                    <a:pt x="274" y="365"/>
                    <a:pt x="365" y="274"/>
                    <a:pt x="365" y="182"/>
                  </a:cubicBezTo>
                  <a:cubicBezTo>
                    <a:pt x="365" y="61"/>
                    <a:pt x="274"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9"/>
            <p:cNvSpPr/>
            <p:nvPr/>
          </p:nvSpPr>
          <p:spPr>
            <a:xfrm>
              <a:off x="-21114950" y="-5369075"/>
              <a:ext cx="9125" cy="9150"/>
            </a:xfrm>
            <a:custGeom>
              <a:avLst/>
              <a:gdLst/>
              <a:ahLst/>
              <a:cxnLst/>
              <a:rect l="l" t="t" r="r" b="b"/>
              <a:pathLst>
                <a:path w="365" h="366" extrusionOk="0">
                  <a:moveTo>
                    <a:pt x="183" y="0"/>
                  </a:moveTo>
                  <a:cubicBezTo>
                    <a:pt x="91" y="0"/>
                    <a:pt x="0" y="92"/>
                    <a:pt x="0" y="183"/>
                  </a:cubicBezTo>
                  <a:cubicBezTo>
                    <a:pt x="0" y="304"/>
                    <a:pt x="91" y="365"/>
                    <a:pt x="183" y="365"/>
                  </a:cubicBezTo>
                  <a:cubicBezTo>
                    <a:pt x="274" y="365"/>
                    <a:pt x="365" y="304"/>
                    <a:pt x="365" y="183"/>
                  </a:cubicBezTo>
                  <a:cubicBezTo>
                    <a:pt x="365" y="92"/>
                    <a:pt x="274"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9"/>
            <p:cNvSpPr/>
            <p:nvPr/>
          </p:nvSpPr>
          <p:spPr>
            <a:xfrm>
              <a:off x="-20631675" y="-5729275"/>
              <a:ext cx="9900" cy="9150"/>
            </a:xfrm>
            <a:custGeom>
              <a:avLst/>
              <a:gdLst/>
              <a:ahLst/>
              <a:cxnLst/>
              <a:rect l="l" t="t" r="r" b="b"/>
              <a:pathLst>
                <a:path w="396" h="366" extrusionOk="0">
                  <a:moveTo>
                    <a:pt x="214" y="1"/>
                  </a:moveTo>
                  <a:cubicBezTo>
                    <a:pt x="92" y="1"/>
                    <a:pt x="1" y="62"/>
                    <a:pt x="1" y="183"/>
                  </a:cubicBezTo>
                  <a:cubicBezTo>
                    <a:pt x="1" y="274"/>
                    <a:pt x="92" y="366"/>
                    <a:pt x="214" y="366"/>
                  </a:cubicBezTo>
                  <a:cubicBezTo>
                    <a:pt x="305" y="366"/>
                    <a:pt x="396" y="274"/>
                    <a:pt x="396" y="183"/>
                  </a:cubicBezTo>
                  <a:cubicBezTo>
                    <a:pt x="396" y="62"/>
                    <a:pt x="305" y="1"/>
                    <a:pt x="214"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9"/>
            <p:cNvSpPr/>
            <p:nvPr/>
          </p:nvSpPr>
          <p:spPr>
            <a:xfrm>
              <a:off x="-20811000" y="-5961800"/>
              <a:ext cx="9150" cy="9900"/>
            </a:xfrm>
            <a:custGeom>
              <a:avLst/>
              <a:gdLst/>
              <a:ahLst/>
              <a:cxnLst/>
              <a:rect l="l" t="t" r="r" b="b"/>
              <a:pathLst>
                <a:path w="366" h="396" extrusionOk="0">
                  <a:moveTo>
                    <a:pt x="183" y="1"/>
                  </a:moveTo>
                  <a:cubicBezTo>
                    <a:pt x="61" y="1"/>
                    <a:pt x="0" y="92"/>
                    <a:pt x="0" y="214"/>
                  </a:cubicBezTo>
                  <a:cubicBezTo>
                    <a:pt x="0" y="305"/>
                    <a:pt x="61" y="396"/>
                    <a:pt x="183" y="396"/>
                  </a:cubicBezTo>
                  <a:cubicBezTo>
                    <a:pt x="274" y="396"/>
                    <a:pt x="365" y="305"/>
                    <a:pt x="365" y="214"/>
                  </a:cubicBezTo>
                  <a:cubicBezTo>
                    <a:pt x="365" y="92"/>
                    <a:pt x="27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9"/>
            <p:cNvSpPr/>
            <p:nvPr/>
          </p:nvSpPr>
          <p:spPr>
            <a:xfrm>
              <a:off x="-21640800" y="-5468625"/>
              <a:ext cx="33450" cy="33450"/>
            </a:xfrm>
            <a:custGeom>
              <a:avLst/>
              <a:gdLst/>
              <a:ahLst/>
              <a:cxnLst/>
              <a:rect l="l" t="t" r="r" b="b"/>
              <a:pathLst>
                <a:path w="1338" h="1338" extrusionOk="0">
                  <a:moveTo>
                    <a:pt x="669" y="1"/>
                  </a:moveTo>
                  <a:cubicBezTo>
                    <a:pt x="304" y="1"/>
                    <a:pt x="0" y="305"/>
                    <a:pt x="0" y="669"/>
                  </a:cubicBezTo>
                  <a:cubicBezTo>
                    <a:pt x="0" y="1064"/>
                    <a:pt x="304" y="1338"/>
                    <a:pt x="669" y="1338"/>
                  </a:cubicBezTo>
                  <a:cubicBezTo>
                    <a:pt x="1064" y="1338"/>
                    <a:pt x="1338" y="1064"/>
                    <a:pt x="1338" y="669"/>
                  </a:cubicBezTo>
                  <a:cubicBezTo>
                    <a:pt x="1338" y="305"/>
                    <a:pt x="1064" y="1"/>
                    <a:pt x="669"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9"/>
            <p:cNvSpPr/>
            <p:nvPr/>
          </p:nvSpPr>
          <p:spPr>
            <a:xfrm>
              <a:off x="-22318625" y="-3916175"/>
              <a:ext cx="33450" cy="33475"/>
            </a:xfrm>
            <a:custGeom>
              <a:avLst/>
              <a:gdLst/>
              <a:ahLst/>
              <a:cxnLst/>
              <a:rect l="l" t="t" r="r" b="b"/>
              <a:pathLst>
                <a:path w="1338" h="1339" extrusionOk="0">
                  <a:moveTo>
                    <a:pt x="669" y="1"/>
                  </a:moveTo>
                  <a:cubicBezTo>
                    <a:pt x="304" y="1"/>
                    <a:pt x="0" y="305"/>
                    <a:pt x="0" y="669"/>
                  </a:cubicBezTo>
                  <a:cubicBezTo>
                    <a:pt x="0" y="1065"/>
                    <a:pt x="304" y="1338"/>
                    <a:pt x="669" y="1338"/>
                  </a:cubicBezTo>
                  <a:cubicBezTo>
                    <a:pt x="1034" y="1338"/>
                    <a:pt x="1338" y="1034"/>
                    <a:pt x="1338" y="669"/>
                  </a:cubicBezTo>
                  <a:cubicBezTo>
                    <a:pt x="1338" y="305"/>
                    <a:pt x="1034" y="1"/>
                    <a:pt x="669"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9"/>
            <p:cNvSpPr/>
            <p:nvPr/>
          </p:nvSpPr>
          <p:spPr>
            <a:xfrm>
              <a:off x="-22131700" y="-3720875"/>
              <a:ext cx="16750" cy="16750"/>
            </a:xfrm>
            <a:custGeom>
              <a:avLst/>
              <a:gdLst/>
              <a:ahLst/>
              <a:cxnLst/>
              <a:rect l="l" t="t" r="r" b="b"/>
              <a:pathLst>
                <a:path w="670" h="670" extrusionOk="0">
                  <a:moveTo>
                    <a:pt x="335" y="0"/>
                  </a:moveTo>
                  <a:cubicBezTo>
                    <a:pt x="122" y="0"/>
                    <a:pt x="1" y="152"/>
                    <a:pt x="1" y="335"/>
                  </a:cubicBezTo>
                  <a:cubicBezTo>
                    <a:pt x="1" y="517"/>
                    <a:pt x="122" y="669"/>
                    <a:pt x="335" y="669"/>
                  </a:cubicBezTo>
                  <a:cubicBezTo>
                    <a:pt x="517" y="669"/>
                    <a:pt x="669" y="517"/>
                    <a:pt x="669" y="335"/>
                  </a:cubicBezTo>
                  <a:cubicBezTo>
                    <a:pt x="669" y="152"/>
                    <a:pt x="517" y="0"/>
                    <a:pt x="33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9"/>
            <p:cNvSpPr/>
            <p:nvPr/>
          </p:nvSpPr>
          <p:spPr>
            <a:xfrm>
              <a:off x="-21254775" y="-3990650"/>
              <a:ext cx="16750" cy="16750"/>
            </a:xfrm>
            <a:custGeom>
              <a:avLst/>
              <a:gdLst/>
              <a:ahLst/>
              <a:cxnLst/>
              <a:rect l="l" t="t" r="r" b="b"/>
              <a:pathLst>
                <a:path w="670" h="670" extrusionOk="0">
                  <a:moveTo>
                    <a:pt x="335" y="1"/>
                  </a:moveTo>
                  <a:cubicBezTo>
                    <a:pt x="152" y="1"/>
                    <a:pt x="0" y="153"/>
                    <a:pt x="0" y="335"/>
                  </a:cubicBezTo>
                  <a:cubicBezTo>
                    <a:pt x="0" y="548"/>
                    <a:pt x="152" y="670"/>
                    <a:pt x="335" y="670"/>
                  </a:cubicBezTo>
                  <a:cubicBezTo>
                    <a:pt x="517" y="670"/>
                    <a:pt x="669" y="548"/>
                    <a:pt x="669" y="335"/>
                  </a:cubicBezTo>
                  <a:cubicBezTo>
                    <a:pt x="669" y="153"/>
                    <a:pt x="517" y="1"/>
                    <a:pt x="335"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9"/>
            <p:cNvSpPr/>
            <p:nvPr/>
          </p:nvSpPr>
          <p:spPr>
            <a:xfrm>
              <a:off x="-21842925" y="-3802950"/>
              <a:ext cx="9900" cy="9150"/>
            </a:xfrm>
            <a:custGeom>
              <a:avLst/>
              <a:gdLst/>
              <a:ahLst/>
              <a:cxnLst/>
              <a:rect l="l" t="t" r="r" b="b"/>
              <a:pathLst>
                <a:path w="396" h="366" extrusionOk="0">
                  <a:moveTo>
                    <a:pt x="182" y="1"/>
                  </a:moveTo>
                  <a:cubicBezTo>
                    <a:pt x="91" y="1"/>
                    <a:pt x="0" y="92"/>
                    <a:pt x="0" y="183"/>
                  </a:cubicBezTo>
                  <a:cubicBezTo>
                    <a:pt x="0" y="305"/>
                    <a:pt x="91" y="365"/>
                    <a:pt x="182" y="365"/>
                  </a:cubicBezTo>
                  <a:cubicBezTo>
                    <a:pt x="304" y="365"/>
                    <a:pt x="395" y="305"/>
                    <a:pt x="395" y="183"/>
                  </a:cubicBezTo>
                  <a:cubicBezTo>
                    <a:pt x="395" y="92"/>
                    <a:pt x="304" y="1"/>
                    <a:pt x="182"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9"/>
            <p:cNvSpPr/>
            <p:nvPr/>
          </p:nvSpPr>
          <p:spPr>
            <a:xfrm>
              <a:off x="-21594450" y="-4169975"/>
              <a:ext cx="9150" cy="9150"/>
            </a:xfrm>
            <a:custGeom>
              <a:avLst/>
              <a:gdLst/>
              <a:ahLst/>
              <a:cxnLst/>
              <a:rect l="l" t="t" r="r" b="b"/>
              <a:pathLst>
                <a:path w="366" h="366" extrusionOk="0">
                  <a:moveTo>
                    <a:pt x="183" y="1"/>
                  </a:moveTo>
                  <a:cubicBezTo>
                    <a:pt x="61" y="1"/>
                    <a:pt x="1" y="61"/>
                    <a:pt x="1" y="183"/>
                  </a:cubicBezTo>
                  <a:cubicBezTo>
                    <a:pt x="1" y="274"/>
                    <a:pt x="61" y="365"/>
                    <a:pt x="183" y="365"/>
                  </a:cubicBezTo>
                  <a:cubicBezTo>
                    <a:pt x="274" y="365"/>
                    <a:pt x="365" y="274"/>
                    <a:pt x="365" y="183"/>
                  </a:cubicBezTo>
                  <a:cubicBezTo>
                    <a:pt x="365" y="61"/>
                    <a:pt x="27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9"/>
            <p:cNvSpPr/>
            <p:nvPr/>
          </p:nvSpPr>
          <p:spPr>
            <a:xfrm>
              <a:off x="-21342175" y="-4186700"/>
              <a:ext cx="9150" cy="9150"/>
            </a:xfrm>
            <a:custGeom>
              <a:avLst/>
              <a:gdLst/>
              <a:ahLst/>
              <a:cxnLst/>
              <a:rect l="l" t="t" r="r" b="b"/>
              <a:pathLst>
                <a:path w="366" h="366" extrusionOk="0">
                  <a:moveTo>
                    <a:pt x="183" y="1"/>
                  </a:moveTo>
                  <a:cubicBezTo>
                    <a:pt x="62" y="1"/>
                    <a:pt x="1" y="62"/>
                    <a:pt x="1" y="183"/>
                  </a:cubicBezTo>
                  <a:cubicBezTo>
                    <a:pt x="1" y="274"/>
                    <a:pt x="62" y="366"/>
                    <a:pt x="183" y="366"/>
                  </a:cubicBezTo>
                  <a:cubicBezTo>
                    <a:pt x="274" y="366"/>
                    <a:pt x="366" y="274"/>
                    <a:pt x="366" y="183"/>
                  </a:cubicBezTo>
                  <a:cubicBezTo>
                    <a:pt x="366" y="62"/>
                    <a:pt x="27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9"/>
            <p:cNvSpPr/>
            <p:nvPr/>
          </p:nvSpPr>
          <p:spPr>
            <a:xfrm>
              <a:off x="-22434900" y="-4110700"/>
              <a:ext cx="9900" cy="9150"/>
            </a:xfrm>
            <a:custGeom>
              <a:avLst/>
              <a:gdLst/>
              <a:ahLst/>
              <a:cxnLst/>
              <a:rect l="l" t="t" r="r" b="b"/>
              <a:pathLst>
                <a:path w="396" h="366" extrusionOk="0">
                  <a:moveTo>
                    <a:pt x="214" y="0"/>
                  </a:moveTo>
                  <a:cubicBezTo>
                    <a:pt x="92" y="0"/>
                    <a:pt x="1" y="61"/>
                    <a:pt x="1" y="183"/>
                  </a:cubicBezTo>
                  <a:cubicBezTo>
                    <a:pt x="1" y="274"/>
                    <a:pt x="92" y="365"/>
                    <a:pt x="214" y="365"/>
                  </a:cubicBezTo>
                  <a:cubicBezTo>
                    <a:pt x="305" y="365"/>
                    <a:pt x="396" y="274"/>
                    <a:pt x="396" y="183"/>
                  </a:cubicBezTo>
                  <a:cubicBezTo>
                    <a:pt x="396" y="61"/>
                    <a:pt x="305" y="0"/>
                    <a:pt x="214"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9"/>
            <p:cNvSpPr/>
            <p:nvPr/>
          </p:nvSpPr>
          <p:spPr>
            <a:xfrm>
              <a:off x="-20168900" y="-6103125"/>
              <a:ext cx="9150" cy="9150"/>
            </a:xfrm>
            <a:custGeom>
              <a:avLst/>
              <a:gdLst/>
              <a:ahLst/>
              <a:cxnLst/>
              <a:rect l="l" t="t" r="r" b="b"/>
              <a:pathLst>
                <a:path w="366" h="366" extrusionOk="0">
                  <a:moveTo>
                    <a:pt x="183" y="0"/>
                  </a:moveTo>
                  <a:cubicBezTo>
                    <a:pt x="62" y="0"/>
                    <a:pt x="1" y="61"/>
                    <a:pt x="1" y="183"/>
                  </a:cubicBezTo>
                  <a:cubicBezTo>
                    <a:pt x="1" y="274"/>
                    <a:pt x="62" y="365"/>
                    <a:pt x="183" y="365"/>
                  </a:cubicBezTo>
                  <a:cubicBezTo>
                    <a:pt x="274" y="365"/>
                    <a:pt x="366" y="274"/>
                    <a:pt x="366" y="183"/>
                  </a:cubicBezTo>
                  <a:cubicBezTo>
                    <a:pt x="366" y="61"/>
                    <a:pt x="274"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9"/>
            <p:cNvSpPr/>
            <p:nvPr/>
          </p:nvSpPr>
          <p:spPr>
            <a:xfrm>
              <a:off x="-20184850" y="-5294600"/>
              <a:ext cx="9150" cy="9125"/>
            </a:xfrm>
            <a:custGeom>
              <a:avLst/>
              <a:gdLst/>
              <a:ahLst/>
              <a:cxnLst/>
              <a:rect l="l" t="t" r="r" b="b"/>
              <a:pathLst>
                <a:path w="366" h="365" extrusionOk="0">
                  <a:moveTo>
                    <a:pt x="183" y="0"/>
                  </a:moveTo>
                  <a:cubicBezTo>
                    <a:pt x="92" y="0"/>
                    <a:pt x="1" y="91"/>
                    <a:pt x="1" y="183"/>
                  </a:cubicBezTo>
                  <a:cubicBezTo>
                    <a:pt x="1" y="274"/>
                    <a:pt x="92" y="365"/>
                    <a:pt x="183" y="365"/>
                  </a:cubicBezTo>
                  <a:cubicBezTo>
                    <a:pt x="305" y="365"/>
                    <a:pt x="365" y="274"/>
                    <a:pt x="365" y="183"/>
                  </a:cubicBezTo>
                  <a:cubicBezTo>
                    <a:pt x="365" y="91"/>
                    <a:pt x="305"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9"/>
            <p:cNvSpPr/>
            <p:nvPr/>
          </p:nvSpPr>
          <p:spPr>
            <a:xfrm>
              <a:off x="-21565575" y="-3811300"/>
              <a:ext cx="9150" cy="9150"/>
            </a:xfrm>
            <a:custGeom>
              <a:avLst/>
              <a:gdLst/>
              <a:ahLst/>
              <a:cxnLst/>
              <a:rect l="l" t="t" r="r" b="b"/>
              <a:pathLst>
                <a:path w="366" h="366" extrusionOk="0">
                  <a:moveTo>
                    <a:pt x="183" y="0"/>
                  </a:moveTo>
                  <a:cubicBezTo>
                    <a:pt x="92" y="0"/>
                    <a:pt x="1" y="61"/>
                    <a:pt x="1" y="183"/>
                  </a:cubicBezTo>
                  <a:cubicBezTo>
                    <a:pt x="1" y="274"/>
                    <a:pt x="92" y="365"/>
                    <a:pt x="183" y="365"/>
                  </a:cubicBezTo>
                  <a:cubicBezTo>
                    <a:pt x="305" y="365"/>
                    <a:pt x="365" y="274"/>
                    <a:pt x="365" y="183"/>
                  </a:cubicBezTo>
                  <a:cubicBezTo>
                    <a:pt x="365" y="61"/>
                    <a:pt x="305"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9"/>
            <p:cNvSpPr/>
            <p:nvPr/>
          </p:nvSpPr>
          <p:spPr>
            <a:xfrm>
              <a:off x="-21014650" y="-4144125"/>
              <a:ext cx="9150" cy="9125"/>
            </a:xfrm>
            <a:custGeom>
              <a:avLst/>
              <a:gdLst/>
              <a:ahLst/>
              <a:cxnLst/>
              <a:rect l="l" t="t" r="r" b="b"/>
              <a:pathLst>
                <a:path w="366" h="365" extrusionOk="0">
                  <a:moveTo>
                    <a:pt x="183" y="0"/>
                  </a:moveTo>
                  <a:cubicBezTo>
                    <a:pt x="92" y="0"/>
                    <a:pt x="0" y="61"/>
                    <a:pt x="0" y="182"/>
                  </a:cubicBezTo>
                  <a:cubicBezTo>
                    <a:pt x="0" y="274"/>
                    <a:pt x="92" y="365"/>
                    <a:pt x="183" y="365"/>
                  </a:cubicBezTo>
                  <a:cubicBezTo>
                    <a:pt x="304" y="365"/>
                    <a:pt x="365" y="274"/>
                    <a:pt x="365" y="182"/>
                  </a:cubicBezTo>
                  <a:cubicBezTo>
                    <a:pt x="365" y="61"/>
                    <a:pt x="304"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9"/>
            <p:cNvSpPr/>
            <p:nvPr/>
          </p:nvSpPr>
          <p:spPr>
            <a:xfrm>
              <a:off x="-21273775" y="-5315325"/>
              <a:ext cx="10675" cy="9525"/>
            </a:xfrm>
            <a:custGeom>
              <a:avLst/>
              <a:gdLst/>
              <a:ahLst/>
              <a:cxnLst/>
              <a:rect l="l" t="t" r="r" b="b"/>
              <a:pathLst>
                <a:path w="427" h="381" extrusionOk="0">
                  <a:moveTo>
                    <a:pt x="197" y="1"/>
                  </a:moveTo>
                  <a:cubicBezTo>
                    <a:pt x="123" y="1"/>
                    <a:pt x="56" y="60"/>
                    <a:pt x="31" y="160"/>
                  </a:cubicBezTo>
                  <a:cubicBezTo>
                    <a:pt x="1" y="252"/>
                    <a:pt x="92" y="343"/>
                    <a:pt x="183" y="373"/>
                  </a:cubicBezTo>
                  <a:cubicBezTo>
                    <a:pt x="199" y="378"/>
                    <a:pt x="215" y="381"/>
                    <a:pt x="232" y="381"/>
                  </a:cubicBezTo>
                  <a:cubicBezTo>
                    <a:pt x="312" y="381"/>
                    <a:pt x="396" y="322"/>
                    <a:pt x="396" y="221"/>
                  </a:cubicBezTo>
                  <a:cubicBezTo>
                    <a:pt x="426" y="130"/>
                    <a:pt x="365" y="39"/>
                    <a:pt x="244" y="8"/>
                  </a:cubicBezTo>
                  <a:cubicBezTo>
                    <a:pt x="228" y="3"/>
                    <a:pt x="212" y="1"/>
                    <a:pt x="197"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9"/>
            <p:cNvSpPr/>
            <p:nvPr/>
          </p:nvSpPr>
          <p:spPr>
            <a:xfrm>
              <a:off x="-21367250" y="-4562275"/>
              <a:ext cx="9900" cy="9350"/>
            </a:xfrm>
            <a:custGeom>
              <a:avLst/>
              <a:gdLst/>
              <a:ahLst/>
              <a:cxnLst/>
              <a:rect l="l" t="t" r="r" b="b"/>
              <a:pathLst>
                <a:path w="396" h="374" extrusionOk="0">
                  <a:moveTo>
                    <a:pt x="182" y="1"/>
                  </a:moveTo>
                  <a:cubicBezTo>
                    <a:pt x="92" y="1"/>
                    <a:pt x="26" y="55"/>
                    <a:pt x="1" y="130"/>
                  </a:cubicBezTo>
                  <a:cubicBezTo>
                    <a:pt x="1" y="252"/>
                    <a:pt x="62" y="343"/>
                    <a:pt x="153" y="373"/>
                  </a:cubicBezTo>
                  <a:cubicBezTo>
                    <a:pt x="244" y="373"/>
                    <a:pt x="366" y="312"/>
                    <a:pt x="366" y="221"/>
                  </a:cubicBezTo>
                  <a:cubicBezTo>
                    <a:pt x="396" y="130"/>
                    <a:pt x="335" y="8"/>
                    <a:pt x="244" y="8"/>
                  </a:cubicBezTo>
                  <a:cubicBezTo>
                    <a:pt x="222" y="3"/>
                    <a:pt x="202" y="1"/>
                    <a:pt x="182"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9"/>
            <p:cNvSpPr/>
            <p:nvPr/>
          </p:nvSpPr>
          <p:spPr>
            <a:xfrm>
              <a:off x="-21798100" y="-4177575"/>
              <a:ext cx="9150" cy="9150"/>
            </a:xfrm>
            <a:custGeom>
              <a:avLst/>
              <a:gdLst/>
              <a:ahLst/>
              <a:cxnLst/>
              <a:rect l="l" t="t" r="r" b="b"/>
              <a:pathLst>
                <a:path w="366" h="366" extrusionOk="0">
                  <a:moveTo>
                    <a:pt x="183" y="1"/>
                  </a:moveTo>
                  <a:cubicBezTo>
                    <a:pt x="92" y="1"/>
                    <a:pt x="0" y="92"/>
                    <a:pt x="0" y="183"/>
                  </a:cubicBezTo>
                  <a:cubicBezTo>
                    <a:pt x="0" y="305"/>
                    <a:pt x="92" y="365"/>
                    <a:pt x="183" y="365"/>
                  </a:cubicBezTo>
                  <a:cubicBezTo>
                    <a:pt x="274" y="365"/>
                    <a:pt x="365" y="305"/>
                    <a:pt x="365" y="183"/>
                  </a:cubicBezTo>
                  <a:cubicBezTo>
                    <a:pt x="365" y="92"/>
                    <a:pt x="27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9"/>
            <p:cNvSpPr/>
            <p:nvPr/>
          </p:nvSpPr>
          <p:spPr>
            <a:xfrm>
              <a:off x="-21556450" y="-5711800"/>
              <a:ext cx="9150" cy="9150"/>
            </a:xfrm>
            <a:custGeom>
              <a:avLst/>
              <a:gdLst/>
              <a:ahLst/>
              <a:cxnLst/>
              <a:rect l="l" t="t" r="r" b="b"/>
              <a:pathLst>
                <a:path w="366" h="366" extrusionOk="0">
                  <a:moveTo>
                    <a:pt x="183" y="1"/>
                  </a:moveTo>
                  <a:cubicBezTo>
                    <a:pt x="61" y="1"/>
                    <a:pt x="0" y="92"/>
                    <a:pt x="0" y="183"/>
                  </a:cubicBezTo>
                  <a:cubicBezTo>
                    <a:pt x="0" y="305"/>
                    <a:pt x="61" y="366"/>
                    <a:pt x="183" y="366"/>
                  </a:cubicBezTo>
                  <a:cubicBezTo>
                    <a:pt x="274" y="366"/>
                    <a:pt x="365" y="305"/>
                    <a:pt x="365" y="183"/>
                  </a:cubicBezTo>
                  <a:cubicBezTo>
                    <a:pt x="365" y="92"/>
                    <a:pt x="27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9"/>
            <p:cNvSpPr/>
            <p:nvPr/>
          </p:nvSpPr>
          <p:spPr>
            <a:xfrm>
              <a:off x="-21258575" y="-5600850"/>
              <a:ext cx="9150" cy="9150"/>
            </a:xfrm>
            <a:custGeom>
              <a:avLst/>
              <a:gdLst/>
              <a:ahLst/>
              <a:cxnLst/>
              <a:rect l="l" t="t" r="r" b="b"/>
              <a:pathLst>
                <a:path w="366" h="366" extrusionOk="0">
                  <a:moveTo>
                    <a:pt x="183" y="1"/>
                  </a:moveTo>
                  <a:cubicBezTo>
                    <a:pt x="61" y="1"/>
                    <a:pt x="0" y="92"/>
                    <a:pt x="0" y="183"/>
                  </a:cubicBezTo>
                  <a:cubicBezTo>
                    <a:pt x="0" y="274"/>
                    <a:pt x="61" y="365"/>
                    <a:pt x="183" y="365"/>
                  </a:cubicBezTo>
                  <a:cubicBezTo>
                    <a:pt x="274" y="365"/>
                    <a:pt x="365" y="274"/>
                    <a:pt x="365" y="183"/>
                  </a:cubicBezTo>
                  <a:cubicBezTo>
                    <a:pt x="365" y="92"/>
                    <a:pt x="27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9"/>
            <p:cNvSpPr/>
            <p:nvPr/>
          </p:nvSpPr>
          <p:spPr>
            <a:xfrm>
              <a:off x="-21883975" y="-5625150"/>
              <a:ext cx="9150" cy="9125"/>
            </a:xfrm>
            <a:custGeom>
              <a:avLst/>
              <a:gdLst/>
              <a:ahLst/>
              <a:cxnLst/>
              <a:rect l="l" t="t" r="r" b="b"/>
              <a:pathLst>
                <a:path w="366" h="365" extrusionOk="0">
                  <a:moveTo>
                    <a:pt x="183" y="0"/>
                  </a:moveTo>
                  <a:cubicBezTo>
                    <a:pt x="92" y="0"/>
                    <a:pt x="1" y="91"/>
                    <a:pt x="1" y="182"/>
                  </a:cubicBezTo>
                  <a:cubicBezTo>
                    <a:pt x="1" y="274"/>
                    <a:pt x="92" y="365"/>
                    <a:pt x="183" y="365"/>
                  </a:cubicBezTo>
                  <a:cubicBezTo>
                    <a:pt x="305" y="365"/>
                    <a:pt x="366" y="274"/>
                    <a:pt x="366" y="182"/>
                  </a:cubicBezTo>
                  <a:cubicBezTo>
                    <a:pt x="366" y="91"/>
                    <a:pt x="305"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9"/>
            <p:cNvSpPr/>
            <p:nvPr/>
          </p:nvSpPr>
          <p:spPr>
            <a:xfrm>
              <a:off x="-21097475" y="-4837150"/>
              <a:ext cx="9150" cy="9900"/>
            </a:xfrm>
            <a:custGeom>
              <a:avLst/>
              <a:gdLst/>
              <a:ahLst/>
              <a:cxnLst/>
              <a:rect l="l" t="t" r="r" b="b"/>
              <a:pathLst>
                <a:path w="366" h="396" extrusionOk="0">
                  <a:moveTo>
                    <a:pt x="183" y="0"/>
                  </a:moveTo>
                  <a:cubicBezTo>
                    <a:pt x="91" y="0"/>
                    <a:pt x="0" y="91"/>
                    <a:pt x="0" y="183"/>
                  </a:cubicBezTo>
                  <a:cubicBezTo>
                    <a:pt x="0" y="304"/>
                    <a:pt x="91" y="395"/>
                    <a:pt x="183" y="395"/>
                  </a:cubicBezTo>
                  <a:cubicBezTo>
                    <a:pt x="304" y="395"/>
                    <a:pt x="365" y="304"/>
                    <a:pt x="365" y="183"/>
                  </a:cubicBezTo>
                  <a:cubicBezTo>
                    <a:pt x="365" y="91"/>
                    <a:pt x="304"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9"/>
            <p:cNvSpPr/>
            <p:nvPr/>
          </p:nvSpPr>
          <p:spPr>
            <a:xfrm>
              <a:off x="-20797325" y="-3916175"/>
              <a:ext cx="16750" cy="16750"/>
            </a:xfrm>
            <a:custGeom>
              <a:avLst/>
              <a:gdLst/>
              <a:ahLst/>
              <a:cxnLst/>
              <a:rect l="l" t="t" r="r" b="b"/>
              <a:pathLst>
                <a:path w="670" h="670" extrusionOk="0">
                  <a:moveTo>
                    <a:pt x="335" y="1"/>
                  </a:moveTo>
                  <a:cubicBezTo>
                    <a:pt x="153" y="1"/>
                    <a:pt x="1" y="153"/>
                    <a:pt x="1" y="335"/>
                  </a:cubicBezTo>
                  <a:cubicBezTo>
                    <a:pt x="1" y="517"/>
                    <a:pt x="153" y="669"/>
                    <a:pt x="335" y="669"/>
                  </a:cubicBezTo>
                  <a:cubicBezTo>
                    <a:pt x="517" y="669"/>
                    <a:pt x="669" y="548"/>
                    <a:pt x="669" y="335"/>
                  </a:cubicBezTo>
                  <a:cubicBezTo>
                    <a:pt x="669" y="153"/>
                    <a:pt x="517" y="1"/>
                    <a:pt x="335"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9"/>
            <p:cNvSpPr/>
            <p:nvPr/>
          </p:nvSpPr>
          <p:spPr>
            <a:xfrm>
              <a:off x="-20408250" y="-4223925"/>
              <a:ext cx="9125" cy="9900"/>
            </a:xfrm>
            <a:custGeom>
              <a:avLst/>
              <a:gdLst/>
              <a:ahLst/>
              <a:cxnLst/>
              <a:rect l="l" t="t" r="r" b="b"/>
              <a:pathLst>
                <a:path w="365" h="396" extrusionOk="0">
                  <a:moveTo>
                    <a:pt x="183" y="1"/>
                  </a:moveTo>
                  <a:cubicBezTo>
                    <a:pt x="91" y="1"/>
                    <a:pt x="0" y="92"/>
                    <a:pt x="0" y="183"/>
                  </a:cubicBezTo>
                  <a:cubicBezTo>
                    <a:pt x="0" y="304"/>
                    <a:pt x="91" y="396"/>
                    <a:pt x="183" y="396"/>
                  </a:cubicBezTo>
                  <a:cubicBezTo>
                    <a:pt x="304" y="396"/>
                    <a:pt x="365" y="304"/>
                    <a:pt x="365" y="183"/>
                  </a:cubicBezTo>
                  <a:cubicBezTo>
                    <a:pt x="365" y="92"/>
                    <a:pt x="30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9"/>
            <p:cNvSpPr/>
            <p:nvPr/>
          </p:nvSpPr>
          <p:spPr>
            <a:xfrm>
              <a:off x="-20152925" y="-4378175"/>
              <a:ext cx="9125" cy="9125"/>
            </a:xfrm>
            <a:custGeom>
              <a:avLst/>
              <a:gdLst/>
              <a:ahLst/>
              <a:cxnLst/>
              <a:rect l="l" t="t" r="r" b="b"/>
              <a:pathLst>
                <a:path w="365" h="365" extrusionOk="0">
                  <a:moveTo>
                    <a:pt x="183" y="0"/>
                  </a:moveTo>
                  <a:cubicBezTo>
                    <a:pt x="91" y="0"/>
                    <a:pt x="0" y="91"/>
                    <a:pt x="0" y="183"/>
                  </a:cubicBezTo>
                  <a:cubicBezTo>
                    <a:pt x="0" y="274"/>
                    <a:pt x="91" y="365"/>
                    <a:pt x="183" y="365"/>
                  </a:cubicBezTo>
                  <a:cubicBezTo>
                    <a:pt x="304" y="365"/>
                    <a:pt x="365" y="274"/>
                    <a:pt x="365" y="183"/>
                  </a:cubicBezTo>
                  <a:cubicBezTo>
                    <a:pt x="365" y="91"/>
                    <a:pt x="304"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9"/>
            <p:cNvSpPr/>
            <p:nvPr/>
          </p:nvSpPr>
          <p:spPr>
            <a:xfrm>
              <a:off x="-19832250" y="-4899475"/>
              <a:ext cx="9125" cy="9150"/>
            </a:xfrm>
            <a:custGeom>
              <a:avLst/>
              <a:gdLst/>
              <a:ahLst/>
              <a:cxnLst/>
              <a:rect l="l" t="t" r="r" b="b"/>
              <a:pathLst>
                <a:path w="365" h="366" extrusionOk="0">
                  <a:moveTo>
                    <a:pt x="183" y="1"/>
                  </a:moveTo>
                  <a:cubicBezTo>
                    <a:pt x="91" y="1"/>
                    <a:pt x="0" y="92"/>
                    <a:pt x="0" y="183"/>
                  </a:cubicBezTo>
                  <a:cubicBezTo>
                    <a:pt x="0" y="305"/>
                    <a:pt x="91" y="366"/>
                    <a:pt x="183" y="366"/>
                  </a:cubicBezTo>
                  <a:cubicBezTo>
                    <a:pt x="304" y="366"/>
                    <a:pt x="365" y="305"/>
                    <a:pt x="365" y="183"/>
                  </a:cubicBezTo>
                  <a:cubicBezTo>
                    <a:pt x="365" y="92"/>
                    <a:pt x="30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9"/>
            <p:cNvSpPr/>
            <p:nvPr/>
          </p:nvSpPr>
          <p:spPr>
            <a:xfrm>
              <a:off x="-20311750" y="-4324425"/>
              <a:ext cx="10650" cy="9500"/>
            </a:xfrm>
            <a:custGeom>
              <a:avLst/>
              <a:gdLst/>
              <a:ahLst/>
              <a:cxnLst/>
              <a:rect l="l" t="t" r="r" b="b"/>
              <a:pathLst>
                <a:path w="426" h="380" extrusionOk="0">
                  <a:moveTo>
                    <a:pt x="196" y="0"/>
                  </a:moveTo>
                  <a:cubicBezTo>
                    <a:pt x="122" y="0"/>
                    <a:pt x="56" y="55"/>
                    <a:pt x="31" y="130"/>
                  </a:cubicBezTo>
                  <a:cubicBezTo>
                    <a:pt x="0" y="251"/>
                    <a:pt x="92" y="343"/>
                    <a:pt x="183" y="373"/>
                  </a:cubicBezTo>
                  <a:cubicBezTo>
                    <a:pt x="195" y="377"/>
                    <a:pt x="208" y="379"/>
                    <a:pt x="221" y="379"/>
                  </a:cubicBezTo>
                  <a:cubicBezTo>
                    <a:pt x="304" y="379"/>
                    <a:pt x="396" y="300"/>
                    <a:pt x="396" y="221"/>
                  </a:cubicBezTo>
                  <a:cubicBezTo>
                    <a:pt x="426" y="130"/>
                    <a:pt x="365" y="8"/>
                    <a:pt x="244" y="8"/>
                  </a:cubicBezTo>
                  <a:cubicBezTo>
                    <a:pt x="227" y="3"/>
                    <a:pt x="211" y="0"/>
                    <a:pt x="196"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9"/>
            <p:cNvSpPr/>
            <p:nvPr/>
          </p:nvSpPr>
          <p:spPr>
            <a:xfrm>
              <a:off x="-21587600" y="-6857700"/>
              <a:ext cx="9125" cy="9900"/>
            </a:xfrm>
            <a:custGeom>
              <a:avLst/>
              <a:gdLst/>
              <a:ahLst/>
              <a:cxnLst/>
              <a:rect l="l" t="t" r="r" b="b"/>
              <a:pathLst>
                <a:path w="365" h="396" extrusionOk="0">
                  <a:moveTo>
                    <a:pt x="182" y="0"/>
                  </a:moveTo>
                  <a:cubicBezTo>
                    <a:pt x="61" y="0"/>
                    <a:pt x="0" y="92"/>
                    <a:pt x="0" y="183"/>
                  </a:cubicBezTo>
                  <a:cubicBezTo>
                    <a:pt x="0" y="304"/>
                    <a:pt x="61" y="396"/>
                    <a:pt x="182" y="396"/>
                  </a:cubicBezTo>
                  <a:cubicBezTo>
                    <a:pt x="274" y="396"/>
                    <a:pt x="365" y="304"/>
                    <a:pt x="365" y="183"/>
                  </a:cubicBezTo>
                  <a:cubicBezTo>
                    <a:pt x="365" y="92"/>
                    <a:pt x="274" y="0"/>
                    <a:pt x="182"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9"/>
            <p:cNvSpPr/>
            <p:nvPr/>
          </p:nvSpPr>
          <p:spPr>
            <a:xfrm>
              <a:off x="-21811025" y="-6482325"/>
              <a:ext cx="9150" cy="9150"/>
            </a:xfrm>
            <a:custGeom>
              <a:avLst/>
              <a:gdLst/>
              <a:ahLst/>
              <a:cxnLst/>
              <a:rect l="l" t="t" r="r" b="b"/>
              <a:pathLst>
                <a:path w="366" h="366" extrusionOk="0">
                  <a:moveTo>
                    <a:pt x="183" y="1"/>
                  </a:moveTo>
                  <a:cubicBezTo>
                    <a:pt x="92" y="1"/>
                    <a:pt x="1" y="92"/>
                    <a:pt x="1" y="183"/>
                  </a:cubicBezTo>
                  <a:cubicBezTo>
                    <a:pt x="1" y="305"/>
                    <a:pt x="92" y="366"/>
                    <a:pt x="183" y="366"/>
                  </a:cubicBezTo>
                  <a:cubicBezTo>
                    <a:pt x="305" y="366"/>
                    <a:pt x="365" y="305"/>
                    <a:pt x="365" y="183"/>
                  </a:cubicBezTo>
                  <a:cubicBezTo>
                    <a:pt x="365" y="92"/>
                    <a:pt x="305"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9"/>
            <p:cNvSpPr/>
            <p:nvPr/>
          </p:nvSpPr>
          <p:spPr>
            <a:xfrm>
              <a:off x="-21260100" y="-6815150"/>
              <a:ext cx="9150" cy="9900"/>
            </a:xfrm>
            <a:custGeom>
              <a:avLst/>
              <a:gdLst/>
              <a:ahLst/>
              <a:cxnLst/>
              <a:rect l="l" t="t" r="r" b="b"/>
              <a:pathLst>
                <a:path w="366" h="396" extrusionOk="0">
                  <a:moveTo>
                    <a:pt x="183" y="1"/>
                  </a:moveTo>
                  <a:cubicBezTo>
                    <a:pt x="92" y="1"/>
                    <a:pt x="1" y="92"/>
                    <a:pt x="1" y="213"/>
                  </a:cubicBezTo>
                  <a:cubicBezTo>
                    <a:pt x="1" y="305"/>
                    <a:pt x="92" y="396"/>
                    <a:pt x="183" y="396"/>
                  </a:cubicBezTo>
                  <a:cubicBezTo>
                    <a:pt x="305" y="396"/>
                    <a:pt x="365" y="305"/>
                    <a:pt x="365" y="213"/>
                  </a:cubicBezTo>
                  <a:cubicBezTo>
                    <a:pt x="365" y="92"/>
                    <a:pt x="305"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9"/>
            <p:cNvSpPr/>
            <p:nvPr/>
          </p:nvSpPr>
          <p:spPr>
            <a:xfrm>
              <a:off x="-21380925" y="-7017575"/>
              <a:ext cx="10675" cy="9475"/>
            </a:xfrm>
            <a:custGeom>
              <a:avLst/>
              <a:gdLst/>
              <a:ahLst/>
              <a:cxnLst/>
              <a:rect l="l" t="t" r="r" b="b"/>
              <a:pathLst>
                <a:path w="427" h="379" extrusionOk="0">
                  <a:moveTo>
                    <a:pt x="225" y="0"/>
                  </a:moveTo>
                  <a:cubicBezTo>
                    <a:pt x="180" y="0"/>
                    <a:pt x="133" y="15"/>
                    <a:pt x="92" y="43"/>
                  </a:cubicBezTo>
                  <a:cubicBezTo>
                    <a:pt x="1" y="73"/>
                    <a:pt x="1" y="195"/>
                    <a:pt x="62" y="286"/>
                  </a:cubicBezTo>
                  <a:cubicBezTo>
                    <a:pt x="101" y="345"/>
                    <a:pt x="153" y="378"/>
                    <a:pt x="209" y="378"/>
                  </a:cubicBezTo>
                  <a:cubicBezTo>
                    <a:pt x="240" y="378"/>
                    <a:pt x="272" y="368"/>
                    <a:pt x="305" y="347"/>
                  </a:cubicBezTo>
                  <a:cubicBezTo>
                    <a:pt x="396" y="286"/>
                    <a:pt x="426" y="164"/>
                    <a:pt x="365" y="73"/>
                  </a:cubicBezTo>
                  <a:cubicBezTo>
                    <a:pt x="332" y="23"/>
                    <a:pt x="280" y="0"/>
                    <a:pt x="22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9"/>
            <p:cNvSpPr/>
            <p:nvPr/>
          </p:nvSpPr>
          <p:spPr>
            <a:xfrm>
              <a:off x="-21612675" y="-7233075"/>
              <a:ext cx="9900" cy="9325"/>
            </a:xfrm>
            <a:custGeom>
              <a:avLst/>
              <a:gdLst/>
              <a:ahLst/>
              <a:cxnLst/>
              <a:rect l="l" t="t" r="r" b="b"/>
              <a:pathLst>
                <a:path w="396" h="373" extrusionOk="0">
                  <a:moveTo>
                    <a:pt x="243" y="0"/>
                  </a:moveTo>
                  <a:cubicBezTo>
                    <a:pt x="122" y="0"/>
                    <a:pt x="30" y="61"/>
                    <a:pt x="0" y="152"/>
                  </a:cubicBezTo>
                  <a:cubicBezTo>
                    <a:pt x="0" y="243"/>
                    <a:pt x="61" y="365"/>
                    <a:pt x="152" y="365"/>
                  </a:cubicBezTo>
                  <a:cubicBezTo>
                    <a:pt x="174" y="370"/>
                    <a:pt x="194" y="373"/>
                    <a:pt x="213" y="373"/>
                  </a:cubicBezTo>
                  <a:cubicBezTo>
                    <a:pt x="303" y="373"/>
                    <a:pt x="365" y="318"/>
                    <a:pt x="365" y="243"/>
                  </a:cubicBezTo>
                  <a:cubicBezTo>
                    <a:pt x="395" y="122"/>
                    <a:pt x="334" y="30"/>
                    <a:pt x="24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9"/>
            <p:cNvSpPr/>
            <p:nvPr/>
          </p:nvSpPr>
          <p:spPr>
            <a:xfrm>
              <a:off x="-22043550" y="-6847825"/>
              <a:ext cx="9150" cy="9150"/>
            </a:xfrm>
            <a:custGeom>
              <a:avLst/>
              <a:gdLst/>
              <a:ahLst/>
              <a:cxnLst/>
              <a:rect l="l" t="t" r="r" b="b"/>
              <a:pathLst>
                <a:path w="366" h="366" extrusionOk="0">
                  <a:moveTo>
                    <a:pt x="183" y="1"/>
                  </a:moveTo>
                  <a:cubicBezTo>
                    <a:pt x="92" y="1"/>
                    <a:pt x="1" y="61"/>
                    <a:pt x="1" y="183"/>
                  </a:cubicBezTo>
                  <a:cubicBezTo>
                    <a:pt x="1" y="274"/>
                    <a:pt x="92" y="365"/>
                    <a:pt x="183" y="365"/>
                  </a:cubicBezTo>
                  <a:cubicBezTo>
                    <a:pt x="305" y="365"/>
                    <a:pt x="365" y="274"/>
                    <a:pt x="365" y="183"/>
                  </a:cubicBezTo>
                  <a:cubicBezTo>
                    <a:pt x="365" y="61"/>
                    <a:pt x="305"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9"/>
            <p:cNvSpPr/>
            <p:nvPr/>
          </p:nvSpPr>
          <p:spPr>
            <a:xfrm>
              <a:off x="-21042775" y="-6586425"/>
              <a:ext cx="16750" cy="16750"/>
            </a:xfrm>
            <a:custGeom>
              <a:avLst/>
              <a:gdLst/>
              <a:ahLst/>
              <a:cxnLst/>
              <a:rect l="l" t="t" r="r" b="b"/>
              <a:pathLst>
                <a:path w="670" h="670" extrusionOk="0">
                  <a:moveTo>
                    <a:pt x="335" y="1"/>
                  </a:moveTo>
                  <a:cubicBezTo>
                    <a:pt x="153" y="1"/>
                    <a:pt x="1" y="153"/>
                    <a:pt x="1" y="335"/>
                  </a:cubicBezTo>
                  <a:cubicBezTo>
                    <a:pt x="1" y="517"/>
                    <a:pt x="153" y="669"/>
                    <a:pt x="335" y="669"/>
                  </a:cubicBezTo>
                  <a:cubicBezTo>
                    <a:pt x="518" y="669"/>
                    <a:pt x="670" y="517"/>
                    <a:pt x="670" y="335"/>
                  </a:cubicBezTo>
                  <a:cubicBezTo>
                    <a:pt x="670" y="153"/>
                    <a:pt x="518" y="1"/>
                    <a:pt x="335"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9"/>
            <p:cNvSpPr/>
            <p:nvPr/>
          </p:nvSpPr>
          <p:spPr>
            <a:xfrm>
              <a:off x="-20818600" y="-7155575"/>
              <a:ext cx="16750" cy="16750"/>
            </a:xfrm>
            <a:custGeom>
              <a:avLst/>
              <a:gdLst/>
              <a:ahLst/>
              <a:cxnLst/>
              <a:rect l="l" t="t" r="r" b="b"/>
              <a:pathLst>
                <a:path w="670" h="670" extrusionOk="0">
                  <a:moveTo>
                    <a:pt x="335" y="0"/>
                  </a:moveTo>
                  <a:cubicBezTo>
                    <a:pt x="153" y="0"/>
                    <a:pt x="1" y="152"/>
                    <a:pt x="1" y="335"/>
                  </a:cubicBezTo>
                  <a:cubicBezTo>
                    <a:pt x="1" y="517"/>
                    <a:pt x="153" y="669"/>
                    <a:pt x="335" y="669"/>
                  </a:cubicBezTo>
                  <a:cubicBezTo>
                    <a:pt x="517" y="669"/>
                    <a:pt x="669" y="517"/>
                    <a:pt x="669" y="335"/>
                  </a:cubicBezTo>
                  <a:cubicBezTo>
                    <a:pt x="669" y="152"/>
                    <a:pt x="517" y="0"/>
                    <a:pt x="33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9"/>
            <p:cNvSpPr/>
            <p:nvPr/>
          </p:nvSpPr>
          <p:spPr>
            <a:xfrm>
              <a:off x="-20653700" y="-6894175"/>
              <a:ext cx="9150" cy="9150"/>
            </a:xfrm>
            <a:custGeom>
              <a:avLst/>
              <a:gdLst/>
              <a:ahLst/>
              <a:cxnLst/>
              <a:rect l="l" t="t" r="r" b="b"/>
              <a:pathLst>
                <a:path w="366" h="366" extrusionOk="0">
                  <a:moveTo>
                    <a:pt x="183" y="0"/>
                  </a:moveTo>
                  <a:cubicBezTo>
                    <a:pt x="92" y="0"/>
                    <a:pt x="0" y="92"/>
                    <a:pt x="0" y="183"/>
                  </a:cubicBezTo>
                  <a:cubicBezTo>
                    <a:pt x="0" y="304"/>
                    <a:pt x="92" y="365"/>
                    <a:pt x="183" y="365"/>
                  </a:cubicBezTo>
                  <a:cubicBezTo>
                    <a:pt x="304" y="365"/>
                    <a:pt x="365" y="304"/>
                    <a:pt x="365" y="183"/>
                  </a:cubicBezTo>
                  <a:cubicBezTo>
                    <a:pt x="365" y="92"/>
                    <a:pt x="304"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9"/>
            <p:cNvSpPr/>
            <p:nvPr/>
          </p:nvSpPr>
          <p:spPr>
            <a:xfrm>
              <a:off x="-20556425" y="-6995250"/>
              <a:ext cx="9900" cy="9350"/>
            </a:xfrm>
            <a:custGeom>
              <a:avLst/>
              <a:gdLst/>
              <a:ahLst/>
              <a:cxnLst/>
              <a:rect l="l" t="t" r="r" b="b"/>
              <a:pathLst>
                <a:path w="396" h="374" extrusionOk="0">
                  <a:moveTo>
                    <a:pt x="243" y="1"/>
                  </a:moveTo>
                  <a:cubicBezTo>
                    <a:pt x="122" y="1"/>
                    <a:pt x="30" y="62"/>
                    <a:pt x="0" y="153"/>
                  </a:cubicBezTo>
                  <a:cubicBezTo>
                    <a:pt x="0" y="244"/>
                    <a:pt x="61" y="366"/>
                    <a:pt x="152" y="366"/>
                  </a:cubicBezTo>
                  <a:cubicBezTo>
                    <a:pt x="168" y="371"/>
                    <a:pt x="185" y="374"/>
                    <a:pt x="202" y="374"/>
                  </a:cubicBezTo>
                  <a:cubicBezTo>
                    <a:pt x="282" y="374"/>
                    <a:pt x="365" y="319"/>
                    <a:pt x="365" y="244"/>
                  </a:cubicBezTo>
                  <a:cubicBezTo>
                    <a:pt x="395" y="122"/>
                    <a:pt x="334" y="31"/>
                    <a:pt x="24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9"/>
            <p:cNvSpPr/>
            <p:nvPr/>
          </p:nvSpPr>
          <p:spPr>
            <a:xfrm>
              <a:off x="-20594425" y="-4720900"/>
              <a:ext cx="9125" cy="9150"/>
            </a:xfrm>
            <a:custGeom>
              <a:avLst/>
              <a:gdLst/>
              <a:ahLst/>
              <a:cxnLst/>
              <a:rect l="l" t="t" r="r" b="b"/>
              <a:pathLst>
                <a:path w="365" h="366" extrusionOk="0">
                  <a:moveTo>
                    <a:pt x="183" y="1"/>
                  </a:moveTo>
                  <a:cubicBezTo>
                    <a:pt x="61" y="1"/>
                    <a:pt x="0" y="62"/>
                    <a:pt x="0" y="183"/>
                  </a:cubicBezTo>
                  <a:cubicBezTo>
                    <a:pt x="0" y="274"/>
                    <a:pt x="61" y="366"/>
                    <a:pt x="183" y="366"/>
                  </a:cubicBezTo>
                  <a:cubicBezTo>
                    <a:pt x="274" y="366"/>
                    <a:pt x="365" y="274"/>
                    <a:pt x="365" y="183"/>
                  </a:cubicBezTo>
                  <a:cubicBezTo>
                    <a:pt x="365" y="62"/>
                    <a:pt x="27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9"/>
            <p:cNvSpPr/>
            <p:nvPr/>
          </p:nvSpPr>
          <p:spPr>
            <a:xfrm>
              <a:off x="-20296550" y="-4609950"/>
              <a:ext cx="9150" cy="9150"/>
            </a:xfrm>
            <a:custGeom>
              <a:avLst/>
              <a:gdLst/>
              <a:ahLst/>
              <a:cxnLst/>
              <a:rect l="l" t="t" r="r" b="b"/>
              <a:pathLst>
                <a:path w="366" h="366" extrusionOk="0">
                  <a:moveTo>
                    <a:pt x="183" y="1"/>
                  </a:moveTo>
                  <a:cubicBezTo>
                    <a:pt x="92" y="1"/>
                    <a:pt x="0" y="61"/>
                    <a:pt x="0" y="183"/>
                  </a:cubicBezTo>
                  <a:cubicBezTo>
                    <a:pt x="0" y="274"/>
                    <a:pt x="92" y="365"/>
                    <a:pt x="183" y="365"/>
                  </a:cubicBezTo>
                  <a:cubicBezTo>
                    <a:pt x="274" y="365"/>
                    <a:pt x="365" y="274"/>
                    <a:pt x="365" y="183"/>
                  </a:cubicBezTo>
                  <a:cubicBezTo>
                    <a:pt x="365" y="61"/>
                    <a:pt x="27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9"/>
            <p:cNvSpPr/>
            <p:nvPr/>
          </p:nvSpPr>
          <p:spPr>
            <a:xfrm>
              <a:off x="-19756275" y="-5307525"/>
              <a:ext cx="9900" cy="9150"/>
            </a:xfrm>
            <a:custGeom>
              <a:avLst/>
              <a:gdLst/>
              <a:ahLst/>
              <a:cxnLst/>
              <a:rect l="l" t="t" r="r" b="b"/>
              <a:pathLst>
                <a:path w="396" h="366" extrusionOk="0">
                  <a:moveTo>
                    <a:pt x="213" y="0"/>
                  </a:moveTo>
                  <a:cubicBezTo>
                    <a:pt x="92" y="0"/>
                    <a:pt x="1" y="61"/>
                    <a:pt x="1" y="183"/>
                  </a:cubicBezTo>
                  <a:cubicBezTo>
                    <a:pt x="1" y="274"/>
                    <a:pt x="92" y="365"/>
                    <a:pt x="213" y="365"/>
                  </a:cubicBezTo>
                  <a:cubicBezTo>
                    <a:pt x="305" y="365"/>
                    <a:pt x="396" y="274"/>
                    <a:pt x="396" y="183"/>
                  </a:cubicBezTo>
                  <a:cubicBezTo>
                    <a:pt x="396" y="61"/>
                    <a:pt x="305" y="0"/>
                    <a:pt x="21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9"/>
            <p:cNvSpPr/>
            <p:nvPr/>
          </p:nvSpPr>
          <p:spPr>
            <a:xfrm>
              <a:off x="-20921950" y="-4634275"/>
              <a:ext cx="9150" cy="9150"/>
            </a:xfrm>
            <a:custGeom>
              <a:avLst/>
              <a:gdLst/>
              <a:ahLst/>
              <a:cxnLst/>
              <a:rect l="l" t="t" r="r" b="b"/>
              <a:pathLst>
                <a:path w="366" h="366" extrusionOk="0">
                  <a:moveTo>
                    <a:pt x="183" y="1"/>
                  </a:moveTo>
                  <a:cubicBezTo>
                    <a:pt x="92" y="1"/>
                    <a:pt x="1" y="62"/>
                    <a:pt x="1" y="183"/>
                  </a:cubicBezTo>
                  <a:cubicBezTo>
                    <a:pt x="1" y="274"/>
                    <a:pt x="92" y="366"/>
                    <a:pt x="183" y="366"/>
                  </a:cubicBezTo>
                  <a:cubicBezTo>
                    <a:pt x="305" y="366"/>
                    <a:pt x="365" y="274"/>
                    <a:pt x="365" y="183"/>
                  </a:cubicBezTo>
                  <a:cubicBezTo>
                    <a:pt x="365" y="62"/>
                    <a:pt x="305"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9"/>
            <p:cNvSpPr/>
            <p:nvPr/>
          </p:nvSpPr>
          <p:spPr>
            <a:xfrm>
              <a:off x="-22329275" y="-4673025"/>
              <a:ext cx="9150" cy="9150"/>
            </a:xfrm>
            <a:custGeom>
              <a:avLst/>
              <a:gdLst/>
              <a:ahLst/>
              <a:cxnLst/>
              <a:rect l="l" t="t" r="r" b="b"/>
              <a:pathLst>
                <a:path w="366" h="366" extrusionOk="0">
                  <a:moveTo>
                    <a:pt x="183" y="1"/>
                  </a:moveTo>
                  <a:cubicBezTo>
                    <a:pt x="92" y="1"/>
                    <a:pt x="1" y="92"/>
                    <a:pt x="1" y="183"/>
                  </a:cubicBezTo>
                  <a:cubicBezTo>
                    <a:pt x="1" y="305"/>
                    <a:pt x="92" y="365"/>
                    <a:pt x="183" y="365"/>
                  </a:cubicBezTo>
                  <a:cubicBezTo>
                    <a:pt x="274" y="365"/>
                    <a:pt x="366" y="305"/>
                    <a:pt x="366" y="183"/>
                  </a:cubicBezTo>
                  <a:cubicBezTo>
                    <a:pt x="366" y="92"/>
                    <a:pt x="27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9"/>
            <p:cNvSpPr/>
            <p:nvPr/>
          </p:nvSpPr>
          <p:spPr>
            <a:xfrm>
              <a:off x="-22737325" y="-4126650"/>
              <a:ext cx="9150" cy="9125"/>
            </a:xfrm>
            <a:custGeom>
              <a:avLst/>
              <a:gdLst/>
              <a:ahLst/>
              <a:cxnLst/>
              <a:rect l="l" t="t" r="r" b="b"/>
              <a:pathLst>
                <a:path w="366" h="365" extrusionOk="0">
                  <a:moveTo>
                    <a:pt x="183" y="0"/>
                  </a:moveTo>
                  <a:cubicBezTo>
                    <a:pt x="92" y="0"/>
                    <a:pt x="0" y="91"/>
                    <a:pt x="0" y="183"/>
                  </a:cubicBezTo>
                  <a:cubicBezTo>
                    <a:pt x="0" y="274"/>
                    <a:pt x="92" y="365"/>
                    <a:pt x="183" y="365"/>
                  </a:cubicBezTo>
                  <a:cubicBezTo>
                    <a:pt x="304" y="365"/>
                    <a:pt x="365" y="274"/>
                    <a:pt x="365" y="183"/>
                  </a:cubicBezTo>
                  <a:cubicBezTo>
                    <a:pt x="365" y="91"/>
                    <a:pt x="304"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9"/>
            <p:cNvSpPr/>
            <p:nvPr/>
          </p:nvSpPr>
          <p:spPr>
            <a:xfrm>
              <a:off x="-21983525" y="-4701900"/>
              <a:ext cx="9150" cy="9150"/>
            </a:xfrm>
            <a:custGeom>
              <a:avLst/>
              <a:gdLst/>
              <a:ahLst/>
              <a:cxnLst/>
              <a:rect l="l" t="t" r="r" b="b"/>
              <a:pathLst>
                <a:path w="366" h="366" extrusionOk="0">
                  <a:moveTo>
                    <a:pt x="183" y="1"/>
                  </a:moveTo>
                  <a:cubicBezTo>
                    <a:pt x="62" y="1"/>
                    <a:pt x="1" y="92"/>
                    <a:pt x="1" y="183"/>
                  </a:cubicBezTo>
                  <a:cubicBezTo>
                    <a:pt x="1" y="274"/>
                    <a:pt x="62" y="365"/>
                    <a:pt x="183" y="365"/>
                  </a:cubicBezTo>
                  <a:cubicBezTo>
                    <a:pt x="274" y="365"/>
                    <a:pt x="366" y="274"/>
                    <a:pt x="366" y="183"/>
                  </a:cubicBezTo>
                  <a:cubicBezTo>
                    <a:pt x="366" y="92"/>
                    <a:pt x="27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9"/>
            <p:cNvSpPr/>
            <p:nvPr/>
          </p:nvSpPr>
          <p:spPr>
            <a:xfrm>
              <a:off x="-22311025" y="-4072700"/>
              <a:ext cx="9150" cy="9125"/>
            </a:xfrm>
            <a:custGeom>
              <a:avLst/>
              <a:gdLst/>
              <a:ahLst/>
              <a:cxnLst/>
              <a:rect l="l" t="t" r="r" b="b"/>
              <a:pathLst>
                <a:path w="366" h="365" extrusionOk="0">
                  <a:moveTo>
                    <a:pt x="183" y="0"/>
                  </a:moveTo>
                  <a:cubicBezTo>
                    <a:pt x="92" y="0"/>
                    <a:pt x="0" y="61"/>
                    <a:pt x="0" y="183"/>
                  </a:cubicBezTo>
                  <a:cubicBezTo>
                    <a:pt x="0" y="274"/>
                    <a:pt x="92" y="365"/>
                    <a:pt x="183" y="365"/>
                  </a:cubicBezTo>
                  <a:cubicBezTo>
                    <a:pt x="274" y="365"/>
                    <a:pt x="365" y="274"/>
                    <a:pt x="365" y="183"/>
                  </a:cubicBezTo>
                  <a:cubicBezTo>
                    <a:pt x="365" y="61"/>
                    <a:pt x="274"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9"/>
            <p:cNvSpPr/>
            <p:nvPr/>
          </p:nvSpPr>
          <p:spPr>
            <a:xfrm>
              <a:off x="-22538225" y="-4856900"/>
              <a:ext cx="16725" cy="16725"/>
            </a:xfrm>
            <a:custGeom>
              <a:avLst/>
              <a:gdLst/>
              <a:ahLst/>
              <a:cxnLst/>
              <a:rect l="l" t="t" r="r" b="b"/>
              <a:pathLst>
                <a:path w="669" h="669" extrusionOk="0">
                  <a:moveTo>
                    <a:pt x="334" y="0"/>
                  </a:moveTo>
                  <a:cubicBezTo>
                    <a:pt x="152" y="0"/>
                    <a:pt x="0" y="152"/>
                    <a:pt x="0" y="334"/>
                  </a:cubicBezTo>
                  <a:cubicBezTo>
                    <a:pt x="0" y="517"/>
                    <a:pt x="152" y="669"/>
                    <a:pt x="334" y="669"/>
                  </a:cubicBezTo>
                  <a:cubicBezTo>
                    <a:pt x="517" y="669"/>
                    <a:pt x="669" y="517"/>
                    <a:pt x="669" y="334"/>
                  </a:cubicBezTo>
                  <a:cubicBezTo>
                    <a:pt x="669" y="152"/>
                    <a:pt x="517" y="0"/>
                    <a:pt x="334"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9"/>
            <p:cNvSpPr/>
            <p:nvPr/>
          </p:nvSpPr>
          <p:spPr>
            <a:xfrm>
              <a:off x="-22618025" y="-5227750"/>
              <a:ext cx="16750" cy="16750"/>
            </a:xfrm>
            <a:custGeom>
              <a:avLst/>
              <a:gdLst/>
              <a:ahLst/>
              <a:cxnLst/>
              <a:rect l="l" t="t" r="r" b="b"/>
              <a:pathLst>
                <a:path w="670" h="670" extrusionOk="0">
                  <a:moveTo>
                    <a:pt x="335" y="1"/>
                  </a:moveTo>
                  <a:cubicBezTo>
                    <a:pt x="152" y="1"/>
                    <a:pt x="1" y="153"/>
                    <a:pt x="1" y="335"/>
                  </a:cubicBezTo>
                  <a:cubicBezTo>
                    <a:pt x="1" y="518"/>
                    <a:pt x="152" y="670"/>
                    <a:pt x="335" y="670"/>
                  </a:cubicBezTo>
                  <a:cubicBezTo>
                    <a:pt x="517" y="670"/>
                    <a:pt x="669" y="518"/>
                    <a:pt x="669" y="335"/>
                  </a:cubicBezTo>
                  <a:cubicBezTo>
                    <a:pt x="669" y="153"/>
                    <a:pt x="517" y="1"/>
                    <a:pt x="335"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9"/>
            <p:cNvSpPr/>
            <p:nvPr/>
          </p:nvSpPr>
          <p:spPr>
            <a:xfrm>
              <a:off x="-25415200" y="-4900225"/>
              <a:ext cx="33475" cy="33450"/>
            </a:xfrm>
            <a:custGeom>
              <a:avLst/>
              <a:gdLst/>
              <a:ahLst/>
              <a:cxnLst/>
              <a:rect l="l" t="t" r="r" b="b"/>
              <a:pathLst>
                <a:path w="1339" h="1338" extrusionOk="0">
                  <a:moveTo>
                    <a:pt x="670" y="0"/>
                  </a:moveTo>
                  <a:cubicBezTo>
                    <a:pt x="305" y="0"/>
                    <a:pt x="1" y="304"/>
                    <a:pt x="1" y="669"/>
                  </a:cubicBezTo>
                  <a:cubicBezTo>
                    <a:pt x="1" y="1034"/>
                    <a:pt x="305" y="1338"/>
                    <a:pt x="670" y="1338"/>
                  </a:cubicBezTo>
                  <a:cubicBezTo>
                    <a:pt x="1034" y="1338"/>
                    <a:pt x="1338" y="1034"/>
                    <a:pt x="1338" y="669"/>
                  </a:cubicBezTo>
                  <a:cubicBezTo>
                    <a:pt x="1338" y="304"/>
                    <a:pt x="1034" y="0"/>
                    <a:pt x="670"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9"/>
            <p:cNvSpPr/>
            <p:nvPr/>
          </p:nvSpPr>
          <p:spPr>
            <a:xfrm>
              <a:off x="-26118850" y="-5014975"/>
              <a:ext cx="16750" cy="16750"/>
            </a:xfrm>
            <a:custGeom>
              <a:avLst/>
              <a:gdLst/>
              <a:ahLst/>
              <a:cxnLst/>
              <a:rect l="l" t="t" r="r" b="b"/>
              <a:pathLst>
                <a:path w="670" h="670" extrusionOk="0">
                  <a:moveTo>
                    <a:pt x="335" y="1"/>
                  </a:moveTo>
                  <a:cubicBezTo>
                    <a:pt x="152" y="1"/>
                    <a:pt x="1" y="122"/>
                    <a:pt x="1" y="335"/>
                  </a:cubicBezTo>
                  <a:cubicBezTo>
                    <a:pt x="1" y="517"/>
                    <a:pt x="152" y="669"/>
                    <a:pt x="335" y="669"/>
                  </a:cubicBezTo>
                  <a:cubicBezTo>
                    <a:pt x="517" y="669"/>
                    <a:pt x="669" y="517"/>
                    <a:pt x="669" y="335"/>
                  </a:cubicBezTo>
                  <a:cubicBezTo>
                    <a:pt x="669" y="122"/>
                    <a:pt x="517" y="1"/>
                    <a:pt x="335"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9"/>
            <p:cNvSpPr/>
            <p:nvPr/>
          </p:nvSpPr>
          <p:spPr>
            <a:xfrm>
              <a:off x="-25026125" y="-4769525"/>
              <a:ext cx="16750" cy="16750"/>
            </a:xfrm>
            <a:custGeom>
              <a:avLst/>
              <a:gdLst/>
              <a:ahLst/>
              <a:cxnLst/>
              <a:rect l="l" t="t" r="r" b="b"/>
              <a:pathLst>
                <a:path w="670" h="670" extrusionOk="0">
                  <a:moveTo>
                    <a:pt x="335" y="1"/>
                  </a:moveTo>
                  <a:cubicBezTo>
                    <a:pt x="153" y="1"/>
                    <a:pt x="1" y="152"/>
                    <a:pt x="1" y="335"/>
                  </a:cubicBezTo>
                  <a:cubicBezTo>
                    <a:pt x="1" y="517"/>
                    <a:pt x="153" y="669"/>
                    <a:pt x="335" y="669"/>
                  </a:cubicBezTo>
                  <a:cubicBezTo>
                    <a:pt x="517" y="669"/>
                    <a:pt x="669" y="517"/>
                    <a:pt x="669" y="335"/>
                  </a:cubicBezTo>
                  <a:cubicBezTo>
                    <a:pt x="669" y="152"/>
                    <a:pt x="517" y="1"/>
                    <a:pt x="335"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9"/>
            <p:cNvSpPr/>
            <p:nvPr/>
          </p:nvSpPr>
          <p:spPr>
            <a:xfrm>
              <a:off x="-26161400" y="-4334100"/>
              <a:ext cx="16750" cy="16725"/>
            </a:xfrm>
            <a:custGeom>
              <a:avLst/>
              <a:gdLst/>
              <a:ahLst/>
              <a:cxnLst/>
              <a:rect l="l" t="t" r="r" b="b"/>
              <a:pathLst>
                <a:path w="670" h="669" extrusionOk="0">
                  <a:moveTo>
                    <a:pt x="335" y="0"/>
                  </a:moveTo>
                  <a:cubicBezTo>
                    <a:pt x="152" y="0"/>
                    <a:pt x="0" y="152"/>
                    <a:pt x="0" y="335"/>
                  </a:cubicBezTo>
                  <a:cubicBezTo>
                    <a:pt x="0" y="517"/>
                    <a:pt x="152" y="669"/>
                    <a:pt x="335" y="669"/>
                  </a:cubicBezTo>
                  <a:cubicBezTo>
                    <a:pt x="517" y="669"/>
                    <a:pt x="669" y="517"/>
                    <a:pt x="669" y="335"/>
                  </a:cubicBezTo>
                  <a:cubicBezTo>
                    <a:pt x="669" y="152"/>
                    <a:pt x="517" y="0"/>
                    <a:pt x="33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9"/>
            <p:cNvSpPr/>
            <p:nvPr/>
          </p:nvSpPr>
          <p:spPr>
            <a:xfrm>
              <a:off x="-26374925" y="-3923775"/>
              <a:ext cx="16725" cy="16750"/>
            </a:xfrm>
            <a:custGeom>
              <a:avLst/>
              <a:gdLst/>
              <a:ahLst/>
              <a:cxnLst/>
              <a:rect l="l" t="t" r="r" b="b"/>
              <a:pathLst>
                <a:path w="669" h="670" extrusionOk="0">
                  <a:moveTo>
                    <a:pt x="335" y="1"/>
                  </a:moveTo>
                  <a:cubicBezTo>
                    <a:pt x="152" y="1"/>
                    <a:pt x="0" y="153"/>
                    <a:pt x="0" y="335"/>
                  </a:cubicBezTo>
                  <a:cubicBezTo>
                    <a:pt x="0" y="518"/>
                    <a:pt x="152" y="669"/>
                    <a:pt x="335" y="669"/>
                  </a:cubicBezTo>
                  <a:cubicBezTo>
                    <a:pt x="517" y="669"/>
                    <a:pt x="669" y="518"/>
                    <a:pt x="669" y="335"/>
                  </a:cubicBezTo>
                  <a:cubicBezTo>
                    <a:pt x="669" y="153"/>
                    <a:pt x="517" y="1"/>
                    <a:pt x="335"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9"/>
            <p:cNvSpPr/>
            <p:nvPr/>
          </p:nvSpPr>
          <p:spPr>
            <a:xfrm>
              <a:off x="-25985875" y="-4232275"/>
              <a:ext cx="9150" cy="9900"/>
            </a:xfrm>
            <a:custGeom>
              <a:avLst/>
              <a:gdLst/>
              <a:ahLst/>
              <a:cxnLst/>
              <a:rect l="l" t="t" r="r" b="b"/>
              <a:pathLst>
                <a:path w="366" h="396" extrusionOk="0">
                  <a:moveTo>
                    <a:pt x="183" y="0"/>
                  </a:moveTo>
                  <a:cubicBezTo>
                    <a:pt x="62" y="0"/>
                    <a:pt x="1" y="91"/>
                    <a:pt x="1" y="213"/>
                  </a:cubicBezTo>
                  <a:cubicBezTo>
                    <a:pt x="1" y="304"/>
                    <a:pt x="62" y="395"/>
                    <a:pt x="183" y="395"/>
                  </a:cubicBezTo>
                  <a:cubicBezTo>
                    <a:pt x="274" y="395"/>
                    <a:pt x="366" y="304"/>
                    <a:pt x="366" y="213"/>
                  </a:cubicBezTo>
                  <a:cubicBezTo>
                    <a:pt x="366" y="91"/>
                    <a:pt x="274"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9"/>
            <p:cNvSpPr/>
            <p:nvPr/>
          </p:nvSpPr>
          <p:spPr>
            <a:xfrm>
              <a:off x="-25730550" y="-4386550"/>
              <a:ext cx="9150" cy="9150"/>
            </a:xfrm>
            <a:custGeom>
              <a:avLst/>
              <a:gdLst/>
              <a:ahLst/>
              <a:cxnLst/>
              <a:rect l="l" t="t" r="r" b="b"/>
              <a:pathLst>
                <a:path w="366" h="366" extrusionOk="0">
                  <a:moveTo>
                    <a:pt x="183" y="1"/>
                  </a:moveTo>
                  <a:cubicBezTo>
                    <a:pt x="62" y="1"/>
                    <a:pt x="1" y="92"/>
                    <a:pt x="1" y="183"/>
                  </a:cubicBezTo>
                  <a:cubicBezTo>
                    <a:pt x="1" y="305"/>
                    <a:pt x="62" y="366"/>
                    <a:pt x="183" y="366"/>
                  </a:cubicBezTo>
                  <a:cubicBezTo>
                    <a:pt x="274" y="366"/>
                    <a:pt x="365" y="305"/>
                    <a:pt x="365" y="183"/>
                  </a:cubicBezTo>
                  <a:cubicBezTo>
                    <a:pt x="365" y="92"/>
                    <a:pt x="27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9"/>
            <p:cNvSpPr/>
            <p:nvPr/>
          </p:nvSpPr>
          <p:spPr>
            <a:xfrm>
              <a:off x="-25247250" y="-4747500"/>
              <a:ext cx="9900" cy="9925"/>
            </a:xfrm>
            <a:custGeom>
              <a:avLst/>
              <a:gdLst/>
              <a:ahLst/>
              <a:cxnLst/>
              <a:rect l="l" t="t" r="r" b="b"/>
              <a:pathLst>
                <a:path w="396" h="397" extrusionOk="0">
                  <a:moveTo>
                    <a:pt x="183" y="1"/>
                  </a:moveTo>
                  <a:cubicBezTo>
                    <a:pt x="92" y="1"/>
                    <a:pt x="0" y="92"/>
                    <a:pt x="0" y="183"/>
                  </a:cubicBezTo>
                  <a:cubicBezTo>
                    <a:pt x="0" y="305"/>
                    <a:pt x="92" y="396"/>
                    <a:pt x="183" y="396"/>
                  </a:cubicBezTo>
                  <a:cubicBezTo>
                    <a:pt x="304" y="396"/>
                    <a:pt x="396" y="305"/>
                    <a:pt x="396" y="183"/>
                  </a:cubicBezTo>
                  <a:cubicBezTo>
                    <a:pt x="396" y="92"/>
                    <a:pt x="30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9"/>
            <p:cNvSpPr/>
            <p:nvPr/>
          </p:nvSpPr>
          <p:spPr>
            <a:xfrm>
              <a:off x="-25330850" y="-5021050"/>
              <a:ext cx="9150" cy="9150"/>
            </a:xfrm>
            <a:custGeom>
              <a:avLst/>
              <a:gdLst/>
              <a:ahLst/>
              <a:cxnLst/>
              <a:rect l="l" t="t" r="r" b="b"/>
              <a:pathLst>
                <a:path w="366" h="366" extrusionOk="0">
                  <a:moveTo>
                    <a:pt x="183" y="1"/>
                  </a:moveTo>
                  <a:cubicBezTo>
                    <a:pt x="62" y="1"/>
                    <a:pt x="1" y="92"/>
                    <a:pt x="1" y="183"/>
                  </a:cubicBezTo>
                  <a:cubicBezTo>
                    <a:pt x="1" y="305"/>
                    <a:pt x="62" y="365"/>
                    <a:pt x="183" y="365"/>
                  </a:cubicBezTo>
                  <a:cubicBezTo>
                    <a:pt x="274" y="365"/>
                    <a:pt x="366" y="305"/>
                    <a:pt x="366" y="183"/>
                  </a:cubicBezTo>
                  <a:cubicBezTo>
                    <a:pt x="366" y="92"/>
                    <a:pt x="27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9"/>
            <p:cNvSpPr/>
            <p:nvPr/>
          </p:nvSpPr>
          <p:spPr>
            <a:xfrm>
              <a:off x="-25757150" y="-4084875"/>
              <a:ext cx="9150" cy="9150"/>
            </a:xfrm>
            <a:custGeom>
              <a:avLst/>
              <a:gdLst/>
              <a:ahLst/>
              <a:cxnLst/>
              <a:rect l="l" t="t" r="r" b="b"/>
              <a:pathLst>
                <a:path w="366" h="366" extrusionOk="0">
                  <a:moveTo>
                    <a:pt x="183" y="1"/>
                  </a:moveTo>
                  <a:cubicBezTo>
                    <a:pt x="62" y="1"/>
                    <a:pt x="1" y="92"/>
                    <a:pt x="1" y="183"/>
                  </a:cubicBezTo>
                  <a:cubicBezTo>
                    <a:pt x="1" y="274"/>
                    <a:pt x="62" y="366"/>
                    <a:pt x="183" y="366"/>
                  </a:cubicBezTo>
                  <a:cubicBezTo>
                    <a:pt x="274" y="366"/>
                    <a:pt x="366" y="274"/>
                    <a:pt x="366" y="183"/>
                  </a:cubicBezTo>
                  <a:cubicBezTo>
                    <a:pt x="366" y="92"/>
                    <a:pt x="27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9"/>
            <p:cNvSpPr/>
            <p:nvPr/>
          </p:nvSpPr>
          <p:spPr>
            <a:xfrm>
              <a:off x="-25910650" y="-3624375"/>
              <a:ext cx="9150" cy="9150"/>
            </a:xfrm>
            <a:custGeom>
              <a:avLst/>
              <a:gdLst/>
              <a:ahLst/>
              <a:cxnLst/>
              <a:rect l="l" t="t" r="r" b="b"/>
              <a:pathLst>
                <a:path w="366" h="366" extrusionOk="0">
                  <a:moveTo>
                    <a:pt x="183" y="1"/>
                  </a:moveTo>
                  <a:cubicBezTo>
                    <a:pt x="92" y="1"/>
                    <a:pt x="1" y="61"/>
                    <a:pt x="1" y="183"/>
                  </a:cubicBezTo>
                  <a:cubicBezTo>
                    <a:pt x="1" y="274"/>
                    <a:pt x="92" y="365"/>
                    <a:pt x="183" y="365"/>
                  </a:cubicBezTo>
                  <a:cubicBezTo>
                    <a:pt x="274" y="365"/>
                    <a:pt x="366" y="274"/>
                    <a:pt x="366" y="183"/>
                  </a:cubicBezTo>
                  <a:cubicBezTo>
                    <a:pt x="366" y="61"/>
                    <a:pt x="27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9"/>
            <p:cNvSpPr/>
            <p:nvPr/>
          </p:nvSpPr>
          <p:spPr>
            <a:xfrm>
              <a:off x="-25360475" y="-3878175"/>
              <a:ext cx="9900" cy="9150"/>
            </a:xfrm>
            <a:custGeom>
              <a:avLst/>
              <a:gdLst/>
              <a:ahLst/>
              <a:cxnLst/>
              <a:rect l="l" t="t" r="r" b="b"/>
              <a:pathLst>
                <a:path w="396" h="366" extrusionOk="0">
                  <a:moveTo>
                    <a:pt x="183" y="1"/>
                  </a:moveTo>
                  <a:cubicBezTo>
                    <a:pt x="92" y="1"/>
                    <a:pt x="0" y="61"/>
                    <a:pt x="0" y="183"/>
                  </a:cubicBezTo>
                  <a:cubicBezTo>
                    <a:pt x="0" y="274"/>
                    <a:pt x="92" y="365"/>
                    <a:pt x="183" y="365"/>
                  </a:cubicBezTo>
                  <a:cubicBezTo>
                    <a:pt x="304" y="365"/>
                    <a:pt x="396" y="274"/>
                    <a:pt x="396" y="183"/>
                  </a:cubicBezTo>
                  <a:cubicBezTo>
                    <a:pt x="396" y="61"/>
                    <a:pt x="30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9"/>
            <p:cNvSpPr/>
            <p:nvPr/>
          </p:nvSpPr>
          <p:spPr>
            <a:xfrm>
              <a:off x="-25889350" y="-4332775"/>
              <a:ext cx="10650" cy="9475"/>
            </a:xfrm>
            <a:custGeom>
              <a:avLst/>
              <a:gdLst/>
              <a:ahLst/>
              <a:cxnLst/>
              <a:rect l="l" t="t" r="r" b="b"/>
              <a:pathLst>
                <a:path w="426" h="379" extrusionOk="0">
                  <a:moveTo>
                    <a:pt x="197" y="0"/>
                  </a:moveTo>
                  <a:cubicBezTo>
                    <a:pt x="122" y="0"/>
                    <a:pt x="56" y="59"/>
                    <a:pt x="30" y="160"/>
                  </a:cubicBezTo>
                  <a:cubicBezTo>
                    <a:pt x="0" y="251"/>
                    <a:pt x="61" y="342"/>
                    <a:pt x="182" y="373"/>
                  </a:cubicBezTo>
                  <a:cubicBezTo>
                    <a:pt x="195" y="377"/>
                    <a:pt x="207" y="379"/>
                    <a:pt x="219" y="379"/>
                  </a:cubicBezTo>
                  <a:cubicBezTo>
                    <a:pt x="297" y="379"/>
                    <a:pt x="369" y="300"/>
                    <a:pt x="395" y="221"/>
                  </a:cubicBezTo>
                  <a:cubicBezTo>
                    <a:pt x="426" y="130"/>
                    <a:pt x="334" y="38"/>
                    <a:pt x="243" y="8"/>
                  </a:cubicBezTo>
                  <a:cubicBezTo>
                    <a:pt x="228" y="3"/>
                    <a:pt x="212" y="0"/>
                    <a:pt x="197"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9"/>
            <p:cNvSpPr/>
            <p:nvPr/>
          </p:nvSpPr>
          <p:spPr>
            <a:xfrm>
              <a:off x="-26010950" y="-3656275"/>
              <a:ext cx="9150" cy="9900"/>
            </a:xfrm>
            <a:custGeom>
              <a:avLst/>
              <a:gdLst/>
              <a:ahLst/>
              <a:cxnLst/>
              <a:rect l="l" t="t" r="r" b="b"/>
              <a:pathLst>
                <a:path w="366" h="396" extrusionOk="0">
                  <a:moveTo>
                    <a:pt x="183" y="0"/>
                  </a:moveTo>
                  <a:cubicBezTo>
                    <a:pt x="92" y="0"/>
                    <a:pt x="1" y="91"/>
                    <a:pt x="1" y="213"/>
                  </a:cubicBezTo>
                  <a:cubicBezTo>
                    <a:pt x="1" y="304"/>
                    <a:pt x="92" y="395"/>
                    <a:pt x="183" y="395"/>
                  </a:cubicBezTo>
                  <a:cubicBezTo>
                    <a:pt x="274" y="395"/>
                    <a:pt x="365" y="304"/>
                    <a:pt x="365" y="213"/>
                  </a:cubicBezTo>
                  <a:cubicBezTo>
                    <a:pt x="365" y="91"/>
                    <a:pt x="274"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9"/>
            <p:cNvSpPr/>
            <p:nvPr/>
          </p:nvSpPr>
          <p:spPr>
            <a:xfrm>
              <a:off x="-26172800" y="-4729250"/>
              <a:ext cx="9900" cy="9150"/>
            </a:xfrm>
            <a:custGeom>
              <a:avLst/>
              <a:gdLst/>
              <a:ahLst/>
              <a:cxnLst/>
              <a:rect l="l" t="t" r="r" b="b"/>
              <a:pathLst>
                <a:path w="396" h="366" extrusionOk="0">
                  <a:moveTo>
                    <a:pt x="213" y="0"/>
                  </a:moveTo>
                  <a:cubicBezTo>
                    <a:pt x="92" y="0"/>
                    <a:pt x="0" y="92"/>
                    <a:pt x="0" y="183"/>
                  </a:cubicBezTo>
                  <a:cubicBezTo>
                    <a:pt x="0" y="274"/>
                    <a:pt x="92" y="365"/>
                    <a:pt x="213" y="365"/>
                  </a:cubicBezTo>
                  <a:cubicBezTo>
                    <a:pt x="304" y="365"/>
                    <a:pt x="396" y="274"/>
                    <a:pt x="396" y="183"/>
                  </a:cubicBezTo>
                  <a:cubicBezTo>
                    <a:pt x="396" y="92"/>
                    <a:pt x="304" y="0"/>
                    <a:pt x="21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9"/>
            <p:cNvSpPr/>
            <p:nvPr/>
          </p:nvSpPr>
          <p:spPr>
            <a:xfrm>
              <a:off x="-25874925" y="-4618300"/>
              <a:ext cx="9900" cy="9125"/>
            </a:xfrm>
            <a:custGeom>
              <a:avLst/>
              <a:gdLst/>
              <a:ahLst/>
              <a:cxnLst/>
              <a:rect l="l" t="t" r="r" b="b"/>
              <a:pathLst>
                <a:path w="396" h="365" extrusionOk="0">
                  <a:moveTo>
                    <a:pt x="213" y="0"/>
                  </a:moveTo>
                  <a:cubicBezTo>
                    <a:pt x="92" y="0"/>
                    <a:pt x="1" y="61"/>
                    <a:pt x="1" y="183"/>
                  </a:cubicBezTo>
                  <a:cubicBezTo>
                    <a:pt x="1" y="274"/>
                    <a:pt x="92" y="365"/>
                    <a:pt x="213" y="365"/>
                  </a:cubicBezTo>
                  <a:cubicBezTo>
                    <a:pt x="304" y="365"/>
                    <a:pt x="396" y="274"/>
                    <a:pt x="396" y="183"/>
                  </a:cubicBezTo>
                  <a:cubicBezTo>
                    <a:pt x="396" y="61"/>
                    <a:pt x="304" y="0"/>
                    <a:pt x="21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9"/>
            <p:cNvSpPr/>
            <p:nvPr/>
          </p:nvSpPr>
          <p:spPr>
            <a:xfrm>
              <a:off x="-25189500" y="-5108425"/>
              <a:ext cx="9900" cy="9125"/>
            </a:xfrm>
            <a:custGeom>
              <a:avLst/>
              <a:gdLst/>
              <a:ahLst/>
              <a:cxnLst/>
              <a:rect l="l" t="t" r="r" b="b"/>
              <a:pathLst>
                <a:path w="396" h="365" extrusionOk="0">
                  <a:moveTo>
                    <a:pt x="213" y="0"/>
                  </a:moveTo>
                  <a:cubicBezTo>
                    <a:pt x="92" y="0"/>
                    <a:pt x="0" y="91"/>
                    <a:pt x="0" y="182"/>
                  </a:cubicBezTo>
                  <a:cubicBezTo>
                    <a:pt x="0" y="304"/>
                    <a:pt x="92" y="365"/>
                    <a:pt x="213" y="365"/>
                  </a:cubicBezTo>
                  <a:cubicBezTo>
                    <a:pt x="304" y="365"/>
                    <a:pt x="396" y="304"/>
                    <a:pt x="396" y="182"/>
                  </a:cubicBezTo>
                  <a:cubicBezTo>
                    <a:pt x="396" y="91"/>
                    <a:pt x="304" y="0"/>
                    <a:pt x="21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9"/>
            <p:cNvSpPr/>
            <p:nvPr/>
          </p:nvSpPr>
          <p:spPr>
            <a:xfrm>
              <a:off x="-20324675" y="-4034700"/>
              <a:ext cx="16750" cy="16725"/>
            </a:xfrm>
            <a:custGeom>
              <a:avLst/>
              <a:gdLst/>
              <a:ahLst/>
              <a:cxnLst/>
              <a:rect l="l" t="t" r="r" b="b"/>
              <a:pathLst>
                <a:path w="670" h="669" extrusionOk="0">
                  <a:moveTo>
                    <a:pt x="335" y="0"/>
                  </a:moveTo>
                  <a:cubicBezTo>
                    <a:pt x="153" y="0"/>
                    <a:pt x="1" y="152"/>
                    <a:pt x="1" y="334"/>
                  </a:cubicBezTo>
                  <a:cubicBezTo>
                    <a:pt x="1" y="517"/>
                    <a:pt x="153" y="669"/>
                    <a:pt x="335" y="669"/>
                  </a:cubicBezTo>
                  <a:cubicBezTo>
                    <a:pt x="517" y="669"/>
                    <a:pt x="669" y="547"/>
                    <a:pt x="669" y="334"/>
                  </a:cubicBezTo>
                  <a:cubicBezTo>
                    <a:pt x="669" y="152"/>
                    <a:pt x="517" y="0"/>
                    <a:pt x="33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9"/>
            <p:cNvSpPr/>
            <p:nvPr/>
          </p:nvSpPr>
          <p:spPr>
            <a:xfrm>
              <a:off x="-20927275" y="-4079550"/>
              <a:ext cx="16750" cy="16750"/>
            </a:xfrm>
            <a:custGeom>
              <a:avLst/>
              <a:gdLst/>
              <a:ahLst/>
              <a:cxnLst/>
              <a:rect l="l" t="t" r="r" b="b"/>
              <a:pathLst>
                <a:path w="670" h="670" extrusionOk="0">
                  <a:moveTo>
                    <a:pt x="335" y="1"/>
                  </a:moveTo>
                  <a:cubicBezTo>
                    <a:pt x="153" y="1"/>
                    <a:pt x="1" y="153"/>
                    <a:pt x="1" y="335"/>
                  </a:cubicBezTo>
                  <a:cubicBezTo>
                    <a:pt x="1" y="517"/>
                    <a:pt x="153" y="669"/>
                    <a:pt x="335" y="669"/>
                  </a:cubicBezTo>
                  <a:cubicBezTo>
                    <a:pt x="518" y="669"/>
                    <a:pt x="670" y="517"/>
                    <a:pt x="670" y="335"/>
                  </a:cubicBezTo>
                  <a:cubicBezTo>
                    <a:pt x="670" y="153"/>
                    <a:pt x="518" y="1"/>
                    <a:pt x="335"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9"/>
            <p:cNvSpPr/>
            <p:nvPr/>
          </p:nvSpPr>
          <p:spPr>
            <a:xfrm>
              <a:off x="-20820875" y="-3793175"/>
              <a:ext cx="16750" cy="16100"/>
            </a:xfrm>
            <a:custGeom>
              <a:avLst/>
              <a:gdLst/>
              <a:ahLst/>
              <a:cxnLst/>
              <a:rect l="l" t="t" r="r" b="b"/>
              <a:pathLst>
                <a:path w="670" h="644" extrusionOk="0">
                  <a:moveTo>
                    <a:pt x="381" y="1"/>
                  </a:moveTo>
                  <a:cubicBezTo>
                    <a:pt x="366" y="1"/>
                    <a:pt x="350" y="2"/>
                    <a:pt x="335" y="5"/>
                  </a:cubicBezTo>
                  <a:cubicBezTo>
                    <a:pt x="152" y="5"/>
                    <a:pt x="0" y="126"/>
                    <a:pt x="0" y="339"/>
                  </a:cubicBezTo>
                  <a:cubicBezTo>
                    <a:pt x="0" y="491"/>
                    <a:pt x="152" y="643"/>
                    <a:pt x="335" y="643"/>
                  </a:cubicBezTo>
                  <a:cubicBezTo>
                    <a:pt x="517" y="643"/>
                    <a:pt x="669" y="522"/>
                    <a:pt x="669" y="339"/>
                  </a:cubicBezTo>
                  <a:cubicBezTo>
                    <a:pt x="669" y="145"/>
                    <a:pt x="542" y="1"/>
                    <a:pt x="381"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9"/>
            <p:cNvSpPr/>
            <p:nvPr/>
          </p:nvSpPr>
          <p:spPr>
            <a:xfrm>
              <a:off x="-20752500" y="-3976950"/>
              <a:ext cx="9150" cy="9125"/>
            </a:xfrm>
            <a:custGeom>
              <a:avLst/>
              <a:gdLst/>
              <a:ahLst/>
              <a:cxnLst/>
              <a:rect l="l" t="t" r="r" b="b"/>
              <a:pathLst>
                <a:path w="366" h="365" extrusionOk="0">
                  <a:moveTo>
                    <a:pt x="183" y="0"/>
                  </a:moveTo>
                  <a:cubicBezTo>
                    <a:pt x="92" y="0"/>
                    <a:pt x="1" y="61"/>
                    <a:pt x="1" y="182"/>
                  </a:cubicBezTo>
                  <a:cubicBezTo>
                    <a:pt x="1" y="274"/>
                    <a:pt x="92" y="365"/>
                    <a:pt x="183" y="365"/>
                  </a:cubicBezTo>
                  <a:cubicBezTo>
                    <a:pt x="305" y="365"/>
                    <a:pt x="366" y="274"/>
                    <a:pt x="366" y="182"/>
                  </a:cubicBezTo>
                  <a:cubicBezTo>
                    <a:pt x="366" y="61"/>
                    <a:pt x="305"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9"/>
            <p:cNvSpPr/>
            <p:nvPr/>
          </p:nvSpPr>
          <p:spPr>
            <a:xfrm>
              <a:off x="-25766250" y="-3832575"/>
              <a:ext cx="16725" cy="16725"/>
            </a:xfrm>
            <a:custGeom>
              <a:avLst/>
              <a:gdLst/>
              <a:ahLst/>
              <a:cxnLst/>
              <a:rect l="l" t="t" r="r" b="b"/>
              <a:pathLst>
                <a:path w="669" h="669" extrusionOk="0">
                  <a:moveTo>
                    <a:pt x="334" y="0"/>
                  </a:moveTo>
                  <a:cubicBezTo>
                    <a:pt x="152" y="0"/>
                    <a:pt x="0" y="152"/>
                    <a:pt x="0" y="335"/>
                  </a:cubicBezTo>
                  <a:cubicBezTo>
                    <a:pt x="0" y="517"/>
                    <a:pt x="152" y="669"/>
                    <a:pt x="334" y="669"/>
                  </a:cubicBezTo>
                  <a:cubicBezTo>
                    <a:pt x="547" y="669"/>
                    <a:pt x="669" y="517"/>
                    <a:pt x="669" y="335"/>
                  </a:cubicBezTo>
                  <a:cubicBezTo>
                    <a:pt x="669" y="152"/>
                    <a:pt x="547" y="0"/>
                    <a:pt x="334"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9"/>
            <p:cNvSpPr/>
            <p:nvPr/>
          </p:nvSpPr>
          <p:spPr>
            <a:xfrm>
              <a:off x="-24796625" y="-3594725"/>
              <a:ext cx="9125" cy="9125"/>
            </a:xfrm>
            <a:custGeom>
              <a:avLst/>
              <a:gdLst/>
              <a:ahLst/>
              <a:cxnLst/>
              <a:rect l="l" t="t" r="r" b="b"/>
              <a:pathLst>
                <a:path w="365" h="365" extrusionOk="0">
                  <a:moveTo>
                    <a:pt x="182" y="0"/>
                  </a:moveTo>
                  <a:cubicBezTo>
                    <a:pt x="91" y="0"/>
                    <a:pt x="0" y="61"/>
                    <a:pt x="0" y="182"/>
                  </a:cubicBezTo>
                  <a:cubicBezTo>
                    <a:pt x="0" y="274"/>
                    <a:pt x="91" y="365"/>
                    <a:pt x="182" y="365"/>
                  </a:cubicBezTo>
                  <a:cubicBezTo>
                    <a:pt x="304" y="365"/>
                    <a:pt x="365" y="274"/>
                    <a:pt x="365" y="182"/>
                  </a:cubicBezTo>
                  <a:cubicBezTo>
                    <a:pt x="365" y="61"/>
                    <a:pt x="304" y="0"/>
                    <a:pt x="182"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9"/>
            <p:cNvSpPr/>
            <p:nvPr/>
          </p:nvSpPr>
          <p:spPr>
            <a:xfrm>
              <a:off x="-25374150" y="-3488550"/>
              <a:ext cx="9900" cy="9350"/>
            </a:xfrm>
            <a:custGeom>
              <a:avLst/>
              <a:gdLst/>
              <a:ahLst/>
              <a:cxnLst/>
              <a:rect l="l" t="t" r="r" b="b"/>
              <a:pathLst>
                <a:path w="396" h="374" extrusionOk="0">
                  <a:moveTo>
                    <a:pt x="193" y="1"/>
                  </a:moveTo>
                  <a:cubicBezTo>
                    <a:pt x="113" y="1"/>
                    <a:pt x="31" y="55"/>
                    <a:pt x="31" y="130"/>
                  </a:cubicBezTo>
                  <a:cubicBezTo>
                    <a:pt x="0" y="252"/>
                    <a:pt x="61" y="343"/>
                    <a:pt x="183" y="373"/>
                  </a:cubicBezTo>
                  <a:cubicBezTo>
                    <a:pt x="274" y="373"/>
                    <a:pt x="365" y="312"/>
                    <a:pt x="395" y="221"/>
                  </a:cubicBezTo>
                  <a:cubicBezTo>
                    <a:pt x="395" y="130"/>
                    <a:pt x="335" y="8"/>
                    <a:pt x="243" y="8"/>
                  </a:cubicBezTo>
                  <a:cubicBezTo>
                    <a:pt x="227" y="3"/>
                    <a:pt x="210" y="1"/>
                    <a:pt x="19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9"/>
            <p:cNvSpPr/>
            <p:nvPr/>
          </p:nvSpPr>
          <p:spPr>
            <a:xfrm>
              <a:off x="-25322475" y="-3683650"/>
              <a:ext cx="9900" cy="9150"/>
            </a:xfrm>
            <a:custGeom>
              <a:avLst/>
              <a:gdLst/>
              <a:ahLst/>
              <a:cxnLst/>
              <a:rect l="l" t="t" r="r" b="b"/>
              <a:pathLst>
                <a:path w="396" h="366" extrusionOk="0">
                  <a:moveTo>
                    <a:pt x="213" y="1"/>
                  </a:moveTo>
                  <a:cubicBezTo>
                    <a:pt x="91" y="1"/>
                    <a:pt x="0" y="92"/>
                    <a:pt x="0" y="183"/>
                  </a:cubicBezTo>
                  <a:cubicBezTo>
                    <a:pt x="0" y="305"/>
                    <a:pt x="91" y="366"/>
                    <a:pt x="213" y="366"/>
                  </a:cubicBezTo>
                  <a:cubicBezTo>
                    <a:pt x="304" y="366"/>
                    <a:pt x="395" y="305"/>
                    <a:pt x="395" y="183"/>
                  </a:cubicBezTo>
                  <a:cubicBezTo>
                    <a:pt x="395" y="92"/>
                    <a:pt x="304" y="1"/>
                    <a:pt x="21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9"/>
            <p:cNvSpPr/>
            <p:nvPr/>
          </p:nvSpPr>
          <p:spPr>
            <a:xfrm>
              <a:off x="-24928850" y="-3560550"/>
              <a:ext cx="9900" cy="9150"/>
            </a:xfrm>
            <a:custGeom>
              <a:avLst/>
              <a:gdLst/>
              <a:ahLst/>
              <a:cxnLst/>
              <a:rect l="l" t="t" r="r" b="b"/>
              <a:pathLst>
                <a:path w="396" h="366" extrusionOk="0">
                  <a:moveTo>
                    <a:pt x="213" y="1"/>
                  </a:moveTo>
                  <a:cubicBezTo>
                    <a:pt x="91" y="1"/>
                    <a:pt x="0" y="62"/>
                    <a:pt x="0" y="183"/>
                  </a:cubicBezTo>
                  <a:cubicBezTo>
                    <a:pt x="0" y="274"/>
                    <a:pt x="91" y="366"/>
                    <a:pt x="213" y="366"/>
                  </a:cubicBezTo>
                  <a:cubicBezTo>
                    <a:pt x="304" y="366"/>
                    <a:pt x="395" y="274"/>
                    <a:pt x="395" y="183"/>
                  </a:cubicBezTo>
                  <a:cubicBezTo>
                    <a:pt x="395" y="62"/>
                    <a:pt x="304" y="1"/>
                    <a:pt x="21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9"/>
            <p:cNvSpPr/>
            <p:nvPr/>
          </p:nvSpPr>
          <p:spPr>
            <a:xfrm>
              <a:off x="-24709250" y="-3530150"/>
              <a:ext cx="16750" cy="16750"/>
            </a:xfrm>
            <a:custGeom>
              <a:avLst/>
              <a:gdLst/>
              <a:ahLst/>
              <a:cxnLst/>
              <a:rect l="l" t="t" r="r" b="b"/>
              <a:pathLst>
                <a:path w="670" h="670" extrusionOk="0">
                  <a:moveTo>
                    <a:pt x="335" y="1"/>
                  </a:moveTo>
                  <a:cubicBezTo>
                    <a:pt x="153" y="1"/>
                    <a:pt x="1" y="153"/>
                    <a:pt x="1" y="335"/>
                  </a:cubicBezTo>
                  <a:cubicBezTo>
                    <a:pt x="1" y="517"/>
                    <a:pt x="153" y="669"/>
                    <a:pt x="335" y="669"/>
                  </a:cubicBezTo>
                  <a:cubicBezTo>
                    <a:pt x="517" y="669"/>
                    <a:pt x="669" y="517"/>
                    <a:pt x="669" y="335"/>
                  </a:cubicBezTo>
                  <a:cubicBezTo>
                    <a:pt x="669" y="153"/>
                    <a:pt x="517" y="1"/>
                    <a:pt x="335"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9"/>
            <p:cNvSpPr/>
            <p:nvPr/>
          </p:nvSpPr>
          <p:spPr>
            <a:xfrm>
              <a:off x="-23972925" y="-3495200"/>
              <a:ext cx="16750" cy="16750"/>
            </a:xfrm>
            <a:custGeom>
              <a:avLst/>
              <a:gdLst/>
              <a:ahLst/>
              <a:cxnLst/>
              <a:rect l="l" t="t" r="r" b="b"/>
              <a:pathLst>
                <a:path w="670" h="670" extrusionOk="0">
                  <a:moveTo>
                    <a:pt x="335" y="1"/>
                  </a:moveTo>
                  <a:cubicBezTo>
                    <a:pt x="153" y="1"/>
                    <a:pt x="1" y="153"/>
                    <a:pt x="1" y="335"/>
                  </a:cubicBezTo>
                  <a:cubicBezTo>
                    <a:pt x="1" y="518"/>
                    <a:pt x="153" y="670"/>
                    <a:pt x="335" y="670"/>
                  </a:cubicBezTo>
                  <a:cubicBezTo>
                    <a:pt x="518" y="670"/>
                    <a:pt x="670" y="518"/>
                    <a:pt x="670" y="335"/>
                  </a:cubicBezTo>
                  <a:cubicBezTo>
                    <a:pt x="670" y="153"/>
                    <a:pt x="518" y="1"/>
                    <a:pt x="335"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9"/>
            <p:cNvSpPr/>
            <p:nvPr/>
          </p:nvSpPr>
          <p:spPr>
            <a:xfrm>
              <a:off x="-20497175" y="-4131975"/>
              <a:ext cx="9150" cy="9150"/>
            </a:xfrm>
            <a:custGeom>
              <a:avLst/>
              <a:gdLst/>
              <a:ahLst/>
              <a:cxnLst/>
              <a:rect l="l" t="t" r="r" b="b"/>
              <a:pathLst>
                <a:path w="366" h="366" extrusionOk="0">
                  <a:moveTo>
                    <a:pt x="183" y="0"/>
                  </a:moveTo>
                  <a:cubicBezTo>
                    <a:pt x="92" y="0"/>
                    <a:pt x="1" y="92"/>
                    <a:pt x="1" y="183"/>
                  </a:cubicBezTo>
                  <a:cubicBezTo>
                    <a:pt x="1" y="304"/>
                    <a:pt x="92" y="365"/>
                    <a:pt x="183" y="365"/>
                  </a:cubicBezTo>
                  <a:cubicBezTo>
                    <a:pt x="305" y="365"/>
                    <a:pt x="366" y="304"/>
                    <a:pt x="366" y="183"/>
                  </a:cubicBezTo>
                  <a:cubicBezTo>
                    <a:pt x="366" y="92"/>
                    <a:pt x="305"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9"/>
            <p:cNvSpPr/>
            <p:nvPr/>
          </p:nvSpPr>
          <p:spPr>
            <a:xfrm>
              <a:off x="-20602800" y="-4028625"/>
              <a:ext cx="9150" cy="9900"/>
            </a:xfrm>
            <a:custGeom>
              <a:avLst/>
              <a:gdLst/>
              <a:ahLst/>
              <a:cxnLst/>
              <a:rect l="l" t="t" r="r" b="b"/>
              <a:pathLst>
                <a:path w="366" h="396" extrusionOk="0">
                  <a:moveTo>
                    <a:pt x="183" y="0"/>
                  </a:moveTo>
                  <a:cubicBezTo>
                    <a:pt x="92" y="0"/>
                    <a:pt x="1" y="91"/>
                    <a:pt x="1" y="213"/>
                  </a:cubicBezTo>
                  <a:cubicBezTo>
                    <a:pt x="1" y="304"/>
                    <a:pt x="92" y="395"/>
                    <a:pt x="183" y="395"/>
                  </a:cubicBezTo>
                  <a:cubicBezTo>
                    <a:pt x="305" y="395"/>
                    <a:pt x="366" y="304"/>
                    <a:pt x="366" y="213"/>
                  </a:cubicBezTo>
                  <a:cubicBezTo>
                    <a:pt x="366" y="91"/>
                    <a:pt x="305"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9"/>
            <p:cNvSpPr/>
            <p:nvPr/>
          </p:nvSpPr>
          <p:spPr>
            <a:xfrm>
              <a:off x="-20523750" y="-3830300"/>
              <a:ext cx="9125" cy="9150"/>
            </a:xfrm>
            <a:custGeom>
              <a:avLst/>
              <a:gdLst/>
              <a:ahLst/>
              <a:cxnLst/>
              <a:rect l="l" t="t" r="r" b="b"/>
              <a:pathLst>
                <a:path w="365" h="366" extrusionOk="0">
                  <a:moveTo>
                    <a:pt x="182" y="0"/>
                  </a:moveTo>
                  <a:cubicBezTo>
                    <a:pt x="91" y="0"/>
                    <a:pt x="0" y="92"/>
                    <a:pt x="0" y="183"/>
                  </a:cubicBezTo>
                  <a:cubicBezTo>
                    <a:pt x="0" y="304"/>
                    <a:pt x="91" y="365"/>
                    <a:pt x="182" y="365"/>
                  </a:cubicBezTo>
                  <a:cubicBezTo>
                    <a:pt x="304" y="365"/>
                    <a:pt x="365" y="304"/>
                    <a:pt x="365" y="183"/>
                  </a:cubicBezTo>
                  <a:cubicBezTo>
                    <a:pt x="365" y="92"/>
                    <a:pt x="304" y="0"/>
                    <a:pt x="182"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9"/>
            <p:cNvSpPr/>
            <p:nvPr/>
          </p:nvSpPr>
          <p:spPr>
            <a:xfrm>
              <a:off x="-19817825" y="-4134250"/>
              <a:ext cx="9150" cy="9125"/>
            </a:xfrm>
            <a:custGeom>
              <a:avLst/>
              <a:gdLst/>
              <a:ahLst/>
              <a:cxnLst/>
              <a:rect l="l" t="t" r="r" b="b"/>
              <a:pathLst>
                <a:path w="366" h="365" extrusionOk="0">
                  <a:moveTo>
                    <a:pt x="183" y="0"/>
                  </a:moveTo>
                  <a:cubicBezTo>
                    <a:pt x="92" y="0"/>
                    <a:pt x="1" y="61"/>
                    <a:pt x="1" y="183"/>
                  </a:cubicBezTo>
                  <a:cubicBezTo>
                    <a:pt x="1" y="274"/>
                    <a:pt x="92" y="365"/>
                    <a:pt x="183" y="365"/>
                  </a:cubicBezTo>
                  <a:cubicBezTo>
                    <a:pt x="305" y="365"/>
                    <a:pt x="365" y="274"/>
                    <a:pt x="365" y="183"/>
                  </a:cubicBezTo>
                  <a:cubicBezTo>
                    <a:pt x="365" y="61"/>
                    <a:pt x="305"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9"/>
            <p:cNvSpPr/>
            <p:nvPr/>
          </p:nvSpPr>
          <p:spPr>
            <a:xfrm>
              <a:off x="-20216000" y="-3831050"/>
              <a:ext cx="9150" cy="9125"/>
            </a:xfrm>
            <a:custGeom>
              <a:avLst/>
              <a:gdLst/>
              <a:ahLst/>
              <a:cxnLst/>
              <a:rect l="l" t="t" r="r" b="b"/>
              <a:pathLst>
                <a:path w="366" h="365" extrusionOk="0">
                  <a:moveTo>
                    <a:pt x="183" y="0"/>
                  </a:moveTo>
                  <a:cubicBezTo>
                    <a:pt x="61" y="0"/>
                    <a:pt x="0" y="61"/>
                    <a:pt x="0" y="182"/>
                  </a:cubicBezTo>
                  <a:cubicBezTo>
                    <a:pt x="0" y="274"/>
                    <a:pt x="61" y="365"/>
                    <a:pt x="183" y="365"/>
                  </a:cubicBezTo>
                  <a:cubicBezTo>
                    <a:pt x="274" y="365"/>
                    <a:pt x="365" y="274"/>
                    <a:pt x="365" y="182"/>
                  </a:cubicBezTo>
                  <a:cubicBezTo>
                    <a:pt x="365" y="61"/>
                    <a:pt x="274"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9"/>
            <p:cNvSpPr/>
            <p:nvPr/>
          </p:nvSpPr>
          <p:spPr>
            <a:xfrm>
              <a:off x="-20660550" y="-3948075"/>
              <a:ext cx="9150" cy="9125"/>
            </a:xfrm>
            <a:custGeom>
              <a:avLst/>
              <a:gdLst/>
              <a:ahLst/>
              <a:cxnLst/>
              <a:rect l="l" t="t" r="r" b="b"/>
              <a:pathLst>
                <a:path w="366" h="365" extrusionOk="0">
                  <a:moveTo>
                    <a:pt x="183" y="0"/>
                  </a:moveTo>
                  <a:cubicBezTo>
                    <a:pt x="92" y="0"/>
                    <a:pt x="1" y="91"/>
                    <a:pt x="1" y="182"/>
                  </a:cubicBezTo>
                  <a:cubicBezTo>
                    <a:pt x="1" y="274"/>
                    <a:pt x="92" y="365"/>
                    <a:pt x="183" y="365"/>
                  </a:cubicBezTo>
                  <a:cubicBezTo>
                    <a:pt x="274" y="365"/>
                    <a:pt x="366" y="274"/>
                    <a:pt x="366" y="182"/>
                  </a:cubicBezTo>
                  <a:cubicBezTo>
                    <a:pt x="366" y="91"/>
                    <a:pt x="274"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9"/>
            <p:cNvSpPr/>
            <p:nvPr/>
          </p:nvSpPr>
          <p:spPr>
            <a:xfrm>
              <a:off x="-21961475" y="-4283950"/>
              <a:ext cx="9150" cy="9900"/>
            </a:xfrm>
            <a:custGeom>
              <a:avLst/>
              <a:gdLst/>
              <a:ahLst/>
              <a:cxnLst/>
              <a:rect l="l" t="t" r="r" b="b"/>
              <a:pathLst>
                <a:path w="366" h="396" extrusionOk="0">
                  <a:moveTo>
                    <a:pt x="183" y="0"/>
                  </a:moveTo>
                  <a:cubicBezTo>
                    <a:pt x="92" y="0"/>
                    <a:pt x="0" y="91"/>
                    <a:pt x="0" y="213"/>
                  </a:cubicBezTo>
                  <a:cubicBezTo>
                    <a:pt x="0" y="304"/>
                    <a:pt x="92" y="395"/>
                    <a:pt x="183" y="395"/>
                  </a:cubicBezTo>
                  <a:cubicBezTo>
                    <a:pt x="304" y="395"/>
                    <a:pt x="365" y="304"/>
                    <a:pt x="365" y="213"/>
                  </a:cubicBezTo>
                  <a:cubicBezTo>
                    <a:pt x="365" y="91"/>
                    <a:pt x="304"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9"/>
            <p:cNvSpPr/>
            <p:nvPr/>
          </p:nvSpPr>
          <p:spPr>
            <a:xfrm>
              <a:off x="-20655225" y="-4078225"/>
              <a:ext cx="9900" cy="9500"/>
            </a:xfrm>
            <a:custGeom>
              <a:avLst/>
              <a:gdLst/>
              <a:ahLst/>
              <a:cxnLst/>
              <a:rect l="l" t="t" r="r" b="b"/>
              <a:pathLst>
                <a:path w="396" h="380" extrusionOk="0">
                  <a:moveTo>
                    <a:pt x="184" y="1"/>
                  </a:moveTo>
                  <a:cubicBezTo>
                    <a:pt x="93" y="1"/>
                    <a:pt x="26" y="60"/>
                    <a:pt x="1" y="160"/>
                  </a:cubicBezTo>
                  <a:cubicBezTo>
                    <a:pt x="1" y="252"/>
                    <a:pt x="61" y="343"/>
                    <a:pt x="153" y="373"/>
                  </a:cubicBezTo>
                  <a:cubicBezTo>
                    <a:pt x="165" y="377"/>
                    <a:pt x="178" y="379"/>
                    <a:pt x="191" y="379"/>
                  </a:cubicBezTo>
                  <a:cubicBezTo>
                    <a:pt x="274" y="379"/>
                    <a:pt x="365" y="300"/>
                    <a:pt x="365" y="221"/>
                  </a:cubicBezTo>
                  <a:cubicBezTo>
                    <a:pt x="396" y="130"/>
                    <a:pt x="335" y="8"/>
                    <a:pt x="244" y="8"/>
                  </a:cubicBezTo>
                  <a:cubicBezTo>
                    <a:pt x="223" y="3"/>
                    <a:pt x="203" y="1"/>
                    <a:pt x="184"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9"/>
            <p:cNvSpPr/>
            <p:nvPr/>
          </p:nvSpPr>
          <p:spPr>
            <a:xfrm>
              <a:off x="-21906775" y="-4414650"/>
              <a:ext cx="9900" cy="9125"/>
            </a:xfrm>
            <a:custGeom>
              <a:avLst/>
              <a:gdLst/>
              <a:ahLst/>
              <a:cxnLst/>
              <a:rect l="l" t="t" r="r" b="b"/>
              <a:pathLst>
                <a:path w="396" h="365" extrusionOk="0">
                  <a:moveTo>
                    <a:pt x="183" y="0"/>
                  </a:moveTo>
                  <a:cubicBezTo>
                    <a:pt x="92" y="0"/>
                    <a:pt x="1" y="61"/>
                    <a:pt x="1" y="183"/>
                  </a:cubicBezTo>
                  <a:cubicBezTo>
                    <a:pt x="1" y="274"/>
                    <a:pt x="92" y="365"/>
                    <a:pt x="183" y="365"/>
                  </a:cubicBezTo>
                  <a:cubicBezTo>
                    <a:pt x="305" y="365"/>
                    <a:pt x="396" y="274"/>
                    <a:pt x="396" y="183"/>
                  </a:cubicBezTo>
                  <a:cubicBezTo>
                    <a:pt x="396" y="61"/>
                    <a:pt x="305"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9"/>
            <p:cNvSpPr/>
            <p:nvPr/>
          </p:nvSpPr>
          <p:spPr>
            <a:xfrm>
              <a:off x="-19730425" y="-4641875"/>
              <a:ext cx="34200" cy="33475"/>
            </a:xfrm>
            <a:custGeom>
              <a:avLst/>
              <a:gdLst/>
              <a:ahLst/>
              <a:cxnLst/>
              <a:rect l="l" t="t" r="r" b="b"/>
              <a:pathLst>
                <a:path w="1368" h="1339" extrusionOk="0">
                  <a:moveTo>
                    <a:pt x="699" y="1"/>
                  </a:moveTo>
                  <a:cubicBezTo>
                    <a:pt x="304" y="1"/>
                    <a:pt x="0" y="305"/>
                    <a:pt x="0" y="670"/>
                  </a:cubicBezTo>
                  <a:cubicBezTo>
                    <a:pt x="0" y="1065"/>
                    <a:pt x="304" y="1338"/>
                    <a:pt x="699" y="1338"/>
                  </a:cubicBezTo>
                  <a:cubicBezTo>
                    <a:pt x="1064" y="1338"/>
                    <a:pt x="1368" y="1065"/>
                    <a:pt x="1368" y="670"/>
                  </a:cubicBezTo>
                  <a:cubicBezTo>
                    <a:pt x="1368" y="305"/>
                    <a:pt x="1064" y="1"/>
                    <a:pt x="699"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9"/>
            <p:cNvSpPr/>
            <p:nvPr/>
          </p:nvSpPr>
          <p:spPr>
            <a:xfrm>
              <a:off x="-19840625" y="-3619800"/>
              <a:ext cx="16750" cy="16725"/>
            </a:xfrm>
            <a:custGeom>
              <a:avLst/>
              <a:gdLst/>
              <a:ahLst/>
              <a:cxnLst/>
              <a:rect l="l" t="t" r="r" b="b"/>
              <a:pathLst>
                <a:path w="670" h="669" extrusionOk="0">
                  <a:moveTo>
                    <a:pt x="335" y="0"/>
                  </a:moveTo>
                  <a:cubicBezTo>
                    <a:pt x="153" y="0"/>
                    <a:pt x="1" y="152"/>
                    <a:pt x="1" y="334"/>
                  </a:cubicBezTo>
                  <a:cubicBezTo>
                    <a:pt x="1" y="517"/>
                    <a:pt x="153" y="669"/>
                    <a:pt x="335" y="669"/>
                  </a:cubicBezTo>
                  <a:cubicBezTo>
                    <a:pt x="518" y="669"/>
                    <a:pt x="670" y="517"/>
                    <a:pt x="670" y="334"/>
                  </a:cubicBezTo>
                  <a:cubicBezTo>
                    <a:pt x="670" y="152"/>
                    <a:pt x="518" y="0"/>
                    <a:pt x="33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9"/>
            <p:cNvSpPr/>
            <p:nvPr/>
          </p:nvSpPr>
          <p:spPr>
            <a:xfrm>
              <a:off x="-21795050" y="-4384250"/>
              <a:ext cx="33450" cy="33450"/>
            </a:xfrm>
            <a:custGeom>
              <a:avLst/>
              <a:gdLst/>
              <a:ahLst/>
              <a:cxnLst/>
              <a:rect l="l" t="t" r="r" b="b"/>
              <a:pathLst>
                <a:path w="1338" h="1338" extrusionOk="0">
                  <a:moveTo>
                    <a:pt x="669" y="0"/>
                  </a:moveTo>
                  <a:cubicBezTo>
                    <a:pt x="304" y="0"/>
                    <a:pt x="0" y="304"/>
                    <a:pt x="0" y="669"/>
                  </a:cubicBezTo>
                  <a:cubicBezTo>
                    <a:pt x="0" y="1034"/>
                    <a:pt x="304" y="1337"/>
                    <a:pt x="669" y="1337"/>
                  </a:cubicBezTo>
                  <a:cubicBezTo>
                    <a:pt x="1034" y="1337"/>
                    <a:pt x="1337" y="1034"/>
                    <a:pt x="1337" y="669"/>
                  </a:cubicBezTo>
                  <a:cubicBezTo>
                    <a:pt x="1337" y="304"/>
                    <a:pt x="1034" y="0"/>
                    <a:pt x="669"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9"/>
            <p:cNvSpPr/>
            <p:nvPr/>
          </p:nvSpPr>
          <p:spPr>
            <a:xfrm>
              <a:off x="-20032100" y="-3779400"/>
              <a:ext cx="16725" cy="16750"/>
            </a:xfrm>
            <a:custGeom>
              <a:avLst/>
              <a:gdLst/>
              <a:ahLst/>
              <a:cxnLst/>
              <a:rect l="l" t="t" r="r" b="b"/>
              <a:pathLst>
                <a:path w="669" h="670" extrusionOk="0">
                  <a:moveTo>
                    <a:pt x="334" y="1"/>
                  </a:moveTo>
                  <a:cubicBezTo>
                    <a:pt x="152" y="1"/>
                    <a:pt x="0" y="123"/>
                    <a:pt x="0" y="335"/>
                  </a:cubicBezTo>
                  <a:cubicBezTo>
                    <a:pt x="0" y="518"/>
                    <a:pt x="152" y="670"/>
                    <a:pt x="334" y="670"/>
                  </a:cubicBezTo>
                  <a:cubicBezTo>
                    <a:pt x="517" y="670"/>
                    <a:pt x="669" y="518"/>
                    <a:pt x="669" y="335"/>
                  </a:cubicBezTo>
                  <a:cubicBezTo>
                    <a:pt x="669" y="123"/>
                    <a:pt x="517" y="1"/>
                    <a:pt x="334"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9"/>
            <p:cNvSpPr/>
            <p:nvPr/>
          </p:nvSpPr>
          <p:spPr>
            <a:xfrm>
              <a:off x="-21627125" y="-4231525"/>
              <a:ext cx="9150" cy="9150"/>
            </a:xfrm>
            <a:custGeom>
              <a:avLst/>
              <a:gdLst/>
              <a:ahLst/>
              <a:cxnLst/>
              <a:rect l="l" t="t" r="r" b="b"/>
              <a:pathLst>
                <a:path w="366" h="366" extrusionOk="0">
                  <a:moveTo>
                    <a:pt x="183" y="1"/>
                  </a:moveTo>
                  <a:cubicBezTo>
                    <a:pt x="92" y="1"/>
                    <a:pt x="1" y="92"/>
                    <a:pt x="1" y="183"/>
                  </a:cubicBezTo>
                  <a:cubicBezTo>
                    <a:pt x="1" y="305"/>
                    <a:pt x="92" y="365"/>
                    <a:pt x="183" y="365"/>
                  </a:cubicBezTo>
                  <a:cubicBezTo>
                    <a:pt x="304" y="365"/>
                    <a:pt x="365" y="305"/>
                    <a:pt x="365" y="183"/>
                  </a:cubicBezTo>
                  <a:cubicBezTo>
                    <a:pt x="365" y="92"/>
                    <a:pt x="30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9"/>
            <p:cNvSpPr/>
            <p:nvPr/>
          </p:nvSpPr>
          <p:spPr>
            <a:xfrm>
              <a:off x="-21710725" y="-4505075"/>
              <a:ext cx="9150" cy="9125"/>
            </a:xfrm>
            <a:custGeom>
              <a:avLst/>
              <a:gdLst/>
              <a:ahLst/>
              <a:cxnLst/>
              <a:rect l="l" t="t" r="r" b="b"/>
              <a:pathLst>
                <a:path w="366" h="365" extrusionOk="0">
                  <a:moveTo>
                    <a:pt x="183" y="0"/>
                  </a:moveTo>
                  <a:cubicBezTo>
                    <a:pt x="62" y="0"/>
                    <a:pt x="1" y="91"/>
                    <a:pt x="1" y="183"/>
                  </a:cubicBezTo>
                  <a:cubicBezTo>
                    <a:pt x="1" y="274"/>
                    <a:pt x="62" y="365"/>
                    <a:pt x="183" y="365"/>
                  </a:cubicBezTo>
                  <a:cubicBezTo>
                    <a:pt x="275" y="365"/>
                    <a:pt x="366" y="274"/>
                    <a:pt x="366" y="183"/>
                  </a:cubicBezTo>
                  <a:cubicBezTo>
                    <a:pt x="366" y="91"/>
                    <a:pt x="275"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9"/>
            <p:cNvSpPr/>
            <p:nvPr/>
          </p:nvSpPr>
          <p:spPr>
            <a:xfrm>
              <a:off x="-20440175" y="-3578775"/>
              <a:ext cx="9900" cy="9150"/>
            </a:xfrm>
            <a:custGeom>
              <a:avLst/>
              <a:gdLst/>
              <a:ahLst/>
              <a:cxnLst/>
              <a:rect l="l" t="t" r="r" b="b"/>
              <a:pathLst>
                <a:path w="396" h="366" extrusionOk="0">
                  <a:moveTo>
                    <a:pt x="213" y="0"/>
                  </a:moveTo>
                  <a:cubicBezTo>
                    <a:pt x="92" y="0"/>
                    <a:pt x="1" y="61"/>
                    <a:pt x="1" y="183"/>
                  </a:cubicBezTo>
                  <a:cubicBezTo>
                    <a:pt x="1" y="274"/>
                    <a:pt x="92" y="365"/>
                    <a:pt x="213" y="365"/>
                  </a:cubicBezTo>
                  <a:cubicBezTo>
                    <a:pt x="305" y="365"/>
                    <a:pt x="396" y="274"/>
                    <a:pt x="396" y="183"/>
                  </a:cubicBezTo>
                  <a:cubicBezTo>
                    <a:pt x="396" y="61"/>
                    <a:pt x="305" y="0"/>
                    <a:pt x="21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9"/>
            <p:cNvSpPr/>
            <p:nvPr/>
          </p:nvSpPr>
          <p:spPr>
            <a:xfrm>
              <a:off x="-25099825" y="-3980750"/>
              <a:ext cx="34200" cy="33450"/>
            </a:xfrm>
            <a:custGeom>
              <a:avLst/>
              <a:gdLst/>
              <a:ahLst/>
              <a:cxnLst/>
              <a:rect l="l" t="t" r="r" b="b"/>
              <a:pathLst>
                <a:path w="1368" h="1338" extrusionOk="0">
                  <a:moveTo>
                    <a:pt x="699" y="0"/>
                  </a:moveTo>
                  <a:cubicBezTo>
                    <a:pt x="304" y="0"/>
                    <a:pt x="0" y="304"/>
                    <a:pt x="0" y="669"/>
                  </a:cubicBezTo>
                  <a:cubicBezTo>
                    <a:pt x="0" y="1064"/>
                    <a:pt x="304" y="1338"/>
                    <a:pt x="699" y="1338"/>
                  </a:cubicBezTo>
                  <a:cubicBezTo>
                    <a:pt x="1064" y="1338"/>
                    <a:pt x="1368" y="1034"/>
                    <a:pt x="1368" y="669"/>
                  </a:cubicBezTo>
                  <a:cubicBezTo>
                    <a:pt x="1368" y="304"/>
                    <a:pt x="1064" y="0"/>
                    <a:pt x="699"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9"/>
            <p:cNvSpPr/>
            <p:nvPr/>
          </p:nvSpPr>
          <p:spPr>
            <a:xfrm>
              <a:off x="-24907575" y="-4271800"/>
              <a:ext cx="16725" cy="16750"/>
            </a:xfrm>
            <a:custGeom>
              <a:avLst/>
              <a:gdLst/>
              <a:ahLst/>
              <a:cxnLst/>
              <a:rect l="l" t="t" r="r" b="b"/>
              <a:pathLst>
                <a:path w="669" h="670" extrusionOk="0">
                  <a:moveTo>
                    <a:pt x="335" y="1"/>
                  </a:moveTo>
                  <a:cubicBezTo>
                    <a:pt x="152" y="1"/>
                    <a:pt x="0" y="153"/>
                    <a:pt x="0" y="335"/>
                  </a:cubicBezTo>
                  <a:cubicBezTo>
                    <a:pt x="0" y="517"/>
                    <a:pt x="152" y="669"/>
                    <a:pt x="335" y="669"/>
                  </a:cubicBezTo>
                  <a:cubicBezTo>
                    <a:pt x="517" y="669"/>
                    <a:pt x="669" y="517"/>
                    <a:pt x="669" y="335"/>
                  </a:cubicBezTo>
                  <a:cubicBezTo>
                    <a:pt x="669" y="153"/>
                    <a:pt x="517" y="1"/>
                    <a:pt x="335"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9"/>
            <p:cNvSpPr/>
            <p:nvPr/>
          </p:nvSpPr>
          <p:spPr>
            <a:xfrm>
              <a:off x="-25102125" y="-3581825"/>
              <a:ext cx="16750" cy="16750"/>
            </a:xfrm>
            <a:custGeom>
              <a:avLst/>
              <a:gdLst/>
              <a:ahLst/>
              <a:cxnLst/>
              <a:rect l="l" t="t" r="r" b="b"/>
              <a:pathLst>
                <a:path w="670" h="670" extrusionOk="0">
                  <a:moveTo>
                    <a:pt x="335" y="1"/>
                  </a:moveTo>
                  <a:cubicBezTo>
                    <a:pt x="153" y="1"/>
                    <a:pt x="1" y="153"/>
                    <a:pt x="1" y="335"/>
                  </a:cubicBezTo>
                  <a:cubicBezTo>
                    <a:pt x="1" y="518"/>
                    <a:pt x="153" y="669"/>
                    <a:pt x="335" y="669"/>
                  </a:cubicBezTo>
                  <a:cubicBezTo>
                    <a:pt x="518" y="669"/>
                    <a:pt x="670" y="518"/>
                    <a:pt x="670" y="335"/>
                  </a:cubicBezTo>
                  <a:cubicBezTo>
                    <a:pt x="670" y="153"/>
                    <a:pt x="518" y="1"/>
                    <a:pt x="335"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9"/>
            <p:cNvSpPr/>
            <p:nvPr/>
          </p:nvSpPr>
          <p:spPr>
            <a:xfrm>
              <a:off x="-22899175" y="-4027875"/>
              <a:ext cx="16725" cy="16750"/>
            </a:xfrm>
            <a:custGeom>
              <a:avLst/>
              <a:gdLst/>
              <a:ahLst/>
              <a:cxnLst/>
              <a:rect l="l" t="t" r="r" b="b"/>
              <a:pathLst>
                <a:path w="669" h="670" extrusionOk="0">
                  <a:moveTo>
                    <a:pt x="334" y="1"/>
                  </a:moveTo>
                  <a:cubicBezTo>
                    <a:pt x="152" y="1"/>
                    <a:pt x="0" y="153"/>
                    <a:pt x="0" y="335"/>
                  </a:cubicBezTo>
                  <a:cubicBezTo>
                    <a:pt x="0" y="517"/>
                    <a:pt x="152" y="669"/>
                    <a:pt x="334" y="669"/>
                  </a:cubicBezTo>
                  <a:cubicBezTo>
                    <a:pt x="517" y="669"/>
                    <a:pt x="669" y="517"/>
                    <a:pt x="669" y="335"/>
                  </a:cubicBezTo>
                  <a:cubicBezTo>
                    <a:pt x="669" y="153"/>
                    <a:pt x="517" y="1"/>
                    <a:pt x="334"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9"/>
            <p:cNvSpPr/>
            <p:nvPr/>
          </p:nvSpPr>
          <p:spPr>
            <a:xfrm>
              <a:off x="-24741925" y="-3932875"/>
              <a:ext cx="16750" cy="16725"/>
            </a:xfrm>
            <a:custGeom>
              <a:avLst/>
              <a:gdLst/>
              <a:ahLst/>
              <a:cxnLst/>
              <a:rect l="l" t="t" r="r" b="b"/>
              <a:pathLst>
                <a:path w="670" h="669" extrusionOk="0">
                  <a:moveTo>
                    <a:pt x="335" y="0"/>
                  </a:moveTo>
                  <a:cubicBezTo>
                    <a:pt x="152" y="0"/>
                    <a:pt x="1" y="152"/>
                    <a:pt x="1" y="334"/>
                  </a:cubicBezTo>
                  <a:cubicBezTo>
                    <a:pt x="1" y="517"/>
                    <a:pt x="152" y="669"/>
                    <a:pt x="335" y="669"/>
                  </a:cubicBezTo>
                  <a:cubicBezTo>
                    <a:pt x="517" y="669"/>
                    <a:pt x="669" y="517"/>
                    <a:pt x="669" y="334"/>
                  </a:cubicBezTo>
                  <a:cubicBezTo>
                    <a:pt x="669" y="152"/>
                    <a:pt x="517" y="0"/>
                    <a:pt x="33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9"/>
            <p:cNvSpPr/>
            <p:nvPr/>
          </p:nvSpPr>
          <p:spPr>
            <a:xfrm>
              <a:off x="-24352850" y="-4240650"/>
              <a:ext cx="9125" cy="9150"/>
            </a:xfrm>
            <a:custGeom>
              <a:avLst/>
              <a:gdLst/>
              <a:ahLst/>
              <a:cxnLst/>
              <a:rect l="l" t="t" r="r" b="b"/>
              <a:pathLst>
                <a:path w="365" h="366" extrusionOk="0">
                  <a:moveTo>
                    <a:pt x="182" y="1"/>
                  </a:moveTo>
                  <a:cubicBezTo>
                    <a:pt x="91" y="1"/>
                    <a:pt x="0" y="62"/>
                    <a:pt x="0" y="183"/>
                  </a:cubicBezTo>
                  <a:cubicBezTo>
                    <a:pt x="0" y="274"/>
                    <a:pt x="91" y="366"/>
                    <a:pt x="182" y="366"/>
                  </a:cubicBezTo>
                  <a:cubicBezTo>
                    <a:pt x="274" y="366"/>
                    <a:pt x="365" y="274"/>
                    <a:pt x="365" y="183"/>
                  </a:cubicBezTo>
                  <a:cubicBezTo>
                    <a:pt x="365" y="62"/>
                    <a:pt x="274" y="1"/>
                    <a:pt x="182"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9"/>
            <p:cNvSpPr/>
            <p:nvPr/>
          </p:nvSpPr>
          <p:spPr>
            <a:xfrm>
              <a:off x="-24124125" y="-4093975"/>
              <a:ext cx="9125" cy="9125"/>
            </a:xfrm>
            <a:custGeom>
              <a:avLst/>
              <a:gdLst/>
              <a:ahLst/>
              <a:cxnLst/>
              <a:rect l="l" t="t" r="r" b="b"/>
              <a:pathLst>
                <a:path w="365" h="365" extrusionOk="0">
                  <a:moveTo>
                    <a:pt x="183" y="0"/>
                  </a:moveTo>
                  <a:cubicBezTo>
                    <a:pt x="91" y="0"/>
                    <a:pt x="0" y="91"/>
                    <a:pt x="0" y="183"/>
                  </a:cubicBezTo>
                  <a:cubicBezTo>
                    <a:pt x="0" y="274"/>
                    <a:pt x="91" y="365"/>
                    <a:pt x="183" y="365"/>
                  </a:cubicBezTo>
                  <a:cubicBezTo>
                    <a:pt x="274" y="365"/>
                    <a:pt x="365" y="274"/>
                    <a:pt x="365" y="183"/>
                  </a:cubicBezTo>
                  <a:cubicBezTo>
                    <a:pt x="365" y="91"/>
                    <a:pt x="274"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9"/>
            <p:cNvSpPr/>
            <p:nvPr/>
          </p:nvSpPr>
          <p:spPr>
            <a:xfrm>
              <a:off x="-24277625" y="-3634250"/>
              <a:ext cx="9150" cy="9900"/>
            </a:xfrm>
            <a:custGeom>
              <a:avLst/>
              <a:gdLst/>
              <a:ahLst/>
              <a:cxnLst/>
              <a:rect l="l" t="t" r="r" b="b"/>
              <a:pathLst>
                <a:path w="366" h="396" extrusionOk="0">
                  <a:moveTo>
                    <a:pt x="183" y="0"/>
                  </a:moveTo>
                  <a:cubicBezTo>
                    <a:pt x="91" y="0"/>
                    <a:pt x="0" y="92"/>
                    <a:pt x="0" y="213"/>
                  </a:cubicBezTo>
                  <a:cubicBezTo>
                    <a:pt x="0" y="304"/>
                    <a:pt x="91" y="396"/>
                    <a:pt x="183" y="396"/>
                  </a:cubicBezTo>
                  <a:cubicBezTo>
                    <a:pt x="304" y="396"/>
                    <a:pt x="365" y="304"/>
                    <a:pt x="365" y="213"/>
                  </a:cubicBezTo>
                  <a:cubicBezTo>
                    <a:pt x="365" y="92"/>
                    <a:pt x="304"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9"/>
            <p:cNvSpPr/>
            <p:nvPr/>
          </p:nvSpPr>
          <p:spPr>
            <a:xfrm>
              <a:off x="-23799650" y="-3846250"/>
              <a:ext cx="9125" cy="9900"/>
            </a:xfrm>
            <a:custGeom>
              <a:avLst/>
              <a:gdLst/>
              <a:ahLst/>
              <a:cxnLst/>
              <a:rect l="l" t="t" r="r" b="b"/>
              <a:pathLst>
                <a:path w="365" h="396" extrusionOk="0">
                  <a:moveTo>
                    <a:pt x="183" y="0"/>
                  </a:moveTo>
                  <a:cubicBezTo>
                    <a:pt x="91" y="0"/>
                    <a:pt x="0" y="91"/>
                    <a:pt x="0" y="213"/>
                  </a:cubicBezTo>
                  <a:cubicBezTo>
                    <a:pt x="0" y="304"/>
                    <a:pt x="91" y="395"/>
                    <a:pt x="183" y="395"/>
                  </a:cubicBezTo>
                  <a:cubicBezTo>
                    <a:pt x="304" y="395"/>
                    <a:pt x="365" y="304"/>
                    <a:pt x="365" y="213"/>
                  </a:cubicBezTo>
                  <a:cubicBezTo>
                    <a:pt x="365" y="91"/>
                    <a:pt x="304"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9"/>
            <p:cNvSpPr/>
            <p:nvPr/>
          </p:nvSpPr>
          <p:spPr>
            <a:xfrm>
              <a:off x="-24377925" y="-3665400"/>
              <a:ext cx="9125" cy="9900"/>
            </a:xfrm>
            <a:custGeom>
              <a:avLst/>
              <a:gdLst/>
              <a:ahLst/>
              <a:cxnLst/>
              <a:rect l="l" t="t" r="r" b="b"/>
              <a:pathLst>
                <a:path w="365" h="396" extrusionOk="0">
                  <a:moveTo>
                    <a:pt x="182" y="0"/>
                  </a:moveTo>
                  <a:cubicBezTo>
                    <a:pt x="91" y="0"/>
                    <a:pt x="0" y="91"/>
                    <a:pt x="0" y="213"/>
                  </a:cubicBezTo>
                  <a:cubicBezTo>
                    <a:pt x="0" y="304"/>
                    <a:pt x="91" y="395"/>
                    <a:pt x="182" y="395"/>
                  </a:cubicBezTo>
                  <a:cubicBezTo>
                    <a:pt x="304" y="395"/>
                    <a:pt x="365" y="304"/>
                    <a:pt x="365" y="213"/>
                  </a:cubicBezTo>
                  <a:cubicBezTo>
                    <a:pt x="365" y="91"/>
                    <a:pt x="304" y="0"/>
                    <a:pt x="182"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9"/>
            <p:cNvSpPr/>
            <p:nvPr/>
          </p:nvSpPr>
          <p:spPr>
            <a:xfrm>
              <a:off x="-23127925" y="-3723925"/>
              <a:ext cx="33475" cy="33475"/>
            </a:xfrm>
            <a:custGeom>
              <a:avLst/>
              <a:gdLst/>
              <a:ahLst/>
              <a:cxnLst/>
              <a:rect l="l" t="t" r="r" b="b"/>
              <a:pathLst>
                <a:path w="1339" h="1339" extrusionOk="0">
                  <a:moveTo>
                    <a:pt x="670" y="1"/>
                  </a:moveTo>
                  <a:cubicBezTo>
                    <a:pt x="275" y="1"/>
                    <a:pt x="1" y="274"/>
                    <a:pt x="1" y="670"/>
                  </a:cubicBezTo>
                  <a:cubicBezTo>
                    <a:pt x="1" y="1034"/>
                    <a:pt x="275" y="1338"/>
                    <a:pt x="670" y="1338"/>
                  </a:cubicBezTo>
                  <a:cubicBezTo>
                    <a:pt x="1034" y="1338"/>
                    <a:pt x="1338" y="1034"/>
                    <a:pt x="1338" y="670"/>
                  </a:cubicBezTo>
                  <a:cubicBezTo>
                    <a:pt x="1338" y="274"/>
                    <a:pt x="1034" y="1"/>
                    <a:pt x="670"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9"/>
            <p:cNvSpPr/>
            <p:nvPr/>
          </p:nvSpPr>
          <p:spPr>
            <a:xfrm>
              <a:off x="-23669725" y="-3883500"/>
              <a:ext cx="33475" cy="33475"/>
            </a:xfrm>
            <a:custGeom>
              <a:avLst/>
              <a:gdLst/>
              <a:ahLst/>
              <a:cxnLst/>
              <a:rect l="l" t="t" r="r" b="b"/>
              <a:pathLst>
                <a:path w="1339" h="1339" extrusionOk="0">
                  <a:moveTo>
                    <a:pt x="670" y="1"/>
                  </a:moveTo>
                  <a:cubicBezTo>
                    <a:pt x="305" y="1"/>
                    <a:pt x="1" y="305"/>
                    <a:pt x="1" y="669"/>
                  </a:cubicBezTo>
                  <a:cubicBezTo>
                    <a:pt x="1" y="1034"/>
                    <a:pt x="305" y="1338"/>
                    <a:pt x="670" y="1338"/>
                  </a:cubicBezTo>
                  <a:cubicBezTo>
                    <a:pt x="1034" y="1338"/>
                    <a:pt x="1338" y="1034"/>
                    <a:pt x="1338" y="669"/>
                  </a:cubicBezTo>
                  <a:cubicBezTo>
                    <a:pt x="1338" y="305"/>
                    <a:pt x="1034" y="1"/>
                    <a:pt x="670"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9"/>
            <p:cNvSpPr/>
            <p:nvPr/>
          </p:nvSpPr>
          <p:spPr>
            <a:xfrm>
              <a:off x="-23273800" y="-4280925"/>
              <a:ext cx="16725" cy="16750"/>
            </a:xfrm>
            <a:custGeom>
              <a:avLst/>
              <a:gdLst/>
              <a:ahLst/>
              <a:cxnLst/>
              <a:rect l="l" t="t" r="r" b="b"/>
              <a:pathLst>
                <a:path w="669" h="670" extrusionOk="0">
                  <a:moveTo>
                    <a:pt x="334" y="1"/>
                  </a:moveTo>
                  <a:cubicBezTo>
                    <a:pt x="152" y="1"/>
                    <a:pt x="0" y="153"/>
                    <a:pt x="0" y="335"/>
                  </a:cubicBezTo>
                  <a:cubicBezTo>
                    <a:pt x="0" y="518"/>
                    <a:pt x="152" y="670"/>
                    <a:pt x="334" y="670"/>
                  </a:cubicBezTo>
                  <a:cubicBezTo>
                    <a:pt x="517" y="670"/>
                    <a:pt x="669" y="518"/>
                    <a:pt x="669" y="335"/>
                  </a:cubicBezTo>
                  <a:cubicBezTo>
                    <a:pt x="669" y="153"/>
                    <a:pt x="517" y="1"/>
                    <a:pt x="334"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9"/>
            <p:cNvSpPr/>
            <p:nvPr/>
          </p:nvSpPr>
          <p:spPr>
            <a:xfrm>
              <a:off x="-22428800" y="-3848550"/>
              <a:ext cx="16725" cy="16750"/>
            </a:xfrm>
            <a:custGeom>
              <a:avLst/>
              <a:gdLst/>
              <a:ahLst/>
              <a:cxnLst/>
              <a:rect l="l" t="t" r="r" b="b"/>
              <a:pathLst>
                <a:path w="669" h="670" extrusionOk="0">
                  <a:moveTo>
                    <a:pt x="334" y="1"/>
                  </a:moveTo>
                  <a:cubicBezTo>
                    <a:pt x="152" y="1"/>
                    <a:pt x="0" y="153"/>
                    <a:pt x="0" y="335"/>
                  </a:cubicBezTo>
                  <a:cubicBezTo>
                    <a:pt x="0" y="518"/>
                    <a:pt x="152" y="670"/>
                    <a:pt x="334" y="670"/>
                  </a:cubicBezTo>
                  <a:cubicBezTo>
                    <a:pt x="517" y="670"/>
                    <a:pt x="669" y="518"/>
                    <a:pt x="669" y="335"/>
                  </a:cubicBezTo>
                  <a:cubicBezTo>
                    <a:pt x="669" y="153"/>
                    <a:pt x="517" y="1"/>
                    <a:pt x="334"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9"/>
            <p:cNvSpPr/>
            <p:nvPr/>
          </p:nvSpPr>
          <p:spPr>
            <a:xfrm>
              <a:off x="-23200100" y="-3886525"/>
              <a:ext cx="9900" cy="9125"/>
            </a:xfrm>
            <a:custGeom>
              <a:avLst/>
              <a:gdLst/>
              <a:ahLst/>
              <a:cxnLst/>
              <a:rect l="l" t="t" r="r" b="b"/>
              <a:pathLst>
                <a:path w="396" h="365" extrusionOk="0">
                  <a:moveTo>
                    <a:pt x="183" y="0"/>
                  </a:moveTo>
                  <a:cubicBezTo>
                    <a:pt x="92" y="0"/>
                    <a:pt x="0" y="91"/>
                    <a:pt x="0" y="183"/>
                  </a:cubicBezTo>
                  <a:cubicBezTo>
                    <a:pt x="0" y="304"/>
                    <a:pt x="92" y="365"/>
                    <a:pt x="183" y="365"/>
                  </a:cubicBezTo>
                  <a:cubicBezTo>
                    <a:pt x="304" y="365"/>
                    <a:pt x="396" y="304"/>
                    <a:pt x="396" y="183"/>
                  </a:cubicBezTo>
                  <a:cubicBezTo>
                    <a:pt x="396" y="91"/>
                    <a:pt x="304"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9"/>
            <p:cNvSpPr/>
            <p:nvPr/>
          </p:nvSpPr>
          <p:spPr>
            <a:xfrm>
              <a:off x="-22885500" y="-4078025"/>
              <a:ext cx="9900" cy="9150"/>
            </a:xfrm>
            <a:custGeom>
              <a:avLst/>
              <a:gdLst/>
              <a:ahLst/>
              <a:cxnLst/>
              <a:rect l="l" t="t" r="r" b="b"/>
              <a:pathLst>
                <a:path w="396" h="366" extrusionOk="0">
                  <a:moveTo>
                    <a:pt x="183" y="0"/>
                  </a:moveTo>
                  <a:cubicBezTo>
                    <a:pt x="91" y="0"/>
                    <a:pt x="0" y="61"/>
                    <a:pt x="0" y="183"/>
                  </a:cubicBezTo>
                  <a:cubicBezTo>
                    <a:pt x="0" y="274"/>
                    <a:pt x="91" y="365"/>
                    <a:pt x="183" y="365"/>
                  </a:cubicBezTo>
                  <a:cubicBezTo>
                    <a:pt x="304" y="365"/>
                    <a:pt x="395" y="274"/>
                    <a:pt x="395" y="183"/>
                  </a:cubicBezTo>
                  <a:cubicBezTo>
                    <a:pt x="395" y="61"/>
                    <a:pt x="304"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9"/>
            <p:cNvSpPr/>
            <p:nvPr/>
          </p:nvSpPr>
          <p:spPr>
            <a:xfrm>
              <a:off x="-23469100" y="-3590925"/>
              <a:ext cx="16725" cy="16725"/>
            </a:xfrm>
            <a:custGeom>
              <a:avLst/>
              <a:gdLst/>
              <a:ahLst/>
              <a:cxnLst/>
              <a:rect l="l" t="t" r="r" b="b"/>
              <a:pathLst>
                <a:path w="669" h="669" extrusionOk="0">
                  <a:moveTo>
                    <a:pt x="335" y="0"/>
                  </a:moveTo>
                  <a:cubicBezTo>
                    <a:pt x="152" y="0"/>
                    <a:pt x="0" y="152"/>
                    <a:pt x="0" y="334"/>
                  </a:cubicBezTo>
                  <a:cubicBezTo>
                    <a:pt x="0" y="517"/>
                    <a:pt x="152" y="669"/>
                    <a:pt x="335" y="669"/>
                  </a:cubicBezTo>
                  <a:cubicBezTo>
                    <a:pt x="517" y="669"/>
                    <a:pt x="669" y="517"/>
                    <a:pt x="669" y="334"/>
                  </a:cubicBezTo>
                  <a:cubicBezTo>
                    <a:pt x="669" y="152"/>
                    <a:pt x="517" y="0"/>
                    <a:pt x="33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9"/>
            <p:cNvSpPr/>
            <p:nvPr/>
          </p:nvSpPr>
          <p:spPr>
            <a:xfrm>
              <a:off x="-24000275" y="-3862225"/>
              <a:ext cx="16750" cy="16750"/>
            </a:xfrm>
            <a:custGeom>
              <a:avLst/>
              <a:gdLst/>
              <a:ahLst/>
              <a:cxnLst/>
              <a:rect l="l" t="t" r="r" b="b"/>
              <a:pathLst>
                <a:path w="670" h="670" extrusionOk="0">
                  <a:moveTo>
                    <a:pt x="335" y="1"/>
                  </a:moveTo>
                  <a:cubicBezTo>
                    <a:pt x="153" y="1"/>
                    <a:pt x="1" y="153"/>
                    <a:pt x="1" y="335"/>
                  </a:cubicBezTo>
                  <a:cubicBezTo>
                    <a:pt x="1" y="518"/>
                    <a:pt x="153" y="670"/>
                    <a:pt x="335" y="670"/>
                  </a:cubicBezTo>
                  <a:cubicBezTo>
                    <a:pt x="517" y="670"/>
                    <a:pt x="669" y="518"/>
                    <a:pt x="669" y="335"/>
                  </a:cubicBezTo>
                  <a:cubicBezTo>
                    <a:pt x="669" y="153"/>
                    <a:pt x="517" y="1"/>
                    <a:pt x="335"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529"/>
        <p:cNvGrpSpPr/>
        <p:nvPr/>
      </p:nvGrpSpPr>
      <p:grpSpPr>
        <a:xfrm>
          <a:off x="0" y="0"/>
          <a:ext cx="0" cy="0"/>
          <a:chOff x="0" y="0"/>
          <a:chExt cx="0" cy="0"/>
        </a:xfrm>
      </p:grpSpPr>
      <p:sp>
        <p:nvSpPr>
          <p:cNvPr id="1530" name="Google Shape;1530;p10"/>
          <p:cNvSpPr>
            <a:spLocks noGrp="1"/>
          </p:cNvSpPr>
          <p:nvPr>
            <p:ph type="pic" idx="2"/>
          </p:nvPr>
        </p:nvSpPr>
        <p:spPr>
          <a:xfrm>
            <a:off x="0" y="0"/>
            <a:ext cx="9144000" cy="5143500"/>
          </a:xfrm>
          <a:prstGeom prst="rect">
            <a:avLst/>
          </a:prstGeom>
          <a:noFill/>
          <a:ln>
            <a:noFill/>
          </a:ln>
        </p:spPr>
      </p:sp>
      <p:sp>
        <p:nvSpPr>
          <p:cNvPr id="1531" name="Google Shape;1531;p10"/>
          <p:cNvSpPr txBox="1">
            <a:spLocks noGrp="1"/>
          </p:cNvSpPr>
          <p:nvPr>
            <p:ph type="title"/>
          </p:nvPr>
        </p:nvSpPr>
        <p:spPr>
          <a:xfrm>
            <a:off x="2203950" y="1203050"/>
            <a:ext cx="4736100" cy="1009500"/>
          </a:xfrm>
          <a:prstGeom prst="rect">
            <a:avLst/>
          </a:prstGeom>
          <a:solidFill>
            <a:srgbClr val="000000">
              <a:alpha val="33960"/>
            </a:srgbClr>
          </a:solidFill>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dk1"/>
        </a:solidFill>
        <a:effectLst/>
      </p:bgPr>
    </p:bg>
    <p:spTree>
      <p:nvGrpSpPr>
        <p:cNvPr id="1" name="Shape 1787"/>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wo columns 2">
  <p:cSld name="TITLE_AND_TWO_COLUMNS_1_1">
    <p:spTree>
      <p:nvGrpSpPr>
        <p:cNvPr id="1" name="Shape 3672"/>
        <p:cNvGrpSpPr/>
        <p:nvPr/>
      </p:nvGrpSpPr>
      <p:grpSpPr>
        <a:xfrm>
          <a:off x="0" y="0"/>
          <a:ext cx="0" cy="0"/>
          <a:chOff x="0" y="0"/>
          <a:chExt cx="0" cy="0"/>
        </a:xfrm>
      </p:grpSpPr>
      <p:pic>
        <p:nvPicPr>
          <p:cNvPr id="3673" name="Google Shape;3673;p25"/>
          <p:cNvPicPr preferRelativeResize="0"/>
          <p:nvPr/>
        </p:nvPicPr>
        <p:blipFill>
          <a:blip r:embed="rId2">
            <a:alphaModFix/>
          </a:blip>
          <a:stretch>
            <a:fillRect/>
          </a:stretch>
        </p:blipFill>
        <p:spPr>
          <a:xfrm>
            <a:off x="0" y="0"/>
            <a:ext cx="9144000" cy="5143500"/>
          </a:xfrm>
          <a:prstGeom prst="rect">
            <a:avLst/>
          </a:prstGeom>
          <a:noFill/>
          <a:ln>
            <a:noFill/>
          </a:ln>
        </p:spPr>
      </p:pic>
      <p:sp>
        <p:nvSpPr>
          <p:cNvPr id="3674" name="Google Shape;3674;p2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675" name="Google Shape;3675;p25"/>
          <p:cNvSpPr txBox="1">
            <a:spLocks noGrp="1"/>
          </p:cNvSpPr>
          <p:nvPr>
            <p:ph type="subTitle" idx="1"/>
          </p:nvPr>
        </p:nvSpPr>
        <p:spPr>
          <a:xfrm>
            <a:off x="4985239" y="1667625"/>
            <a:ext cx="2947800" cy="287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676" name="Google Shape;3676;p25"/>
          <p:cNvSpPr txBox="1">
            <a:spLocks noGrp="1"/>
          </p:cNvSpPr>
          <p:nvPr>
            <p:ph type="subTitle" idx="2"/>
          </p:nvPr>
        </p:nvSpPr>
        <p:spPr>
          <a:xfrm>
            <a:off x="1211050" y="1667625"/>
            <a:ext cx="2947800" cy="287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3677" name="Google Shape;3677;p25"/>
          <p:cNvGrpSpPr/>
          <p:nvPr/>
        </p:nvGrpSpPr>
        <p:grpSpPr>
          <a:xfrm>
            <a:off x="276" y="80"/>
            <a:ext cx="9353198" cy="5095583"/>
            <a:chOff x="276" y="80"/>
            <a:chExt cx="9353198" cy="5095583"/>
          </a:xfrm>
        </p:grpSpPr>
        <p:sp>
          <p:nvSpPr>
            <p:cNvPr id="3678" name="Google Shape;3678;p25"/>
            <p:cNvSpPr/>
            <p:nvPr/>
          </p:nvSpPr>
          <p:spPr>
            <a:xfrm>
              <a:off x="464536" y="309232"/>
              <a:ext cx="46885" cy="45823"/>
            </a:xfrm>
            <a:custGeom>
              <a:avLst/>
              <a:gdLst/>
              <a:ahLst/>
              <a:cxnLst/>
              <a:rect l="l" t="t" r="r" b="b"/>
              <a:pathLst>
                <a:path w="1369" h="1338" extrusionOk="0">
                  <a:moveTo>
                    <a:pt x="670" y="1"/>
                  </a:moveTo>
                  <a:cubicBezTo>
                    <a:pt x="305" y="1"/>
                    <a:pt x="1" y="274"/>
                    <a:pt x="1" y="669"/>
                  </a:cubicBezTo>
                  <a:cubicBezTo>
                    <a:pt x="1" y="1034"/>
                    <a:pt x="305" y="1338"/>
                    <a:pt x="670" y="1338"/>
                  </a:cubicBezTo>
                  <a:cubicBezTo>
                    <a:pt x="1065" y="1338"/>
                    <a:pt x="1369" y="1034"/>
                    <a:pt x="1369" y="669"/>
                  </a:cubicBezTo>
                  <a:cubicBezTo>
                    <a:pt x="1369" y="274"/>
                    <a:pt x="1065" y="1"/>
                    <a:pt x="670"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9" name="Google Shape;3679;p25"/>
            <p:cNvSpPr/>
            <p:nvPr/>
          </p:nvSpPr>
          <p:spPr>
            <a:xfrm>
              <a:off x="1128697" y="450812"/>
              <a:ext cx="45823" cy="45823"/>
            </a:xfrm>
            <a:custGeom>
              <a:avLst/>
              <a:gdLst/>
              <a:ahLst/>
              <a:cxnLst/>
              <a:rect l="l" t="t" r="r" b="b"/>
              <a:pathLst>
                <a:path w="1338" h="1338" extrusionOk="0">
                  <a:moveTo>
                    <a:pt x="669" y="0"/>
                  </a:moveTo>
                  <a:cubicBezTo>
                    <a:pt x="304" y="0"/>
                    <a:pt x="0" y="304"/>
                    <a:pt x="0" y="669"/>
                  </a:cubicBezTo>
                  <a:cubicBezTo>
                    <a:pt x="0" y="1034"/>
                    <a:pt x="304" y="1338"/>
                    <a:pt x="669" y="1338"/>
                  </a:cubicBezTo>
                  <a:cubicBezTo>
                    <a:pt x="1064" y="1338"/>
                    <a:pt x="1338" y="1034"/>
                    <a:pt x="1338" y="669"/>
                  </a:cubicBezTo>
                  <a:cubicBezTo>
                    <a:pt x="1338" y="304"/>
                    <a:pt x="1064" y="0"/>
                    <a:pt x="669"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0" name="Google Shape;3680;p25"/>
            <p:cNvSpPr/>
            <p:nvPr/>
          </p:nvSpPr>
          <p:spPr>
            <a:xfrm>
              <a:off x="1304" y="47958"/>
              <a:ext cx="45857" cy="45823"/>
            </a:xfrm>
            <a:custGeom>
              <a:avLst/>
              <a:gdLst/>
              <a:ahLst/>
              <a:cxnLst/>
              <a:rect l="l" t="t" r="r" b="b"/>
              <a:pathLst>
                <a:path w="1339" h="1338" extrusionOk="0">
                  <a:moveTo>
                    <a:pt x="669" y="0"/>
                  </a:moveTo>
                  <a:cubicBezTo>
                    <a:pt x="274" y="0"/>
                    <a:pt x="1" y="304"/>
                    <a:pt x="1" y="669"/>
                  </a:cubicBezTo>
                  <a:cubicBezTo>
                    <a:pt x="1" y="1064"/>
                    <a:pt x="274" y="1338"/>
                    <a:pt x="669" y="1338"/>
                  </a:cubicBezTo>
                  <a:cubicBezTo>
                    <a:pt x="1034" y="1338"/>
                    <a:pt x="1338" y="1064"/>
                    <a:pt x="1338" y="669"/>
                  </a:cubicBezTo>
                  <a:cubicBezTo>
                    <a:pt x="1338" y="304"/>
                    <a:pt x="1034" y="0"/>
                    <a:pt x="669"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1" name="Google Shape;3681;p25"/>
            <p:cNvSpPr/>
            <p:nvPr/>
          </p:nvSpPr>
          <p:spPr>
            <a:xfrm>
              <a:off x="2801551" y="385228"/>
              <a:ext cx="45823" cy="45823"/>
            </a:xfrm>
            <a:custGeom>
              <a:avLst/>
              <a:gdLst/>
              <a:ahLst/>
              <a:cxnLst/>
              <a:rect l="l" t="t" r="r" b="b"/>
              <a:pathLst>
                <a:path w="1338" h="1338" extrusionOk="0">
                  <a:moveTo>
                    <a:pt x="669" y="0"/>
                  </a:moveTo>
                  <a:cubicBezTo>
                    <a:pt x="304" y="0"/>
                    <a:pt x="0" y="304"/>
                    <a:pt x="0" y="669"/>
                  </a:cubicBezTo>
                  <a:cubicBezTo>
                    <a:pt x="0" y="1064"/>
                    <a:pt x="304" y="1338"/>
                    <a:pt x="669" y="1338"/>
                  </a:cubicBezTo>
                  <a:cubicBezTo>
                    <a:pt x="1034" y="1338"/>
                    <a:pt x="1338" y="1064"/>
                    <a:pt x="1338" y="669"/>
                  </a:cubicBezTo>
                  <a:cubicBezTo>
                    <a:pt x="1338" y="304"/>
                    <a:pt x="1034" y="0"/>
                    <a:pt x="669"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2" name="Google Shape;3682;p25"/>
            <p:cNvSpPr/>
            <p:nvPr/>
          </p:nvSpPr>
          <p:spPr>
            <a:xfrm>
              <a:off x="722693" y="147892"/>
              <a:ext cx="22946" cy="22912"/>
            </a:xfrm>
            <a:custGeom>
              <a:avLst/>
              <a:gdLst/>
              <a:ahLst/>
              <a:cxnLst/>
              <a:rect l="l" t="t" r="r" b="b"/>
              <a:pathLst>
                <a:path w="670" h="669" extrusionOk="0">
                  <a:moveTo>
                    <a:pt x="335" y="0"/>
                  </a:moveTo>
                  <a:cubicBezTo>
                    <a:pt x="153" y="0"/>
                    <a:pt x="1" y="152"/>
                    <a:pt x="1" y="335"/>
                  </a:cubicBezTo>
                  <a:cubicBezTo>
                    <a:pt x="1" y="517"/>
                    <a:pt x="153" y="669"/>
                    <a:pt x="335" y="669"/>
                  </a:cubicBezTo>
                  <a:cubicBezTo>
                    <a:pt x="518" y="669"/>
                    <a:pt x="670" y="547"/>
                    <a:pt x="670" y="335"/>
                  </a:cubicBezTo>
                  <a:cubicBezTo>
                    <a:pt x="670" y="152"/>
                    <a:pt x="518" y="0"/>
                    <a:pt x="335"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3" name="Google Shape;3683;p25"/>
            <p:cNvSpPr/>
            <p:nvPr/>
          </p:nvSpPr>
          <p:spPr>
            <a:xfrm>
              <a:off x="1195309" y="89466"/>
              <a:ext cx="22946" cy="23049"/>
            </a:xfrm>
            <a:custGeom>
              <a:avLst/>
              <a:gdLst/>
              <a:ahLst/>
              <a:cxnLst/>
              <a:rect l="l" t="t" r="r" b="b"/>
              <a:pathLst>
                <a:path w="670" h="673" extrusionOk="0">
                  <a:moveTo>
                    <a:pt x="381" y="0"/>
                  </a:moveTo>
                  <a:cubicBezTo>
                    <a:pt x="366" y="0"/>
                    <a:pt x="351" y="1"/>
                    <a:pt x="335" y="4"/>
                  </a:cubicBezTo>
                  <a:cubicBezTo>
                    <a:pt x="153" y="4"/>
                    <a:pt x="1" y="126"/>
                    <a:pt x="1" y="338"/>
                  </a:cubicBezTo>
                  <a:cubicBezTo>
                    <a:pt x="1" y="521"/>
                    <a:pt x="153" y="673"/>
                    <a:pt x="335" y="673"/>
                  </a:cubicBezTo>
                  <a:cubicBezTo>
                    <a:pt x="517" y="673"/>
                    <a:pt x="669" y="521"/>
                    <a:pt x="669" y="338"/>
                  </a:cubicBezTo>
                  <a:cubicBezTo>
                    <a:pt x="669" y="144"/>
                    <a:pt x="542" y="0"/>
                    <a:pt x="381"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4" name="Google Shape;3684;p25"/>
            <p:cNvSpPr/>
            <p:nvPr/>
          </p:nvSpPr>
          <p:spPr>
            <a:xfrm>
              <a:off x="718549" y="792259"/>
              <a:ext cx="22946" cy="22912"/>
            </a:xfrm>
            <a:custGeom>
              <a:avLst/>
              <a:gdLst/>
              <a:ahLst/>
              <a:cxnLst/>
              <a:rect l="l" t="t" r="r" b="b"/>
              <a:pathLst>
                <a:path w="670" h="669" extrusionOk="0">
                  <a:moveTo>
                    <a:pt x="335" y="0"/>
                  </a:moveTo>
                  <a:cubicBezTo>
                    <a:pt x="152" y="0"/>
                    <a:pt x="0" y="122"/>
                    <a:pt x="0" y="334"/>
                  </a:cubicBezTo>
                  <a:cubicBezTo>
                    <a:pt x="0" y="517"/>
                    <a:pt x="152" y="669"/>
                    <a:pt x="335" y="669"/>
                  </a:cubicBezTo>
                  <a:cubicBezTo>
                    <a:pt x="517" y="669"/>
                    <a:pt x="669" y="517"/>
                    <a:pt x="669" y="334"/>
                  </a:cubicBezTo>
                  <a:cubicBezTo>
                    <a:pt x="669" y="122"/>
                    <a:pt x="517" y="0"/>
                    <a:pt x="335"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5" name="Google Shape;3685;p25"/>
            <p:cNvSpPr/>
            <p:nvPr/>
          </p:nvSpPr>
          <p:spPr>
            <a:xfrm>
              <a:off x="957974" y="931749"/>
              <a:ext cx="12535" cy="13562"/>
            </a:xfrm>
            <a:custGeom>
              <a:avLst/>
              <a:gdLst/>
              <a:ahLst/>
              <a:cxnLst/>
              <a:rect l="l" t="t" r="r" b="b"/>
              <a:pathLst>
                <a:path w="366" h="396" extrusionOk="0">
                  <a:moveTo>
                    <a:pt x="183" y="0"/>
                  </a:moveTo>
                  <a:cubicBezTo>
                    <a:pt x="92" y="0"/>
                    <a:pt x="0" y="91"/>
                    <a:pt x="0" y="213"/>
                  </a:cubicBezTo>
                  <a:cubicBezTo>
                    <a:pt x="0" y="304"/>
                    <a:pt x="92" y="395"/>
                    <a:pt x="183" y="395"/>
                  </a:cubicBezTo>
                  <a:cubicBezTo>
                    <a:pt x="304" y="395"/>
                    <a:pt x="365" y="304"/>
                    <a:pt x="365" y="213"/>
                  </a:cubicBezTo>
                  <a:cubicBezTo>
                    <a:pt x="365" y="91"/>
                    <a:pt x="304"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6" name="Google Shape;3686;p25"/>
            <p:cNvSpPr/>
            <p:nvPr/>
          </p:nvSpPr>
          <p:spPr>
            <a:xfrm>
              <a:off x="1307743" y="720408"/>
              <a:ext cx="12535" cy="12535"/>
            </a:xfrm>
            <a:custGeom>
              <a:avLst/>
              <a:gdLst/>
              <a:ahLst/>
              <a:cxnLst/>
              <a:rect l="l" t="t" r="r" b="b"/>
              <a:pathLst>
                <a:path w="366" h="366" extrusionOk="0">
                  <a:moveTo>
                    <a:pt x="183" y="1"/>
                  </a:moveTo>
                  <a:cubicBezTo>
                    <a:pt x="92" y="1"/>
                    <a:pt x="0" y="92"/>
                    <a:pt x="0" y="183"/>
                  </a:cubicBezTo>
                  <a:cubicBezTo>
                    <a:pt x="0" y="305"/>
                    <a:pt x="92" y="366"/>
                    <a:pt x="183" y="366"/>
                  </a:cubicBezTo>
                  <a:cubicBezTo>
                    <a:pt x="304" y="366"/>
                    <a:pt x="365" y="305"/>
                    <a:pt x="365" y="183"/>
                  </a:cubicBezTo>
                  <a:cubicBezTo>
                    <a:pt x="365" y="92"/>
                    <a:pt x="30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7" name="Google Shape;3687;p25"/>
            <p:cNvSpPr/>
            <p:nvPr/>
          </p:nvSpPr>
          <p:spPr>
            <a:xfrm>
              <a:off x="1163048" y="861987"/>
              <a:ext cx="12535" cy="12535"/>
            </a:xfrm>
            <a:custGeom>
              <a:avLst/>
              <a:gdLst/>
              <a:ahLst/>
              <a:cxnLst/>
              <a:rect l="l" t="t" r="r" b="b"/>
              <a:pathLst>
                <a:path w="366" h="366" extrusionOk="0">
                  <a:moveTo>
                    <a:pt x="183" y="1"/>
                  </a:moveTo>
                  <a:cubicBezTo>
                    <a:pt x="92" y="1"/>
                    <a:pt x="0" y="92"/>
                    <a:pt x="0" y="183"/>
                  </a:cubicBezTo>
                  <a:cubicBezTo>
                    <a:pt x="0" y="305"/>
                    <a:pt x="92" y="365"/>
                    <a:pt x="183" y="365"/>
                  </a:cubicBezTo>
                  <a:cubicBezTo>
                    <a:pt x="304" y="365"/>
                    <a:pt x="365" y="305"/>
                    <a:pt x="365" y="183"/>
                  </a:cubicBezTo>
                  <a:cubicBezTo>
                    <a:pt x="365" y="92"/>
                    <a:pt x="30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8" name="Google Shape;3688;p25"/>
            <p:cNvSpPr/>
            <p:nvPr/>
          </p:nvSpPr>
          <p:spPr>
            <a:xfrm>
              <a:off x="1083936" y="972332"/>
              <a:ext cx="12500" cy="12535"/>
            </a:xfrm>
            <a:custGeom>
              <a:avLst/>
              <a:gdLst/>
              <a:ahLst/>
              <a:cxnLst/>
              <a:rect l="l" t="t" r="r" b="b"/>
              <a:pathLst>
                <a:path w="365" h="366" extrusionOk="0">
                  <a:moveTo>
                    <a:pt x="183" y="1"/>
                  </a:moveTo>
                  <a:cubicBezTo>
                    <a:pt x="91" y="1"/>
                    <a:pt x="0" y="61"/>
                    <a:pt x="0" y="183"/>
                  </a:cubicBezTo>
                  <a:cubicBezTo>
                    <a:pt x="0" y="274"/>
                    <a:pt x="91" y="365"/>
                    <a:pt x="183" y="365"/>
                  </a:cubicBezTo>
                  <a:cubicBezTo>
                    <a:pt x="304" y="365"/>
                    <a:pt x="365" y="274"/>
                    <a:pt x="365" y="183"/>
                  </a:cubicBezTo>
                  <a:cubicBezTo>
                    <a:pt x="365" y="61"/>
                    <a:pt x="30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9" name="Google Shape;3689;p25"/>
            <p:cNvSpPr/>
            <p:nvPr/>
          </p:nvSpPr>
          <p:spPr>
            <a:xfrm>
              <a:off x="1091231" y="794314"/>
              <a:ext cx="13562" cy="12535"/>
            </a:xfrm>
            <a:custGeom>
              <a:avLst/>
              <a:gdLst/>
              <a:ahLst/>
              <a:cxnLst/>
              <a:rect l="l" t="t" r="r" b="b"/>
              <a:pathLst>
                <a:path w="396" h="366" extrusionOk="0">
                  <a:moveTo>
                    <a:pt x="182" y="1"/>
                  </a:moveTo>
                  <a:cubicBezTo>
                    <a:pt x="91" y="1"/>
                    <a:pt x="0" y="62"/>
                    <a:pt x="0" y="183"/>
                  </a:cubicBezTo>
                  <a:cubicBezTo>
                    <a:pt x="0" y="274"/>
                    <a:pt x="91" y="366"/>
                    <a:pt x="182" y="366"/>
                  </a:cubicBezTo>
                  <a:cubicBezTo>
                    <a:pt x="304" y="366"/>
                    <a:pt x="395" y="274"/>
                    <a:pt x="395" y="183"/>
                  </a:cubicBezTo>
                  <a:cubicBezTo>
                    <a:pt x="395" y="62"/>
                    <a:pt x="304" y="1"/>
                    <a:pt x="182"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0" name="Google Shape;3690;p25"/>
            <p:cNvSpPr/>
            <p:nvPr/>
          </p:nvSpPr>
          <p:spPr>
            <a:xfrm>
              <a:off x="420836" y="1199256"/>
              <a:ext cx="22912" cy="22946"/>
            </a:xfrm>
            <a:custGeom>
              <a:avLst/>
              <a:gdLst/>
              <a:ahLst/>
              <a:cxnLst/>
              <a:rect l="l" t="t" r="r" b="b"/>
              <a:pathLst>
                <a:path w="669" h="670" extrusionOk="0">
                  <a:moveTo>
                    <a:pt x="335" y="1"/>
                  </a:moveTo>
                  <a:cubicBezTo>
                    <a:pt x="122" y="1"/>
                    <a:pt x="0" y="153"/>
                    <a:pt x="0" y="335"/>
                  </a:cubicBezTo>
                  <a:cubicBezTo>
                    <a:pt x="0" y="517"/>
                    <a:pt x="122" y="669"/>
                    <a:pt x="335" y="669"/>
                  </a:cubicBezTo>
                  <a:cubicBezTo>
                    <a:pt x="517" y="669"/>
                    <a:pt x="669" y="517"/>
                    <a:pt x="669" y="335"/>
                  </a:cubicBezTo>
                  <a:cubicBezTo>
                    <a:pt x="669" y="153"/>
                    <a:pt x="517" y="1"/>
                    <a:pt x="335"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1" name="Google Shape;3691;p25"/>
            <p:cNvSpPr/>
            <p:nvPr/>
          </p:nvSpPr>
          <p:spPr>
            <a:xfrm>
              <a:off x="2260235" y="55253"/>
              <a:ext cx="22946" cy="22912"/>
            </a:xfrm>
            <a:custGeom>
              <a:avLst/>
              <a:gdLst/>
              <a:ahLst/>
              <a:cxnLst/>
              <a:rect l="l" t="t" r="r" b="b"/>
              <a:pathLst>
                <a:path w="670" h="669" extrusionOk="0">
                  <a:moveTo>
                    <a:pt x="335" y="0"/>
                  </a:moveTo>
                  <a:cubicBezTo>
                    <a:pt x="152" y="0"/>
                    <a:pt x="0" y="152"/>
                    <a:pt x="0" y="334"/>
                  </a:cubicBezTo>
                  <a:cubicBezTo>
                    <a:pt x="0" y="517"/>
                    <a:pt x="152" y="669"/>
                    <a:pt x="335" y="669"/>
                  </a:cubicBezTo>
                  <a:cubicBezTo>
                    <a:pt x="548" y="669"/>
                    <a:pt x="669" y="517"/>
                    <a:pt x="669" y="334"/>
                  </a:cubicBezTo>
                  <a:cubicBezTo>
                    <a:pt x="669" y="152"/>
                    <a:pt x="548" y="0"/>
                    <a:pt x="335"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2" name="Google Shape;3692;p25"/>
            <p:cNvSpPr/>
            <p:nvPr/>
          </p:nvSpPr>
          <p:spPr>
            <a:xfrm>
              <a:off x="452070" y="2012258"/>
              <a:ext cx="45823" cy="45857"/>
            </a:xfrm>
            <a:custGeom>
              <a:avLst/>
              <a:gdLst/>
              <a:ahLst/>
              <a:cxnLst/>
              <a:rect l="l" t="t" r="r" b="b"/>
              <a:pathLst>
                <a:path w="1338" h="1339" extrusionOk="0">
                  <a:moveTo>
                    <a:pt x="669" y="1"/>
                  </a:moveTo>
                  <a:cubicBezTo>
                    <a:pt x="304" y="1"/>
                    <a:pt x="0" y="305"/>
                    <a:pt x="0" y="669"/>
                  </a:cubicBezTo>
                  <a:cubicBezTo>
                    <a:pt x="0" y="1034"/>
                    <a:pt x="304" y="1338"/>
                    <a:pt x="669" y="1338"/>
                  </a:cubicBezTo>
                  <a:cubicBezTo>
                    <a:pt x="1064" y="1338"/>
                    <a:pt x="1337" y="1034"/>
                    <a:pt x="1337" y="669"/>
                  </a:cubicBezTo>
                  <a:cubicBezTo>
                    <a:pt x="1337" y="305"/>
                    <a:pt x="1064" y="1"/>
                    <a:pt x="669"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3" name="Google Shape;3693;p25"/>
            <p:cNvSpPr/>
            <p:nvPr/>
          </p:nvSpPr>
          <p:spPr>
            <a:xfrm>
              <a:off x="278195" y="3216674"/>
              <a:ext cx="45857" cy="46885"/>
            </a:xfrm>
            <a:custGeom>
              <a:avLst/>
              <a:gdLst/>
              <a:ahLst/>
              <a:cxnLst/>
              <a:rect l="l" t="t" r="r" b="b"/>
              <a:pathLst>
                <a:path w="1339" h="1369" extrusionOk="0">
                  <a:moveTo>
                    <a:pt x="670" y="0"/>
                  </a:moveTo>
                  <a:cubicBezTo>
                    <a:pt x="305" y="0"/>
                    <a:pt x="1" y="304"/>
                    <a:pt x="1" y="699"/>
                  </a:cubicBezTo>
                  <a:cubicBezTo>
                    <a:pt x="1" y="1064"/>
                    <a:pt x="305" y="1368"/>
                    <a:pt x="670" y="1368"/>
                  </a:cubicBezTo>
                  <a:cubicBezTo>
                    <a:pt x="1034" y="1368"/>
                    <a:pt x="1338" y="1064"/>
                    <a:pt x="1338" y="699"/>
                  </a:cubicBezTo>
                  <a:cubicBezTo>
                    <a:pt x="1338" y="304"/>
                    <a:pt x="1034" y="0"/>
                    <a:pt x="670"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4" name="Google Shape;3694;p25"/>
            <p:cNvSpPr/>
            <p:nvPr/>
          </p:nvSpPr>
          <p:spPr>
            <a:xfrm>
              <a:off x="3647841" y="825548"/>
              <a:ext cx="45857" cy="45857"/>
            </a:xfrm>
            <a:custGeom>
              <a:avLst/>
              <a:gdLst/>
              <a:ahLst/>
              <a:cxnLst/>
              <a:rect l="l" t="t" r="r" b="b"/>
              <a:pathLst>
                <a:path w="1339" h="1339" extrusionOk="0">
                  <a:moveTo>
                    <a:pt x="670" y="1"/>
                  </a:moveTo>
                  <a:cubicBezTo>
                    <a:pt x="274" y="1"/>
                    <a:pt x="1" y="305"/>
                    <a:pt x="1" y="669"/>
                  </a:cubicBezTo>
                  <a:cubicBezTo>
                    <a:pt x="1" y="1034"/>
                    <a:pt x="274" y="1338"/>
                    <a:pt x="670" y="1338"/>
                  </a:cubicBezTo>
                  <a:cubicBezTo>
                    <a:pt x="1034" y="1338"/>
                    <a:pt x="1338" y="1034"/>
                    <a:pt x="1338" y="669"/>
                  </a:cubicBezTo>
                  <a:cubicBezTo>
                    <a:pt x="1338" y="274"/>
                    <a:pt x="1034" y="1"/>
                    <a:pt x="670"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5" name="Google Shape;3695;p25"/>
            <p:cNvSpPr/>
            <p:nvPr/>
          </p:nvSpPr>
          <p:spPr>
            <a:xfrm>
              <a:off x="1677274" y="874487"/>
              <a:ext cx="22946" cy="22946"/>
            </a:xfrm>
            <a:custGeom>
              <a:avLst/>
              <a:gdLst/>
              <a:ahLst/>
              <a:cxnLst/>
              <a:rect l="l" t="t" r="r" b="b"/>
              <a:pathLst>
                <a:path w="670" h="670" extrusionOk="0">
                  <a:moveTo>
                    <a:pt x="335" y="0"/>
                  </a:moveTo>
                  <a:cubicBezTo>
                    <a:pt x="153" y="0"/>
                    <a:pt x="1" y="152"/>
                    <a:pt x="1" y="335"/>
                  </a:cubicBezTo>
                  <a:cubicBezTo>
                    <a:pt x="1" y="517"/>
                    <a:pt x="153" y="669"/>
                    <a:pt x="335" y="669"/>
                  </a:cubicBezTo>
                  <a:cubicBezTo>
                    <a:pt x="518" y="669"/>
                    <a:pt x="669" y="517"/>
                    <a:pt x="669" y="335"/>
                  </a:cubicBezTo>
                  <a:cubicBezTo>
                    <a:pt x="669" y="152"/>
                    <a:pt x="518" y="0"/>
                    <a:pt x="335"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6" name="Google Shape;3696;p25"/>
            <p:cNvSpPr/>
            <p:nvPr/>
          </p:nvSpPr>
          <p:spPr>
            <a:xfrm>
              <a:off x="276" y="1910235"/>
              <a:ext cx="22912" cy="22946"/>
            </a:xfrm>
            <a:custGeom>
              <a:avLst/>
              <a:gdLst/>
              <a:ahLst/>
              <a:cxnLst/>
              <a:rect l="l" t="t" r="r" b="b"/>
              <a:pathLst>
                <a:path w="669" h="670" extrusionOk="0">
                  <a:moveTo>
                    <a:pt x="335" y="1"/>
                  </a:moveTo>
                  <a:cubicBezTo>
                    <a:pt x="152" y="1"/>
                    <a:pt x="0" y="153"/>
                    <a:pt x="0" y="335"/>
                  </a:cubicBezTo>
                  <a:cubicBezTo>
                    <a:pt x="0" y="518"/>
                    <a:pt x="152" y="670"/>
                    <a:pt x="335" y="670"/>
                  </a:cubicBezTo>
                  <a:cubicBezTo>
                    <a:pt x="517" y="670"/>
                    <a:pt x="669" y="518"/>
                    <a:pt x="669" y="335"/>
                  </a:cubicBezTo>
                  <a:cubicBezTo>
                    <a:pt x="669" y="153"/>
                    <a:pt x="517" y="1"/>
                    <a:pt x="335"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7" name="Google Shape;3697;p25"/>
            <p:cNvSpPr/>
            <p:nvPr/>
          </p:nvSpPr>
          <p:spPr>
            <a:xfrm>
              <a:off x="1093285" y="2224627"/>
              <a:ext cx="22946" cy="22946"/>
            </a:xfrm>
            <a:custGeom>
              <a:avLst/>
              <a:gdLst/>
              <a:ahLst/>
              <a:cxnLst/>
              <a:rect l="l" t="t" r="r" b="b"/>
              <a:pathLst>
                <a:path w="670" h="670" extrusionOk="0">
                  <a:moveTo>
                    <a:pt x="335" y="0"/>
                  </a:moveTo>
                  <a:cubicBezTo>
                    <a:pt x="153" y="0"/>
                    <a:pt x="1" y="152"/>
                    <a:pt x="1" y="335"/>
                  </a:cubicBezTo>
                  <a:cubicBezTo>
                    <a:pt x="1" y="517"/>
                    <a:pt x="153" y="669"/>
                    <a:pt x="335" y="669"/>
                  </a:cubicBezTo>
                  <a:cubicBezTo>
                    <a:pt x="518" y="669"/>
                    <a:pt x="670" y="517"/>
                    <a:pt x="670" y="335"/>
                  </a:cubicBezTo>
                  <a:cubicBezTo>
                    <a:pt x="670" y="152"/>
                    <a:pt x="518" y="0"/>
                    <a:pt x="335"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8" name="Google Shape;3698;p25"/>
            <p:cNvSpPr/>
            <p:nvPr/>
          </p:nvSpPr>
          <p:spPr>
            <a:xfrm>
              <a:off x="52333" y="912982"/>
              <a:ext cx="22912" cy="22946"/>
            </a:xfrm>
            <a:custGeom>
              <a:avLst/>
              <a:gdLst/>
              <a:ahLst/>
              <a:cxnLst/>
              <a:rect l="l" t="t" r="r" b="b"/>
              <a:pathLst>
                <a:path w="669" h="670" extrusionOk="0">
                  <a:moveTo>
                    <a:pt x="334" y="1"/>
                  </a:moveTo>
                  <a:cubicBezTo>
                    <a:pt x="152" y="1"/>
                    <a:pt x="0" y="153"/>
                    <a:pt x="0" y="335"/>
                  </a:cubicBezTo>
                  <a:cubicBezTo>
                    <a:pt x="0" y="518"/>
                    <a:pt x="152" y="670"/>
                    <a:pt x="334" y="670"/>
                  </a:cubicBezTo>
                  <a:cubicBezTo>
                    <a:pt x="517" y="670"/>
                    <a:pt x="669" y="518"/>
                    <a:pt x="669" y="335"/>
                  </a:cubicBezTo>
                  <a:cubicBezTo>
                    <a:pt x="669" y="123"/>
                    <a:pt x="517" y="1"/>
                    <a:pt x="334"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9" name="Google Shape;3699;p25"/>
            <p:cNvSpPr/>
            <p:nvPr/>
          </p:nvSpPr>
          <p:spPr>
            <a:xfrm>
              <a:off x="1239043" y="2617069"/>
              <a:ext cx="22912" cy="22946"/>
            </a:xfrm>
            <a:custGeom>
              <a:avLst/>
              <a:gdLst/>
              <a:ahLst/>
              <a:cxnLst/>
              <a:rect l="l" t="t" r="r" b="b"/>
              <a:pathLst>
                <a:path w="669" h="670" extrusionOk="0">
                  <a:moveTo>
                    <a:pt x="335" y="1"/>
                  </a:moveTo>
                  <a:cubicBezTo>
                    <a:pt x="152" y="1"/>
                    <a:pt x="0" y="153"/>
                    <a:pt x="0" y="335"/>
                  </a:cubicBezTo>
                  <a:cubicBezTo>
                    <a:pt x="0" y="517"/>
                    <a:pt x="152" y="669"/>
                    <a:pt x="335" y="669"/>
                  </a:cubicBezTo>
                  <a:cubicBezTo>
                    <a:pt x="517" y="669"/>
                    <a:pt x="669" y="517"/>
                    <a:pt x="669" y="335"/>
                  </a:cubicBezTo>
                  <a:cubicBezTo>
                    <a:pt x="669" y="153"/>
                    <a:pt x="517" y="1"/>
                    <a:pt x="335"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0" name="Google Shape;3700;p25"/>
            <p:cNvSpPr/>
            <p:nvPr/>
          </p:nvSpPr>
          <p:spPr>
            <a:xfrm>
              <a:off x="1332710" y="2365144"/>
              <a:ext cx="12535" cy="12535"/>
            </a:xfrm>
            <a:custGeom>
              <a:avLst/>
              <a:gdLst/>
              <a:ahLst/>
              <a:cxnLst/>
              <a:rect l="l" t="t" r="r" b="b"/>
              <a:pathLst>
                <a:path w="366" h="366" extrusionOk="0">
                  <a:moveTo>
                    <a:pt x="183" y="1"/>
                  </a:moveTo>
                  <a:cubicBezTo>
                    <a:pt x="92" y="1"/>
                    <a:pt x="1" y="92"/>
                    <a:pt x="1" y="183"/>
                  </a:cubicBezTo>
                  <a:cubicBezTo>
                    <a:pt x="1" y="305"/>
                    <a:pt x="92" y="366"/>
                    <a:pt x="183" y="366"/>
                  </a:cubicBezTo>
                  <a:cubicBezTo>
                    <a:pt x="305" y="366"/>
                    <a:pt x="366" y="305"/>
                    <a:pt x="366" y="183"/>
                  </a:cubicBezTo>
                  <a:cubicBezTo>
                    <a:pt x="366" y="92"/>
                    <a:pt x="305"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1" name="Google Shape;3701;p25"/>
            <p:cNvSpPr/>
            <p:nvPr/>
          </p:nvSpPr>
          <p:spPr>
            <a:xfrm>
              <a:off x="1298359" y="3154206"/>
              <a:ext cx="13562" cy="12535"/>
            </a:xfrm>
            <a:custGeom>
              <a:avLst/>
              <a:gdLst/>
              <a:ahLst/>
              <a:cxnLst/>
              <a:rect l="l" t="t" r="r" b="b"/>
              <a:pathLst>
                <a:path w="396" h="366" extrusionOk="0">
                  <a:moveTo>
                    <a:pt x="214" y="1"/>
                  </a:moveTo>
                  <a:cubicBezTo>
                    <a:pt x="92" y="1"/>
                    <a:pt x="1" y="92"/>
                    <a:pt x="1" y="183"/>
                  </a:cubicBezTo>
                  <a:cubicBezTo>
                    <a:pt x="1" y="274"/>
                    <a:pt x="92" y="365"/>
                    <a:pt x="214" y="365"/>
                  </a:cubicBezTo>
                  <a:cubicBezTo>
                    <a:pt x="305" y="365"/>
                    <a:pt x="396" y="274"/>
                    <a:pt x="396" y="183"/>
                  </a:cubicBezTo>
                  <a:cubicBezTo>
                    <a:pt x="396" y="92"/>
                    <a:pt x="305" y="1"/>
                    <a:pt x="214"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2" name="Google Shape;3702;p25"/>
            <p:cNvSpPr/>
            <p:nvPr/>
          </p:nvSpPr>
          <p:spPr>
            <a:xfrm>
              <a:off x="1077669" y="1683311"/>
              <a:ext cx="12535" cy="13562"/>
            </a:xfrm>
            <a:custGeom>
              <a:avLst/>
              <a:gdLst/>
              <a:ahLst/>
              <a:cxnLst/>
              <a:rect l="l" t="t" r="r" b="b"/>
              <a:pathLst>
                <a:path w="366" h="396" extrusionOk="0">
                  <a:moveTo>
                    <a:pt x="183" y="1"/>
                  </a:moveTo>
                  <a:cubicBezTo>
                    <a:pt x="92" y="1"/>
                    <a:pt x="1" y="92"/>
                    <a:pt x="1" y="183"/>
                  </a:cubicBezTo>
                  <a:cubicBezTo>
                    <a:pt x="1" y="305"/>
                    <a:pt x="92" y="396"/>
                    <a:pt x="183" y="396"/>
                  </a:cubicBezTo>
                  <a:cubicBezTo>
                    <a:pt x="274" y="396"/>
                    <a:pt x="366" y="305"/>
                    <a:pt x="366" y="183"/>
                  </a:cubicBezTo>
                  <a:cubicBezTo>
                    <a:pt x="366" y="92"/>
                    <a:pt x="27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3" name="Google Shape;3703;p25"/>
            <p:cNvSpPr/>
            <p:nvPr/>
          </p:nvSpPr>
          <p:spPr>
            <a:xfrm>
              <a:off x="629026" y="1801978"/>
              <a:ext cx="13562" cy="13562"/>
            </a:xfrm>
            <a:custGeom>
              <a:avLst/>
              <a:gdLst/>
              <a:ahLst/>
              <a:cxnLst/>
              <a:rect l="l" t="t" r="r" b="b"/>
              <a:pathLst>
                <a:path w="396" h="396" extrusionOk="0">
                  <a:moveTo>
                    <a:pt x="183" y="1"/>
                  </a:moveTo>
                  <a:cubicBezTo>
                    <a:pt x="92" y="1"/>
                    <a:pt x="0" y="92"/>
                    <a:pt x="0" y="183"/>
                  </a:cubicBezTo>
                  <a:cubicBezTo>
                    <a:pt x="0" y="305"/>
                    <a:pt x="92" y="396"/>
                    <a:pt x="183" y="396"/>
                  </a:cubicBezTo>
                  <a:cubicBezTo>
                    <a:pt x="304" y="396"/>
                    <a:pt x="395" y="305"/>
                    <a:pt x="395" y="183"/>
                  </a:cubicBezTo>
                  <a:cubicBezTo>
                    <a:pt x="395" y="92"/>
                    <a:pt x="30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4" name="Google Shape;3704;p25"/>
            <p:cNvSpPr/>
            <p:nvPr/>
          </p:nvSpPr>
          <p:spPr>
            <a:xfrm>
              <a:off x="19010" y="3106328"/>
              <a:ext cx="12535" cy="13562"/>
            </a:xfrm>
            <a:custGeom>
              <a:avLst/>
              <a:gdLst/>
              <a:ahLst/>
              <a:cxnLst/>
              <a:rect l="l" t="t" r="r" b="b"/>
              <a:pathLst>
                <a:path w="366" h="396" extrusionOk="0">
                  <a:moveTo>
                    <a:pt x="183" y="0"/>
                  </a:moveTo>
                  <a:cubicBezTo>
                    <a:pt x="92" y="0"/>
                    <a:pt x="0" y="92"/>
                    <a:pt x="0" y="213"/>
                  </a:cubicBezTo>
                  <a:cubicBezTo>
                    <a:pt x="0" y="304"/>
                    <a:pt x="92" y="396"/>
                    <a:pt x="183" y="396"/>
                  </a:cubicBezTo>
                  <a:cubicBezTo>
                    <a:pt x="304" y="396"/>
                    <a:pt x="365" y="304"/>
                    <a:pt x="365" y="213"/>
                  </a:cubicBezTo>
                  <a:cubicBezTo>
                    <a:pt x="365" y="92"/>
                    <a:pt x="304"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5" name="Google Shape;3705;p25"/>
            <p:cNvSpPr/>
            <p:nvPr/>
          </p:nvSpPr>
          <p:spPr>
            <a:xfrm>
              <a:off x="492653" y="3066773"/>
              <a:ext cx="12535" cy="12535"/>
            </a:xfrm>
            <a:custGeom>
              <a:avLst/>
              <a:gdLst/>
              <a:ahLst/>
              <a:cxnLst/>
              <a:rect l="l" t="t" r="r" b="b"/>
              <a:pathLst>
                <a:path w="366" h="366" extrusionOk="0">
                  <a:moveTo>
                    <a:pt x="183" y="0"/>
                  </a:moveTo>
                  <a:cubicBezTo>
                    <a:pt x="92" y="0"/>
                    <a:pt x="0" y="92"/>
                    <a:pt x="0" y="183"/>
                  </a:cubicBezTo>
                  <a:cubicBezTo>
                    <a:pt x="0" y="304"/>
                    <a:pt x="92" y="365"/>
                    <a:pt x="183" y="365"/>
                  </a:cubicBezTo>
                  <a:cubicBezTo>
                    <a:pt x="304" y="365"/>
                    <a:pt x="365" y="304"/>
                    <a:pt x="365" y="183"/>
                  </a:cubicBezTo>
                  <a:cubicBezTo>
                    <a:pt x="365" y="92"/>
                    <a:pt x="304"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6" name="Google Shape;3706;p25"/>
            <p:cNvSpPr/>
            <p:nvPr/>
          </p:nvSpPr>
          <p:spPr>
            <a:xfrm>
              <a:off x="795572" y="2632686"/>
              <a:ext cx="22946" cy="22946"/>
            </a:xfrm>
            <a:custGeom>
              <a:avLst/>
              <a:gdLst/>
              <a:ahLst/>
              <a:cxnLst/>
              <a:rect l="l" t="t" r="r" b="b"/>
              <a:pathLst>
                <a:path w="670" h="670" extrusionOk="0">
                  <a:moveTo>
                    <a:pt x="335" y="0"/>
                  </a:moveTo>
                  <a:cubicBezTo>
                    <a:pt x="122" y="0"/>
                    <a:pt x="1" y="152"/>
                    <a:pt x="1" y="335"/>
                  </a:cubicBezTo>
                  <a:cubicBezTo>
                    <a:pt x="1" y="517"/>
                    <a:pt x="122" y="669"/>
                    <a:pt x="335" y="669"/>
                  </a:cubicBezTo>
                  <a:cubicBezTo>
                    <a:pt x="517" y="669"/>
                    <a:pt x="669" y="517"/>
                    <a:pt x="669" y="335"/>
                  </a:cubicBezTo>
                  <a:cubicBezTo>
                    <a:pt x="669" y="152"/>
                    <a:pt x="517" y="0"/>
                    <a:pt x="335"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7" name="Google Shape;3707;p25"/>
            <p:cNvSpPr/>
            <p:nvPr/>
          </p:nvSpPr>
          <p:spPr>
            <a:xfrm>
              <a:off x="568648" y="3566444"/>
              <a:ext cx="22946" cy="22912"/>
            </a:xfrm>
            <a:custGeom>
              <a:avLst/>
              <a:gdLst/>
              <a:ahLst/>
              <a:cxnLst/>
              <a:rect l="l" t="t" r="r" b="b"/>
              <a:pathLst>
                <a:path w="670" h="669" extrusionOk="0">
                  <a:moveTo>
                    <a:pt x="335" y="0"/>
                  </a:moveTo>
                  <a:cubicBezTo>
                    <a:pt x="152" y="0"/>
                    <a:pt x="0" y="152"/>
                    <a:pt x="0" y="335"/>
                  </a:cubicBezTo>
                  <a:cubicBezTo>
                    <a:pt x="0" y="517"/>
                    <a:pt x="152" y="669"/>
                    <a:pt x="335" y="669"/>
                  </a:cubicBezTo>
                  <a:cubicBezTo>
                    <a:pt x="517" y="669"/>
                    <a:pt x="669" y="517"/>
                    <a:pt x="669" y="335"/>
                  </a:cubicBezTo>
                  <a:cubicBezTo>
                    <a:pt x="669" y="152"/>
                    <a:pt x="517" y="0"/>
                    <a:pt x="335"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8" name="Google Shape;3708;p25"/>
            <p:cNvSpPr/>
            <p:nvPr/>
          </p:nvSpPr>
          <p:spPr>
            <a:xfrm>
              <a:off x="3313688" y="309232"/>
              <a:ext cx="45857" cy="45823"/>
            </a:xfrm>
            <a:custGeom>
              <a:avLst/>
              <a:gdLst/>
              <a:ahLst/>
              <a:cxnLst/>
              <a:rect l="l" t="t" r="r" b="b"/>
              <a:pathLst>
                <a:path w="1339" h="1338" extrusionOk="0">
                  <a:moveTo>
                    <a:pt x="670" y="1"/>
                  </a:moveTo>
                  <a:cubicBezTo>
                    <a:pt x="305" y="1"/>
                    <a:pt x="1" y="274"/>
                    <a:pt x="1" y="669"/>
                  </a:cubicBezTo>
                  <a:cubicBezTo>
                    <a:pt x="1" y="1034"/>
                    <a:pt x="305" y="1338"/>
                    <a:pt x="670" y="1338"/>
                  </a:cubicBezTo>
                  <a:cubicBezTo>
                    <a:pt x="1034" y="1338"/>
                    <a:pt x="1338" y="1034"/>
                    <a:pt x="1338" y="669"/>
                  </a:cubicBezTo>
                  <a:cubicBezTo>
                    <a:pt x="1338" y="274"/>
                    <a:pt x="1034" y="1"/>
                    <a:pt x="670"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9" name="Google Shape;3709;p25"/>
            <p:cNvSpPr/>
            <p:nvPr/>
          </p:nvSpPr>
          <p:spPr>
            <a:xfrm>
              <a:off x="4561838" y="291526"/>
              <a:ext cx="45823" cy="45857"/>
            </a:xfrm>
            <a:custGeom>
              <a:avLst/>
              <a:gdLst/>
              <a:ahLst/>
              <a:cxnLst/>
              <a:rect l="l" t="t" r="r" b="b"/>
              <a:pathLst>
                <a:path w="1338" h="1339" extrusionOk="0">
                  <a:moveTo>
                    <a:pt x="669" y="1"/>
                  </a:moveTo>
                  <a:cubicBezTo>
                    <a:pt x="274" y="1"/>
                    <a:pt x="0" y="305"/>
                    <a:pt x="0" y="670"/>
                  </a:cubicBezTo>
                  <a:cubicBezTo>
                    <a:pt x="0" y="1034"/>
                    <a:pt x="274" y="1338"/>
                    <a:pt x="669" y="1338"/>
                  </a:cubicBezTo>
                  <a:cubicBezTo>
                    <a:pt x="1034" y="1338"/>
                    <a:pt x="1338" y="1034"/>
                    <a:pt x="1338" y="670"/>
                  </a:cubicBezTo>
                  <a:cubicBezTo>
                    <a:pt x="1338" y="305"/>
                    <a:pt x="1034" y="1"/>
                    <a:pt x="669"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0" name="Google Shape;3710;p25"/>
            <p:cNvSpPr/>
            <p:nvPr/>
          </p:nvSpPr>
          <p:spPr>
            <a:xfrm>
              <a:off x="2849429" y="47958"/>
              <a:ext cx="46885" cy="45823"/>
            </a:xfrm>
            <a:custGeom>
              <a:avLst/>
              <a:gdLst/>
              <a:ahLst/>
              <a:cxnLst/>
              <a:rect l="l" t="t" r="r" b="b"/>
              <a:pathLst>
                <a:path w="1369" h="1338" extrusionOk="0">
                  <a:moveTo>
                    <a:pt x="699" y="0"/>
                  </a:moveTo>
                  <a:cubicBezTo>
                    <a:pt x="304" y="0"/>
                    <a:pt x="0" y="304"/>
                    <a:pt x="0" y="669"/>
                  </a:cubicBezTo>
                  <a:cubicBezTo>
                    <a:pt x="0" y="1064"/>
                    <a:pt x="304" y="1338"/>
                    <a:pt x="699" y="1338"/>
                  </a:cubicBezTo>
                  <a:cubicBezTo>
                    <a:pt x="1064" y="1338"/>
                    <a:pt x="1368" y="1064"/>
                    <a:pt x="1368" y="669"/>
                  </a:cubicBezTo>
                  <a:cubicBezTo>
                    <a:pt x="1368" y="304"/>
                    <a:pt x="1064" y="0"/>
                    <a:pt x="699"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1" name="Google Shape;3711;p25"/>
            <p:cNvSpPr/>
            <p:nvPr/>
          </p:nvSpPr>
          <p:spPr>
            <a:xfrm>
              <a:off x="5650703" y="385228"/>
              <a:ext cx="45823" cy="45823"/>
            </a:xfrm>
            <a:custGeom>
              <a:avLst/>
              <a:gdLst/>
              <a:ahLst/>
              <a:cxnLst/>
              <a:rect l="l" t="t" r="r" b="b"/>
              <a:pathLst>
                <a:path w="1338" h="1338" extrusionOk="0">
                  <a:moveTo>
                    <a:pt x="669" y="0"/>
                  </a:moveTo>
                  <a:cubicBezTo>
                    <a:pt x="274" y="0"/>
                    <a:pt x="0" y="304"/>
                    <a:pt x="0" y="669"/>
                  </a:cubicBezTo>
                  <a:cubicBezTo>
                    <a:pt x="0" y="1064"/>
                    <a:pt x="274" y="1338"/>
                    <a:pt x="669" y="1338"/>
                  </a:cubicBezTo>
                  <a:cubicBezTo>
                    <a:pt x="1034" y="1338"/>
                    <a:pt x="1338" y="1064"/>
                    <a:pt x="1338" y="669"/>
                  </a:cubicBezTo>
                  <a:cubicBezTo>
                    <a:pt x="1338" y="304"/>
                    <a:pt x="1034" y="0"/>
                    <a:pt x="669"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2" name="Google Shape;3712;p25"/>
            <p:cNvSpPr/>
            <p:nvPr/>
          </p:nvSpPr>
          <p:spPr>
            <a:xfrm>
              <a:off x="3571846" y="148920"/>
              <a:ext cx="22946" cy="22946"/>
            </a:xfrm>
            <a:custGeom>
              <a:avLst/>
              <a:gdLst/>
              <a:ahLst/>
              <a:cxnLst/>
              <a:rect l="l" t="t" r="r" b="b"/>
              <a:pathLst>
                <a:path w="670" h="670" extrusionOk="0">
                  <a:moveTo>
                    <a:pt x="335" y="1"/>
                  </a:moveTo>
                  <a:cubicBezTo>
                    <a:pt x="153" y="1"/>
                    <a:pt x="1" y="122"/>
                    <a:pt x="1" y="335"/>
                  </a:cubicBezTo>
                  <a:cubicBezTo>
                    <a:pt x="1" y="517"/>
                    <a:pt x="153" y="669"/>
                    <a:pt x="335" y="669"/>
                  </a:cubicBezTo>
                  <a:cubicBezTo>
                    <a:pt x="518" y="669"/>
                    <a:pt x="670" y="517"/>
                    <a:pt x="670" y="335"/>
                  </a:cubicBezTo>
                  <a:cubicBezTo>
                    <a:pt x="670" y="122"/>
                    <a:pt x="518" y="1"/>
                    <a:pt x="335"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3" name="Google Shape;3713;p25"/>
            <p:cNvSpPr/>
            <p:nvPr/>
          </p:nvSpPr>
          <p:spPr>
            <a:xfrm>
              <a:off x="4044461" y="89603"/>
              <a:ext cx="22946" cy="22912"/>
            </a:xfrm>
            <a:custGeom>
              <a:avLst/>
              <a:gdLst/>
              <a:ahLst/>
              <a:cxnLst/>
              <a:rect l="l" t="t" r="r" b="b"/>
              <a:pathLst>
                <a:path w="670" h="669" extrusionOk="0">
                  <a:moveTo>
                    <a:pt x="335" y="0"/>
                  </a:moveTo>
                  <a:cubicBezTo>
                    <a:pt x="153" y="0"/>
                    <a:pt x="1" y="122"/>
                    <a:pt x="1" y="334"/>
                  </a:cubicBezTo>
                  <a:cubicBezTo>
                    <a:pt x="1" y="517"/>
                    <a:pt x="153" y="669"/>
                    <a:pt x="335" y="669"/>
                  </a:cubicBezTo>
                  <a:cubicBezTo>
                    <a:pt x="517" y="669"/>
                    <a:pt x="669" y="517"/>
                    <a:pt x="669" y="334"/>
                  </a:cubicBezTo>
                  <a:cubicBezTo>
                    <a:pt x="669" y="122"/>
                    <a:pt x="517" y="0"/>
                    <a:pt x="335"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4" name="Google Shape;3714;p25"/>
            <p:cNvSpPr/>
            <p:nvPr/>
          </p:nvSpPr>
          <p:spPr>
            <a:xfrm>
              <a:off x="3567702" y="792259"/>
              <a:ext cx="22946" cy="22912"/>
            </a:xfrm>
            <a:custGeom>
              <a:avLst/>
              <a:gdLst/>
              <a:ahLst/>
              <a:cxnLst/>
              <a:rect l="l" t="t" r="r" b="b"/>
              <a:pathLst>
                <a:path w="670" h="669" extrusionOk="0">
                  <a:moveTo>
                    <a:pt x="335" y="0"/>
                  </a:moveTo>
                  <a:cubicBezTo>
                    <a:pt x="152" y="0"/>
                    <a:pt x="0" y="122"/>
                    <a:pt x="0" y="334"/>
                  </a:cubicBezTo>
                  <a:cubicBezTo>
                    <a:pt x="0" y="517"/>
                    <a:pt x="152" y="669"/>
                    <a:pt x="335" y="669"/>
                  </a:cubicBezTo>
                  <a:cubicBezTo>
                    <a:pt x="517" y="669"/>
                    <a:pt x="669" y="517"/>
                    <a:pt x="669" y="334"/>
                  </a:cubicBezTo>
                  <a:cubicBezTo>
                    <a:pt x="669" y="122"/>
                    <a:pt x="517" y="0"/>
                    <a:pt x="335"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5" name="Google Shape;3715;p25"/>
            <p:cNvSpPr/>
            <p:nvPr/>
          </p:nvSpPr>
          <p:spPr>
            <a:xfrm>
              <a:off x="4156896" y="720408"/>
              <a:ext cx="12535" cy="12535"/>
            </a:xfrm>
            <a:custGeom>
              <a:avLst/>
              <a:gdLst/>
              <a:ahLst/>
              <a:cxnLst/>
              <a:rect l="l" t="t" r="r" b="b"/>
              <a:pathLst>
                <a:path w="366" h="366" extrusionOk="0">
                  <a:moveTo>
                    <a:pt x="183" y="1"/>
                  </a:moveTo>
                  <a:cubicBezTo>
                    <a:pt x="92" y="1"/>
                    <a:pt x="0" y="92"/>
                    <a:pt x="0" y="183"/>
                  </a:cubicBezTo>
                  <a:cubicBezTo>
                    <a:pt x="0" y="305"/>
                    <a:pt x="92" y="366"/>
                    <a:pt x="183" y="366"/>
                  </a:cubicBezTo>
                  <a:cubicBezTo>
                    <a:pt x="304" y="366"/>
                    <a:pt x="365" y="305"/>
                    <a:pt x="365" y="183"/>
                  </a:cubicBezTo>
                  <a:cubicBezTo>
                    <a:pt x="365" y="92"/>
                    <a:pt x="30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6" name="Google Shape;3716;p25"/>
            <p:cNvSpPr/>
            <p:nvPr/>
          </p:nvSpPr>
          <p:spPr>
            <a:xfrm>
              <a:off x="4012200" y="861987"/>
              <a:ext cx="12535" cy="12535"/>
            </a:xfrm>
            <a:custGeom>
              <a:avLst/>
              <a:gdLst/>
              <a:ahLst/>
              <a:cxnLst/>
              <a:rect l="l" t="t" r="r" b="b"/>
              <a:pathLst>
                <a:path w="366" h="366" extrusionOk="0">
                  <a:moveTo>
                    <a:pt x="183" y="1"/>
                  </a:moveTo>
                  <a:cubicBezTo>
                    <a:pt x="92" y="1"/>
                    <a:pt x="0" y="92"/>
                    <a:pt x="0" y="183"/>
                  </a:cubicBezTo>
                  <a:cubicBezTo>
                    <a:pt x="0" y="305"/>
                    <a:pt x="92" y="365"/>
                    <a:pt x="183" y="365"/>
                  </a:cubicBezTo>
                  <a:cubicBezTo>
                    <a:pt x="304" y="365"/>
                    <a:pt x="365" y="305"/>
                    <a:pt x="365" y="183"/>
                  </a:cubicBezTo>
                  <a:cubicBezTo>
                    <a:pt x="365" y="92"/>
                    <a:pt x="30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7" name="Google Shape;3717;p25"/>
            <p:cNvSpPr/>
            <p:nvPr/>
          </p:nvSpPr>
          <p:spPr>
            <a:xfrm>
              <a:off x="2294585" y="868220"/>
              <a:ext cx="12535" cy="12535"/>
            </a:xfrm>
            <a:custGeom>
              <a:avLst/>
              <a:gdLst/>
              <a:ahLst/>
              <a:cxnLst/>
              <a:rect l="l" t="t" r="r" b="b"/>
              <a:pathLst>
                <a:path w="366" h="366" extrusionOk="0">
                  <a:moveTo>
                    <a:pt x="183" y="1"/>
                  </a:moveTo>
                  <a:cubicBezTo>
                    <a:pt x="61" y="1"/>
                    <a:pt x="0" y="62"/>
                    <a:pt x="0" y="183"/>
                  </a:cubicBezTo>
                  <a:cubicBezTo>
                    <a:pt x="0" y="275"/>
                    <a:pt x="61" y="366"/>
                    <a:pt x="183" y="366"/>
                  </a:cubicBezTo>
                  <a:cubicBezTo>
                    <a:pt x="274" y="366"/>
                    <a:pt x="365" y="275"/>
                    <a:pt x="365" y="183"/>
                  </a:cubicBezTo>
                  <a:cubicBezTo>
                    <a:pt x="365" y="62"/>
                    <a:pt x="27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8" name="Google Shape;3718;p25"/>
            <p:cNvSpPr/>
            <p:nvPr/>
          </p:nvSpPr>
          <p:spPr>
            <a:xfrm>
              <a:off x="5109387" y="55253"/>
              <a:ext cx="22946" cy="22912"/>
            </a:xfrm>
            <a:custGeom>
              <a:avLst/>
              <a:gdLst/>
              <a:ahLst/>
              <a:cxnLst/>
              <a:rect l="l" t="t" r="r" b="b"/>
              <a:pathLst>
                <a:path w="670" h="669" extrusionOk="0">
                  <a:moveTo>
                    <a:pt x="335" y="0"/>
                  </a:moveTo>
                  <a:cubicBezTo>
                    <a:pt x="152" y="0"/>
                    <a:pt x="0" y="152"/>
                    <a:pt x="0" y="334"/>
                  </a:cubicBezTo>
                  <a:cubicBezTo>
                    <a:pt x="0" y="517"/>
                    <a:pt x="152" y="669"/>
                    <a:pt x="335" y="669"/>
                  </a:cubicBezTo>
                  <a:cubicBezTo>
                    <a:pt x="517" y="669"/>
                    <a:pt x="669" y="517"/>
                    <a:pt x="669" y="334"/>
                  </a:cubicBezTo>
                  <a:cubicBezTo>
                    <a:pt x="669" y="152"/>
                    <a:pt x="517" y="0"/>
                    <a:pt x="335"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9" name="Google Shape;3719;p25"/>
            <p:cNvSpPr/>
            <p:nvPr/>
          </p:nvSpPr>
          <p:spPr>
            <a:xfrm>
              <a:off x="6495966" y="825548"/>
              <a:ext cx="46885" cy="45857"/>
            </a:xfrm>
            <a:custGeom>
              <a:avLst/>
              <a:gdLst/>
              <a:ahLst/>
              <a:cxnLst/>
              <a:rect l="l" t="t" r="r" b="b"/>
              <a:pathLst>
                <a:path w="1369" h="1339" extrusionOk="0">
                  <a:moveTo>
                    <a:pt x="669" y="1"/>
                  </a:moveTo>
                  <a:cubicBezTo>
                    <a:pt x="304" y="1"/>
                    <a:pt x="1" y="305"/>
                    <a:pt x="1" y="669"/>
                  </a:cubicBezTo>
                  <a:cubicBezTo>
                    <a:pt x="1" y="1034"/>
                    <a:pt x="304" y="1338"/>
                    <a:pt x="669" y="1338"/>
                  </a:cubicBezTo>
                  <a:cubicBezTo>
                    <a:pt x="1064" y="1338"/>
                    <a:pt x="1368" y="1034"/>
                    <a:pt x="1368" y="669"/>
                  </a:cubicBezTo>
                  <a:cubicBezTo>
                    <a:pt x="1368" y="305"/>
                    <a:pt x="1064" y="1"/>
                    <a:pt x="669"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0" name="Google Shape;3720;p25"/>
            <p:cNvSpPr/>
            <p:nvPr/>
          </p:nvSpPr>
          <p:spPr>
            <a:xfrm>
              <a:off x="4767939" y="796403"/>
              <a:ext cx="22946" cy="22946"/>
            </a:xfrm>
            <a:custGeom>
              <a:avLst/>
              <a:gdLst/>
              <a:ahLst/>
              <a:cxnLst/>
              <a:rect l="l" t="t" r="r" b="b"/>
              <a:pathLst>
                <a:path w="670" h="670" extrusionOk="0">
                  <a:moveTo>
                    <a:pt x="335" y="1"/>
                  </a:moveTo>
                  <a:cubicBezTo>
                    <a:pt x="153" y="1"/>
                    <a:pt x="1" y="153"/>
                    <a:pt x="1" y="335"/>
                  </a:cubicBezTo>
                  <a:cubicBezTo>
                    <a:pt x="1" y="517"/>
                    <a:pt x="153" y="669"/>
                    <a:pt x="335" y="669"/>
                  </a:cubicBezTo>
                  <a:cubicBezTo>
                    <a:pt x="517" y="669"/>
                    <a:pt x="669" y="517"/>
                    <a:pt x="669" y="335"/>
                  </a:cubicBezTo>
                  <a:cubicBezTo>
                    <a:pt x="669" y="153"/>
                    <a:pt x="517" y="1"/>
                    <a:pt x="335"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1" name="Google Shape;3721;p25"/>
            <p:cNvSpPr/>
            <p:nvPr/>
          </p:nvSpPr>
          <p:spPr>
            <a:xfrm>
              <a:off x="1129725" y="314438"/>
              <a:ext cx="12535" cy="13562"/>
            </a:xfrm>
            <a:custGeom>
              <a:avLst/>
              <a:gdLst/>
              <a:ahLst/>
              <a:cxnLst/>
              <a:rect l="l" t="t" r="r" b="b"/>
              <a:pathLst>
                <a:path w="366" h="396" extrusionOk="0">
                  <a:moveTo>
                    <a:pt x="183" y="1"/>
                  </a:moveTo>
                  <a:cubicBezTo>
                    <a:pt x="92" y="1"/>
                    <a:pt x="1" y="92"/>
                    <a:pt x="1" y="213"/>
                  </a:cubicBezTo>
                  <a:cubicBezTo>
                    <a:pt x="1" y="304"/>
                    <a:pt x="92" y="396"/>
                    <a:pt x="183" y="396"/>
                  </a:cubicBezTo>
                  <a:cubicBezTo>
                    <a:pt x="305" y="396"/>
                    <a:pt x="365" y="304"/>
                    <a:pt x="365" y="213"/>
                  </a:cubicBezTo>
                  <a:cubicBezTo>
                    <a:pt x="365" y="92"/>
                    <a:pt x="305"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2" name="Google Shape;3722;p25"/>
            <p:cNvSpPr/>
            <p:nvPr/>
          </p:nvSpPr>
          <p:spPr>
            <a:xfrm>
              <a:off x="8209402" y="990038"/>
              <a:ext cx="13562" cy="12500"/>
            </a:xfrm>
            <a:custGeom>
              <a:avLst/>
              <a:gdLst/>
              <a:ahLst/>
              <a:cxnLst/>
              <a:rect l="l" t="t" r="r" b="b"/>
              <a:pathLst>
                <a:path w="396" h="365" extrusionOk="0">
                  <a:moveTo>
                    <a:pt x="183" y="0"/>
                  </a:moveTo>
                  <a:cubicBezTo>
                    <a:pt x="92" y="0"/>
                    <a:pt x="1" y="91"/>
                    <a:pt x="1" y="183"/>
                  </a:cubicBezTo>
                  <a:cubicBezTo>
                    <a:pt x="1" y="304"/>
                    <a:pt x="92" y="365"/>
                    <a:pt x="183" y="365"/>
                  </a:cubicBezTo>
                  <a:cubicBezTo>
                    <a:pt x="305" y="365"/>
                    <a:pt x="396" y="304"/>
                    <a:pt x="396" y="183"/>
                  </a:cubicBezTo>
                  <a:cubicBezTo>
                    <a:pt x="396" y="91"/>
                    <a:pt x="305"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 name="Google Shape;3723;p25"/>
            <p:cNvSpPr/>
            <p:nvPr/>
          </p:nvSpPr>
          <p:spPr>
            <a:xfrm>
              <a:off x="8172963" y="1403303"/>
              <a:ext cx="13596" cy="12535"/>
            </a:xfrm>
            <a:custGeom>
              <a:avLst/>
              <a:gdLst/>
              <a:ahLst/>
              <a:cxnLst/>
              <a:rect l="l" t="t" r="r" b="b"/>
              <a:pathLst>
                <a:path w="397" h="366" extrusionOk="0">
                  <a:moveTo>
                    <a:pt x="214" y="0"/>
                  </a:moveTo>
                  <a:cubicBezTo>
                    <a:pt x="92" y="0"/>
                    <a:pt x="1" y="91"/>
                    <a:pt x="1" y="183"/>
                  </a:cubicBezTo>
                  <a:cubicBezTo>
                    <a:pt x="1" y="304"/>
                    <a:pt x="92" y="365"/>
                    <a:pt x="214" y="365"/>
                  </a:cubicBezTo>
                  <a:cubicBezTo>
                    <a:pt x="305" y="365"/>
                    <a:pt x="396" y="304"/>
                    <a:pt x="396" y="183"/>
                  </a:cubicBezTo>
                  <a:cubicBezTo>
                    <a:pt x="396" y="91"/>
                    <a:pt x="305" y="0"/>
                    <a:pt x="214"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 name="Google Shape;3724;p25"/>
            <p:cNvSpPr/>
            <p:nvPr/>
          </p:nvSpPr>
          <p:spPr>
            <a:xfrm>
              <a:off x="8012685" y="672530"/>
              <a:ext cx="12500" cy="12535"/>
            </a:xfrm>
            <a:custGeom>
              <a:avLst/>
              <a:gdLst/>
              <a:ahLst/>
              <a:cxnLst/>
              <a:rect l="l" t="t" r="r" b="b"/>
              <a:pathLst>
                <a:path w="365" h="366" extrusionOk="0">
                  <a:moveTo>
                    <a:pt x="182" y="1"/>
                  </a:moveTo>
                  <a:cubicBezTo>
                    <a:pt x="91" y="1"/>
                    <a:pt x="0" y="92"/>
                    <a:pt x="0" y="183"/>
                  </a:cubicBezTo>
                  <a:cubicBezTo>
                    <a:pt x="0" y="274"/>
                    <a:pt x="91" y="365"/>
                    <a:pt x="182" y="365"/>
                  </a:cubicBezTo>
                  <a:cubicBezTo>
                    <a:pt x="304" y="365"/>
                    <a:pt x="365" y="274"/>
                    <a:pt x="365" y="183"/>
                  </a:cubicBezTo>
                  <a:cubicBezTo>
                    <a:pt x="365" y="92"/>
                    <a:pt x="304" y="1"/>
                    <a:pt x="182"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 name="Google Shape;3725;p25"/>
            <p:cNvSpPr/>
            <p:nvPr/>
          </p:nvSpPr>
          <p:spPr>
            <a:xfrm>
              <a:off x="8110530" y="330055"/>
              <a:ext cx="12500" cy="13562"/>
            </a:xfrm>
            <a:custGeom>
              <a:avLst/>
              <a:gdLst/>
              <a:ahLst/>
              <a:cxnLst/>
              <a:rect l="l" t="t" r="r" b="b"/>
              <a:pathLst>
                <a:path w="365" h="396" extrusionOk="0">
                  <a:moveTo>
                    <a:pt x="183" y="0"/>
                  </a:moveTo>
                  <a:cubicBezTo>
                    <a:pt x="91" y="0"/>
                    <a:pt x="0" y="92"/>
                    <a:pt x="0" y="183"/>
                  </a:cubicBezTo>
                  <a:cubicBezTo>
                    <a:pt x="0" y="304"/>
                    <a:pt x="91" y="396"/>
                    <a:pt x="183" y="396"/>
                  </a:cubicBezTo>
                  <a:cubicBezTo>
                    <a:pt x="304" y="396"/>
                    <a:pt x="365" y="304"/>
                    <a:pt x="365" y="183"/>
                  </a:cubicBezTo>
                  <a:cubicBezTo>
                    <a:pt x="365" y="92"/>
                    <a:pt x="304"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 name="Google Shape;3726;p25"/>
            <p:cNvSpPr/>
            <p:nvPr/>
          </p:nvSpPr>
          <p:spPr>
            <a:xfrm>
              <a:off x="8100118" y="1004594"/>
              <a:ext cx="46885" cy="45857"/>
            </a:xfrm>
            <a:custGeom>
              <a:avLst/>
              <a:gdLst/>
              <a:ahLst/>
              <a:cxnLst/>
              <a:rect l="l" t="t" r="r" b="b"/>
              <a:pathLst>
                <a:path w="1369" h="1339" extrusionOk="0">
                  <a:moveTo>
                    <a:pt x="699" y="1"/>
                  </a:moveTo>
                  <a:cubicBezTo>
                    <a:pt x="304" y="1"/>
                    <a:pt x="0" y="274"/>
                    <a:pt x="0" y="669"/>
                  </a:cubicBezTo>
                  <a:cubicBezTo>
                    <a:pt x="0" y="1034"/>
                    <a:pt x="304" y="1338"/>
                    <a:pt x="699" y="1338"/>
                  </a:cubicBezTo>
                  <a:cubicBezTo>
                    <a:pt x="1064" y="1338"/>
                    <a:pt x="1368" y="1034"/>
                    <a:pt x="1368" y="669"/>
                  </a:cubicBezTo>
                  <a:cubicBezTo>
                    <a:pt x="1368" y="305"/>
                    <a:pt x="1064" y="1"/>
                    <a:pt x="699"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 name="Google Shape;3727;p25"/>
            <p:cNvSpPr/>
            <p:nvPr/>
          </p:nvSpPr>
          <p:spPr>
            <a:xfrm>
              <a:off x="8873564" y="97925"/>
              <a:ext cx="22912" cy="22912"/>
            </a:xfrm>
            <a:custGeom>
              <a:avLst/>
              <a:gdLst/>
              <a:ahLst/>
              <a:cxnLst/>
              <a:rect l="l" t="t" r="r" b="b"/>
              <a:pathLst>
                <a:path w="669" h="669" extrusionOk="0">
                  <a:moveTo>
                    <a:pt x="335" y="0"/>
                  </a:moveTo>
                  <a:cubicBezTo>
                    <a:pt x="152" y="0"/>
                    <a:pt x="0" y="152"/>
                    <a:pt x="0" y="335"/>
                  </a:cubicBezTo>
                  <a:cubicBezTo>
                    <a:pt x="0" y="517"/>
                    <a:pt x="152" y="669"/>
                    <a:pt x="335" y="669"/>
                  </a:cubicBezTo>
                  <a:cubicBezTo>
                    <a:pt x="517" y="669"/>
                    <a:pt x="669" y="517"/>
                    <a:pt x="669" y="335"/>
                  </a:cubicBezTo>
                  <a:cubicBezTo>
                    <a:pt x="669" y="152"/>
                    <a:pt x="517" y="0"/>
                    <a:pt x="335"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 name="Google Shape;3728;p25"/>
            <p:cNvSpPr/>
            <p:nvPr/>
          </p:nvSpPr>
          <p:spPr>
            <a:xfrm>
              <a:off x="8815275" y="1030622"/>
              <a:ext cx="22912" cy="22946"/>
            </a:xfrm>
            <a:custGeom>
              <a:avLst/>
              <a:gdLst/>
              <a:ahLst/>
              <a:cxnLst/>
              <a:rect l="l" t="t" r="r" b="b"/>
              <a:pathLst>
                <a:path w="669" h="670" extrusionOk="0">
                  <a:moveTo>
                    <a:pt x="334" y="1"/>
                  </a:moveTo>
                  <a:cubicBezTo>
                    <a:pt x="152" y="1"/>
                    <a:pt x="0" y="153"/>
                    <a:pt x="0" y="335"/>
                  </a:cubicBezTo>
                  <a:cubicBezTo>
                    <a:pt x="0" y="517"/>
                    <a:pt x="152" y="669"/>
                    <a:pt x="334" y="669"/>
                  </a:cubicBezTo>
                  <a:cubicBezTo>
                    <a:pt x="517" y="669"/>
                    <a:pt x="669" y="517"/>
                    <a:pt x="669" y="335"/>
                  </a:cubicBezTo>
                  <a:cubicBezTo>
                    <a:pt x="669" y="153"/>
                    <a:pt x="517" y="1"/>
                    <a:pt x="334"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9" name="Google Shape;3729;p25"/>
            <p:cNvSpPr/>
            <p:nvPr/>
          </p:nvSpPr>
          <p:spPr>
            <a:xfrm>
              <a:off x="8521705" y="1592760"/>
              <a:ext cx="22946" cy="22912"/>
            </a:xfrm>
            <a:custGeom>
              <a:avLst/>
              <a:gdLst/>
              <a:ahLst/>
              <a:cxnLst/>
              <a:rect l="l" t="t" r="r" b="b"/>
              <a:pathLst>
                <a:path w="670" h="669" extrusionOk="0">
                  <a:moveTo>
                    <a:pt x="335" y="0"/>
                  </a:moveTo>
                  <a:cubicBezTo>
                    <a:pt x="153" y="0"/>
                    <a:pt x="1" y="152"/>
                    <a:pt x="1" y="335"/>
                  </a:cubicBezTo>
                  <a:cubicBezTo>
                    <a:pt x="1" y="517"/>
                    <a:pt x="153" y="669"/>
                    <a:pt x="335" y="669"/>
                  </a:cubicBezTo>
                  <a:cubicBezTo>
                    <a:pt x="517" y="669"/>
                    <a:pt x="669" y="517"/>
                    <a:pt x="669" y="335"/>
                  </a:cubicBezTo>
                  <a:cubicBezTo>
                    <a:pt x="669" y="152"/>
                    <a:pt x="517" y="0"/>
                    <a:pt x="335"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0" name="Google Shape;3730;p25"/>
            <p:cNvSpPr/>
            <p:nvPr/>
          </p:nvSpPr>
          <p:spPr>
            <a:xfrm>
              <a:off x="9054699" y="1170112"/>
              <a:ext cx="12500" cy="13562"/>
            </a:xfrm>
            <a:custGeom>
              <a:avLst/>
              <a:gdLst/>
              <a:ahLst/>
              <a:cxnLst/>
              <a:rect l="l" t="t" r="r" b="b"/>
              <a:pathLst>
                <a:path w="365" h="396" extrusionOk="0">
                  <a:moveTo>
                    <a:pt x="183" y="1"/>
                  </a:moveTo>
                  <a:cubicBezTo>
                    <a:pt x="91" y="1"/>
                    <a:pt x="0" y="92"/>
                    <a:pt x="0" y="213"/>
                  </a:cubicBezTo>
                  <a:cubicBezTo>
                    <a:pt x="0" y="305"/>
                    <a:pt x="91" y="396"/>
                    <a:pt x="183" y="396"/>
                  </a:cubicBezTo>
                  <a:cubicBezTo>
                    <a:pt x="304" y="396"/>
                    <a:pt x="365" y="305"/>
                    <a:pt x="365" y="213"/>
                  </a:cubicBezTo>
                  <a:cubicBezTo>
                    <a:pt x="365" y="92"/>
                    <a:pt x="30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1" name="Google Shape;3731;p25"/>
            <p:cNvSpPr/>
            <p:nvPr/>
          </p:nvSpPr>
          <p:spPr>
            <a:xfrm>
              <a:off x="9187922" y="1032437"/>
              <a:ext cx="13562" cy="13014"/>
            </a:xfrm>
            <a:custGeom>
              <a:avLst/>
              <a:gdLst/>
              <a:ahLst/>
              <a:cxnLst/>
              <a:rect l="l" t="t" r="r" b="b"/>
              <a:pathLst>
                <a:path w="396" h="380" extrusionOk="0">
                  <a:moveTo>
                    <a:pt x="184" y="1"/>
                  </a:moveTo>
                  <a:cubicBezTo>
                    <a:pt x="93" y="1"/>
                    <a:pt x="26" y="60"/>
                    <a:pt x="1" y="160"/>
                  </a:cubicBezTo>
                  <a:cubicBezTo>
                    <a:pt x="1" y="252"/>
                    <a:pt x="62" y="343"/>
                    <a:pt x="153" y="373"/>
                  </a:cubicBezTo>
                  <a:cubicBezTo>
                    <a:pt x="165" y="377"/>
                    <a:pt x="178" y="379"/>
                    <a:pt x="191" y="379"/>
                  </a:cubicBezTo>
                  <a:cubicBezTo>
                    <a:pt x="274" y="379"/>
                    <a:pt x="366" y="300"/>
                    <a:pt x="366" y="221"/>
                  </a:cubicBezTo>
                  <a:cubicBezTo>
                    <a:pt x="396" y="130"/>
                    <a:pt x="335" y="8"/>
                    <a:pt x="244" y="8"/>
                  </a:cubicBezTo>
                  <a:cubicBezTo>
                    <a:pt x="223" y="3"/>
                    <a:pt x="203" y="1"/>
                    <a:pt x="184"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2" name="Google Shape;3732;p25"/>
            <p:cNvSpPr/>
            <p:nvPr/>
          </p:nvSpPr>
          <p:spPr>
            <a:xfrm>
              <a:off x="8799658" y="489306"/>
              <a:ext cx="12500" cy="12535"/>
            </a:xfrm>
            <a:custGeom>
              <a:avLst/>
              <a:gdLst/>
              <a:ahLst/>
              <a:cxnLst/>
              <a:rect l="l" t="t" r="r" b="b"/>
              <a:pathLst>
                <a:path w="365" h="366" extrusionOk="0">
                  <a:moveTo>
                    <a:pt x="183" y="1"/>
                  </a:moveTo>
                  <a:cubicBezTo>
                    <a:pt x="61" y="1"/>
                    <a:pt x="0" y="92"/>
                    <a:pt x="0" y="183"/>
                  </a:cubicBezTo>
                  <a:cubicBezTo>
                    <a:pt x="0" y="275"/>
                    <a:pt x="61" y="366"/>
                    <a:pt x="183" y="366"/>
                  </a:cubicBezTo>
                  <a:cubicBezTo>
                    <a:pt x="274" y="366"/>
                    <a:pt x="365" y="275"/>
                    <a:pt x="365" y="183"/>
                  </a:cubicBezTo>
                  <a:cubicBezTo>
                    <a:pt x="365" y="92"/>
                    <a:pt x="27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3" name="Google Shape;3733;p25"/>
            <p:cNvSpPr/>
            <p:nvPr/>
          </p:nvSpPr>
          <p:spPr>
            <a:xfrm>
              <a:off x="9207717" y="641296"/>
              <a:ext cx="12535" cy="12535"/>
            </a:xfrm>
            <a:custGeom>
              <a:avLst/>
              <a:gdLst/>
              <a:ahLst/>
              <a:cxnLst/>
              <a:rect l="l" t="t" r="r" b="b"/>
              <a:pathLst>
                <a:path w="366" h="366" extrusionOk="0">
                  <a:moveTo>
                    <a:pt x="183" y="1"/>
                  </a:moveTo>
                  <a:cubicBezTo>
                    <a:pt x="91" y="1"/>
                    <a:pt x="0" y="92"/>
                    <a:pt x="0" y="183"/>
                  </a:cubicBezTo>
                  <a:cubicBezTo>
                    <a:pt x="0" y="274"/>
                    <a:pt x="91" y="365"/>
                    <a:pt x="183" y="365"/>
                  </a:cubicBezTo>
                  <a:cubicBezTo>
                    <a:pt x="274" y="365"/>
                    <a:pt x="365" y="274"/>
                    <a:pt x="365" y="183"/>
                  </a:cubicBezTo>
                  <a:cubicBezTo>
                    <a:pt x="365" y="92"/>
                    <a:pt x="27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4" name="Google Shape;3734;p25"/>
            <p:cNvSpPr/>
            <p:nvPr/>
          </p:nvSpPr>
          <p:spPr>
            <a:xfrm>
              <a:off x="8350981" y="608008"/>
              <a:ext cx="12535" cy="12500"/>
            </a:xfrm>
            <a:custGeom>
              <a:avLst/>
              <a:gdLst/>
              <a:ahLst/>
              <a:cxnLst/>
              <a:rect l="l" t="t" r="r" b="b"/>
              <a:pathLst>
                <a:path w="366" h="365" extrusionOk="0">
                  <a:moveTo>
                    <a:pt x="183" y="0"/>
                  </a:moveTo>
                  <a:cubicBezTo>
                    <a:pt x="92" y="0"/>
                    <a:pt x="1" y="61"/>
                    <a:pt x="1" y="182"/>
                  </a:cubicBezTo>
                  <a:cubicBezTo>
                    <a:pt x="1" y="274"/>
                    <a:pt x="92" y="365"/>
                    <a:pt x="183" y="365"/>
                  </a:cubicBezTo>
                  <a:cubicBezTo>
                    <a:pt x="305" y="365"/>
                    <a:pt x="365" y="274"/>
                    <a:pt x="365" y="182"/>
                  </a:cubicBezTo>
                  <a:cubicBezTo>
                    <a:pt x="365" y="61"/>
                    <a:pt x="305"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5" name="Google Shape;3735;p25"/>
            <p:cNvSpPr/>
            <p:nvPr/>
          </p:nvSpPr>
          <p:spPr>
            <a:xfrm>
              <a:off x="8077207" y="2332883"/>
              <a:ext cx="12535" cy="13562"/>
            </a:xfrm>
            <a:custGeom>
              <a:avLst/>
              <a:gdLst/>
              <a:ahLst/>
              <a:cxnLst/>
              <a:rect l="l" t="t" r="r" b="b"/>
              <a:pathLst>
                <a:path w="366" h="396" extrusionOk="0">
                  <a:moveTo>
                    <a:pt x="183" y="1"/>
                  </a:moveTo>
                  <a:cubicBezTo>
                    <a:pt x="61" y="1"/>
                    <a:pt x="1" y="92"/>
                    <a:pt x="1" y="213"/>
                  </a:cubicBezTo>
                  <a:cubicBezTo>
                    <a:pt x="1" y="304"/>
                    <a:pt x="61" y="396"/>
                    <a:pt x="183" y="396"/>
                  </a:cubicBezTo>
                  <a:cubicBezTo>
                    <a:pt x="274" y="396"/>
                    <a:pt x="365" y="304"/>
                    <a:pt x="365" y="213"/>
                  </a:cubicBezTo>
                  <a:cubicBezTo>
                    <a:pt x="365" y="92"/>
                    <a:pt x="27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6" name="Google Shape;3736;p25"/>
            <p:cNvSpPr/>
            <p:nvPr/>
          </p:nvSpPr>
          <p:spPr>
            <a:xfrm>
              <a:off x="8168819" y="2751353"/>
              <a:ext cx="45823" cy="45823"/>
            </a:xfrm>
            <a:custGeom>
              <a:avLst/>
              <a:gdLst/>
              <a:ahLst/>
              <a:cxnLst/>
              <a:rect l="l" t="t" r="r" b="b"/>
              <a:pathLst>
                <a:path w="1338" h="1338" extrusionOk="0">
                  <a:moveTo>
                    <a:pt x="669" y="1"/>
                  </a:moveTo>
                  <a:cubicBezTo>
                    <a:pt x="304" y="1"/>
                    <a:pt x="0" y="305"/>
                    <a:pt x="0" y="669"/>
                  </a:cubicBezTo>
                  <a:cubicBezTo>
                    <a:pt x="0" y="1034"/>
                    <a:pt x="304" y="1338"/>
                    <a:pt x="669" y="1338"/>
                  </a:cubicBezTo>
                  <a:cubicBezTo>
                    <a:pt x="1034" y="1338"/>
                    <a:pt x="1338" y="1034"/>
                    <a:pt x="1338" y="669"/>
                  </a:cubicBezTo>
                  <a:cubicBezTo>
                    <a:pt x="1338" y="274"/>
                    <a:pt x="1034" y="1"/>
                    <a:pt x="669"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7" name="Google Shape;3737;p25"/>
            <p:cNvSpPr/>
            <p:nvPr/>
          </p:nvSpPr>
          <p:spPr>
            <a:xfrm>
              <a:off x="9061960" y="2302711"/>
              <a:ext cx="22946" cy="22912"/>
            </a:xfrm>
            <a:custGeom>
              <a:avLst/>
              <a:gdLst/>
              <a:ahLst/>
              <a:cxnLst/>
              <a:rect l="l" t="t" r="r" b="b"/>
              <a:pathLst>
                <a:path w="670" h="669" extrusionOk="0">
                  <a:moveTo>
                    <a:pt x="335" y="0"/>
                  </a:moveTo>
                  <a:cubicBezTo>
                    <a:pt x="153" y="0"/>
                    <a:pt x="1" y="152"/>
                    <a:pt x="1" y="334"/>
                  </a:cubicBezTo>
                  <a:cubicBezTo>
                    <a:pt x="1" y="517"/>
                    <a:pt x="153" y="669"/>
                    <a:pt x="335" y="669"/>
                  </a:cubicBezTo>
                  <a:cubicBezTo>
                    <a:pt x="518" y="669"/>
                    <a:pt x="670" y="517"/>
                    <a:pt x="670" y="334"/>
                  </a:cubicBezTo>
                  <a:cubicBezTo>
                    <a:pt x="670" y="152"/>
                    <a:pt x="518" y="0"/>
                    <a:pt x="335"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8" name="Google Shape;3738;p25"/>
            <p:cNvSpPr/>
            <p:nvPr/>
          </p:nvSpPr>
          <p:spPr>
            <a:xfrm>
              <a:off x="8768424" y="2864815"/>
              <a:ext cx="22912" cy="22946"/>
            </a:xfrm>
            <a:custGeom>
              <a:avLst/>
              <a:gdLst/>
              <a:ahLst/>
              <a:cxnLst/>
              <a:rect l="l" t="t" r="r" b="b"/>
              <a:pathLst>
                <a:path w="669" h="670" extrusionOk="0">
                  <a:moveTo>
                    <a:pt x="335" y="1"/>
                  </a:moveTo>
                  <a:cubicBezTo>
                    <a:pt x="152" y="1"/>
                    <a:pt x="0" y="153"/>
                    <a:pt x="0" y="335"/>
                  </a:cubicBezTo>
                  <a:cubicBezTo>
                    <a:pt x="0" y="517"/>
                    <a:pt x="152" y="669"/>
                    <a:pt x="335" y="669"/>
                  </a:cubicBezTo>
                  <a:cubicBezTo>
                    <a:pt x="547" y="669"/>
                    <a:pt x="669" y="517"/>
                    <a:pt x="669" y="335"/>
                  </a:cubicBezTo>
                  <a:cubicBezTo>
                    <a:pt x="669" y="153"/>
                    <a:pt x="547" y="1"/>
                    <a:pt x="335"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9" name="Google Shape;3739;p25"/>
            <p:cNvSpPr/>
            <p:nvPr/>
          </p:nvSpPr>
          <p:spPr>
            <a:xfrm>
              <a:off x="8461327" y="3144857"/>
              <a:ext cx="12535" cy="13562"/>
            </a:xfrm>
            <a:custGeom>
              <a:avLst/>
              <a:gdLst/>
              <a:ahLst/>
              <a:cxnLst/>
              <a:rect l="l" t="t" r="r" b="b"/>
              <a:pathLst>
                <a:path w="366" h="396" extrusionOk="0">
                  <a:moveTo>
                    <a:pt x="183" y="0"/>
                  </a:moveTo>
                  <a:cubicBezTo>
                    <a:pt x="92" y="0"/>
                    <a:pt x="1" y="91"/>
                    <a:pt x="1" y="182"/>
                  </a:cubicBezTo>
                  <a:cubicBezTo>
                    <a:pt x="1" y="304"/>
                    <a:pt x="92" y="395"/>
                    <a:pt x="183" y="395"/>
                  </a:cubicBezTo>
                  <a:cubicBezTo>
                    <a:pt x="305" y="395"/>
                    <a:pt x="365" y="304"/>
                    <a:pt x="365" y="182"/>
                  </a:cubicBezTo>
                  <a:cubicBezTo>
                    <a:pt x="365" y="91"/>
                    <a:pt x="305"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0" name="Google Shape;3740;p25"/>
            <p:cNvSpPr/>
            <p:nvPr/>
          </p:nvSpPr>
          <p:spPr>
            <a:xfrm>
              <a:off x="8156319" y="3777751"/>
              <a:ext cx="22946" cy="22946"/>
            </a:xfrm>
            <a:custGeom>
              <a:avLst/>
              <a:gdLst/>
              <a:ahLst/>
              <a:cxnLst/>
              <a:rect l="l" t="t" r="r" b="b"/>
              <a:pathLst>
                <a:path w="670" h="670" extrusionOk="0">
                  <a:moveTo>
                    <a:pt x="335" y="1"/>
                  </a:moveTo>
                  <a:cubicBezTo>
                    <a:pt x="153" y="1"/>
                    <a:pt x="1" y="153"/>
                    <a:pt x="1" y="335"/>
                  </a:cubicBezTo>
                  <a:cubicBezTo>
                    <a:pt x="1" y="517"/>
                    <a:pt x="122" y="669"/>
                    <a:pt x="335" y="669"/>
                  </a:cubicBezTo>
                  <a:cubicBezTo>
                    <a:pt x="517" y="669"/>
                    <a:pt x="669" y="517"/>
                    <a:pt x="669" y="335"/>
                  </a:cubicBezTo>
                  <a:cubicBezTo>
                    <a:pt x="669" y="153"/>
                    <a:pt x="517" y="1"/>
                    <a:pt x="335"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1" name="Google Shape;3741;p25"/>
            <p:cNvSpPr/>
            <p:nvPr/>
          </p:nvSpPr>
          <p:spPr>
            <a:xfrm>
              <a:off x="4773145" y="353994"/>
              <a:ext cx="12535" cy="12535"/>
            </a:xfrm>
            <a:custGeom>
              <a:avLst/>
              <a:gdLst/>
              <a:ahLst/>
              <a:cxnLst/>
              <a:rect l="l" t="t" r="r" b="b"/>
              <a:pathLst>
                <a:path w="366" h="366" extrusionOk="0">
                  <a:moveTo>
                    <a:pt x="183" y="1"/>
                  </a:moveTo>
                  <a:cubicBezTo>
                    <a:pt x="92" y="1"/>
                    <a:pt x="1" y="92"/>
                    <a:pt x="1" y="183"/>
                  </a:cubicBezTo>
                  <a:cubicBezTo>
                    <a:pt x="1" y="305"/>
                    <a:pt x="92" y="365"/>
                    <a:pt x="183" y="365"/>
                  </a:cubicBezTo>
                  <a:cubicBezTo>
                    <a:pt x="305" y="365"/>
                    <a:pt x="365" y="305"/>
                    <a:pt x="365" y="183"/>
                  </a:cubicBezTo>
                  <a:cubicBezTo>
                    <a:pt x="365" y="92"/>
                    <a:pt x="305"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2" name="Google Shape;3742;p25"/>
            <p:cNvSpPr/>
            <p:nvPr/>
          </p:nvSpPr>
          <p:spPr>
            <a:xfrm>
              <a:off x="7493219" y="249881"/>
              <a:ext cx="12535" cy="12535"/>
            </a:xfrm>
            <a:custGeom>
              <a:avLst/>
              <a:gdLst/>
              <a:ahLst/>
              <a:cxnLst/>
              <a:rect l="l" t="t" r="r" b="b"/>
              <a:pathLst>
                <a:path w="366" h="366" extrusionOk="0">
                  <a:moveTo>
                    <a:pt x="183" y="1"/>
                  </a:moveTo>
                  <a:cubicBezTo>
                    <a:pt x="61" y="1"/>
                    <a:pt x="1" y="62"/>
                    <a:pt x="1" y="183"/>
                  </a:cubicBezTo>
                  <a:cubicBezTo>
                    <a:pt x="1" y="275"/>
                    <a:pt x="61" y="366"/>
                    <a:pt x="183" y="366"/>
                  </a:cubicBezTo>
                  <a:cubicBezTo>
                    <a:pt x="274" y="366"/>
                    <a:pt x="365" y="275"/>
                    <a:pt x="365" y="183"/>
                  </a:cubicBezTo>
                  <a:cubicBezTo>
                    <a:pt x="365" y="62"/>
                    <a:pt x="27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3" name="Google Shape;3743;p25"/>
            <p:cNvSpPr/>
            <p:nvPr/>
          </p:nvSpPr>
          <p:spPr>
            <a:xfrm>
              <a:off x="6829091" y="600713"/>
              <a:ext cx="12500" cy="13562"/>
            </a:xfrm>
            <a:custGeom>
              <a:avLst/>
              <a:gdLst/>
              <a:ahLst/>
              <a:cxnLst/>
              <a:rect l="l" t="t" r="r" b="b"/>
              <a:pathLst>
                <a:path w="365" h="396" extrusionOk="0">
                  <a:moveTo>
                    <a:pt x="182" y="0"/>
                  </a:moveTo>
                  <a:cubicBezTo>
                    <a:pt x="91" y="0"/>
                    <a:pt x="0" y="91"/>
                    <a:pt x="0" y="213"/>
                  </a:cubicBezTo>
                  <a:cubicBezTo>
                    <a:pt x="0" y="304"/>
                    <a:pt x="91" y="395"/>
                    <a:pt x="182" y="395"/>
                  </a:cubicBezTo>
                  <a:cubicBezTo>
                    <a:pt x="304" y="395"/>
                    <a:pt x="365" y="304"/>
                    <a:pt x="365" y="213"/>
                  </a:cubicBezTo>
                  <a:cubicBezTo>
                    <a:pt x="365" y="91"/>
                    <a:pt x="304" y="0"/>
                    <a:pt x="182"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4" name="Google Shape;3744;p25"/>
            <p:cNvSpPr/>
            <p:nvPr/>
          </p:nvSpPr>
          <p:spPr>
            <a:xfrm>
              <a:off x="2440308" y="238443"/>
              <a:ext cx="22946" cy="22946"/>
            </a:xfrm>
            <a:custGeom>
              <a:avLst/>
              <a:gdLst/>
              <a:ahLst/>
              <a:cxnLst/>
              <a:rect l="l" t="t" r="r" b="b"/>
              <a:pathLst>
                <a:path w="670" h="670" extrusionOk="0">
                  <a:moveTo>
                    <a:pt x="335" y="1"/>
                  </a:moveTo>
                  <a:cubicBezTo>
                    <a:pt x="153" y="1"/>
                    <a:pt x="1" y="153"/>
                    <a:pt x="1" y="335"/>
                  </a:cubicBezTo>
                  <a:cubicBezTo>
                    <a:pt x="1" y="517"/>
                    <a:pt x="153" y="669"/>
                    <a:pt x="335" y="669"/>
                  </a:cubicBezTo>
                  <a:cubicBezTo>
                    <a:pt x="518" y="669"/>
                    <a:pt x="670" y="517"/>
                    <a:pt x="670" y="335"/>
                  </a:cubicBezTo>
                  <a:cubicBezTo>
                    <a:pt x="670" y="153"/>
                    <a:pt x="518" y="1"/>
                    <a:pt x="335"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5" name="Google Shape;3745;p25"/>
            <p:cNvSpPr/>
            <p:nvPr/>
          </p:nvSpPr>
          <p:spPr>
            <a:xfrm>
              <a:off x="9306589" y="1225285"/>
              <a:ext cx="46885" cy="45857"/>
            </a:xfrm>
            <a:custGeom>
              <a:avLst/>
              <a:gdLst/>
              <a:ahLst/>
              <a:cxnLst/>
              <a:rect l="l" t="t" r="r" b="b"/>
              <a:pathLst>
                <a:path w="1369" h="1339" extrusionOk="0">
                  <a:moveTo>
                    <a:pt x="670" y="1"/>
                  </a:moveTo>
                  <a:cubicBezTo>
                    <a:pt x="305" y="1"/>
                    <a:pt x="1" y="305"/>
                    <a:pt x="1" y="669"/>
                  </a:cubicBezTo>
                  <a:cubicBezTo>
                    <a:pt x="1" y="1034"/>
                    <a:pt x="305" y="1338"/>
                    <a:pt x="670" y="1338"/>
                  </a:cubicBezTo>
                  <a:cubicBezTo>
                    <a:pt x="1065" y="1338"/>
                    <a:pt x="1369" y="1034"/>
                    <a:pt x="1369" y="669"/>
                  </a:cubicBezTo>
                  <a:cubicBezTo>
                    <a:pt x="1369" y="305"/>
                    <a:pt x="1065" y="1"/>
                    <a:pt x="670"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6" name="Google Shape;3746;p25"/>
            <p:cNvSpPr/>
            <p:nvPr/>
          </p:nvSpPr>
          <p:spPr>
            <a:xfrm>
              <a:off x="7383935" y="536156"/>
              <a:ext cx="22912" cy="22946"/>
            </a:xfrm>
            <a:custGeom>
              <a:avLst/>
              <a:gdLst/>
              <a:ahLst/>
              <a:cxnLst/>
              <a:rect l="l" t="t" r="r" b="b"/>
              <a:pathLst>
                <a:path w="669" h="670" extrusionOk="0">
                  <a:moveTo>
                    <a:pt x="334" y="1"/>
                  </a:moveTo>
                  <a:cubicBezTo>
                    <a:pt x="152" y="1"/>
                    <a:pt x="0" y="153"/>
                    <a:pt x="0" y="335"/>
                  </a:cubicBezTo>
                  <a:cubicBezTo>
                    <a:pt x="0" y="518"/>
                    <a:pt x="152" y="669"/>
                    <a:pt x="334" y="669"/>
                  </a:cubicBezTo>
                  <a:cubicBezTo>
                    <a:pt x="517" y="669"/>
                    <a:pt x="669" y="518"/>
                    <a:pt x="669" y="335"/>
                  </a:cubicBezTo>
                  <a:cubicBezTo>
                    <a:pt x="669" y="153"/>
                    <a:pt x="517" y="1"/>
                    <a:pt x="334"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7" name="Google Shape;3747;p25"/>
            <p:cNvSpPr/>
            <p:nvPr/>
          </p:nvSpPr>
          <p:spPr>
            <a:xfrm>
              <a:off x="7240266" y="135392"/>
              <a:ext cx="22946" cy="22946"/>
            </a:xfrm>
            <a:custGeom>
              <a:avLst/>
              <a:gdLst/>
              <a:ahLst/>
              <a:cxnLst/>
              <a:rect l="l" t="t" r="r" b="b"/>
              <a:pathLst>
                <a:path w="670" h="670" extrusionOk="0">
                  <a:moveTo>
                    <a:pt x="335" y="0"/>
                  </a:moveTo>
                  <a:cubicBezTo>
                    <a:pt x="152" y="0"/>
                    <a:pt x="0" y="152"/>
                    <a:pt x="0" y="335"/>
                  </a:cubicBezTo>
                  <a:cubicBezTo>
                    <a:pt x="0" y="517"/>
                    <a:pt x="152" y="669"/>
                    <a:pt x="335" y="669"/>
                  </a:cubicBezTo>
                  <a:cubicBezTo>
                    <a:pt x="517" y="669"/>
                    <a:pt x="669" y="517"/>
                    <a:pt x="669" y="335"/>
                  </a:cubicBezTo>
                  <a:cubicBezTo>
                    <a:pt x="669" y="152"/>
                    <a:pt x="517" y="0"/>
                    <a:pt x="335"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8" name="Google Shape;3748;p25"/>
            <p:cNvSpPr/>
            <p:nvPr/>
          </p:nvSpPr>
          <p:spPr>
            <a:xfrm>
              <a:off x="8307282" y="2028936"/>
              <a:ext cx="22912" cy="22912"/>
            </a:xfrm>
            <a:custGeom>
              <a:avLst/>
              <a:gdLst/>
              <a:ahLst/>
              <a:cxnLst/>
              <a:rect l="l" t="t" r="r" b="b"/>
              <a:pathLst>
                <a:path w="669" h="669" extrusionOk="0">
                  <a:moveTo>
                    <a:pt x="334" y="0"/>
                  </a:moveTo>
                  <a:cubicBezTo>
                    <a:pt x="152" y="0"/>
                    <a:pt x="0" y="152"/>
                    <a:pt x="0" y="334"/>
                  </a:cubicBezTo>
                  <a:cubicBezTo>
                    <a:pt x="0" y="517"/>
                    <a:pt x="152" y="669"/>
                    <a:pt x="334" y="669"/>
                  </a:cubicBezTo>
                  <a:cubicBezTo>
                    <a:pt x="517" y="669"/>
                    <a:pt x="669" y="517"/>
                    <a:pt x="669" y="334"/>
                  </a:cubicBezTo>
                  <a:cubicBezTo>
                    <a:pt x="669" y="152"/>
                    <a:pt x="517" y="0"/>
                    <a:pt x="334"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9" name="Google Shape;3749;p25"/>
            <p:cNvSpPr/>
            <p:nvPr/>
          </p:nvSpPr>
          <p:spPr>
            <a:xfrm>
              <a:off x="5693375" y="4543902"/>
              <a:ext cx="45823" cy="45857"/>
            </a:xfrm>
            <a:custGeom>
              <a:avLst/>
              <a:gdLst/>
              <a:ahLst/>
              <a:cxnLst/>
              <a:rect l="l" t="t" r="r" b="b"/>
              <a:pathLst>
                <a:path w="1338" h="1339" extrusionOk="0">
                  <a:moveTo>
                    <a:pt x="669" y="1"/>
                  </a:moveTo>
                  <a:cubicBezTo>
                    <a:pt x="304" y="1"/>
                    <a:pt x="0" y="305"/>
                    <a:pt x="0" y="669"/>
                  </a:cubicBezTo>
                  <a:cubicBezTo>
                    <a:pt x="0" y="1065"/>
                    <a:pt x="304" y="1338"/>
                    <a:pt x="669" y="1338"/>
                  </a:cubicBezTo>
                  <a:cubicBezTo>
                    <a:pt x="1034" y="1338"/>
                    <a:pt x="1338" y="1034"/>
                    <a:pt x="1338" y="669"/>
                  </a:cubicBezTo>
                  <a:cubicBezTo>
                    <a:pt x="1338" y="305"/>
                    <a:pt x="1034" y="1"/>
                    <a:pt x="669"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0" name="Google Shape;3750;p25"/>
            <p:cNvSpPr/>
            <p:nvPr/>
          </p:nvSpPr>
          <p:spPr>
            <a:xfrm>
              <a:off x="5949444" y="4811443"/>
              <a:ext cx="22946" cy="22946"/>
            </a:xfrm>
            <a:custGeom>
              <a:avLst/>
              <a:gdLst/>
              <a:ahLst/>
              <a:cxnLst/>
              <a:rect l="l" t="t" r="r" b="b"/>
              <a:pathLst>
                <a:path w="670" h="670" extrusionOk="0">
                  <a:moveTo>
                    <a:pt x="335" y="0"/>
                  </a:moveTo>
                  <a:cubicBezTo>
                    <a:pt x="122" y="0"/>
                    <a:pt x="1" y="152"/>
                    <a:pt x="1" y="335"/>
                  </a:cubicBezTo>
                  <a:cubicBezTo>
                    <a:pt x="1" y="517"/>
                    <a:pt x="122" y="669"/>
                    <a:pt x="335" y="669"/>
                  </a:cubicBezTo>
                  <a:cubicBezTo>
                    <a:pt x="517" y="669"/>
                    <a:pt x="669" y="517"/>
                    <a:pt x="669" y="335"/>
                  </a:cubicBezTo>
                  <a:cubicBezTo>
                    <a:pt x="669" y="152"/>
                    <a:pt x="517" y="0"/>
                    <a:pt x="335"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1" name="Google Shape;3751;p25"/>
            <p:cNvSpPr/>
            <p:nvPr/>
          </p:nvSpPr>
          <p:spPr>
            <a:xfrm>
              <a:off x="7150744" y="4441878"/>
              <a:ext cx="22946" cy="22946"/>
            </a:xfrm>
            <a:custGeom>
              <a:avLst/>
              <a:gdLst/>
              <a:ahLst/>
              <a:cxnLst/>
              <a:rect l="l" t="t" r="r" b="b"/>
              <a:pathLst>
                <a:path w="670" h="670" extrusionOk="0">
                  <a:moveTo>
                    <a:pt x="335" y="1"/>
                  </a:moveTo>
                  <a:cubicBezTo>
                    <a:pt x="152" y="1"/>
                    <a:pt x="0" y="153"/>
                    <a:pt x="0" y="335"/>
                  </a:cubicBezTo>
                  <a:cubicBezTo>
                    <a:pt x="0" y="548"/>
                    <a:pt x="152" y="670"/>
                    <a:pt x="335" y="670"/>
                  </a:cubicBezTo>
                  <a:cubicBezTo>
                    <a:pt x="517" y="670"/>
                    <a:pt x="669" y="548"/>
                    <a:pt x="669" y="335"/>
                  </a:cubicBezTo>
                  <a:cubicBezTo>
                    <a:pt x="669" y="153"/>
                    <a:pt x="517" y="1"/>
                    <a:pt x="335"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2" name="Google Shape;3752;p25"/>
            <p:cNvSpPr/>
            <p:nvPr/>
          </p:nvSpPr>
          <p:spPr>
            <a:xfrm>
              <a:off x="6345037" y="4699008"/>
              <a:ext cx="13562" cy="12535"/>
            </a:xfrm>
            <a:custGeom>
              <a:avLst/>
              <a:gdLst/>
              <a:ahLst/>
              <a:cxnLst/>
              <a:rect l="l" t="t" r="r" b="b"/>
              <a:pathLst>
                <a:path w="396" h="366" extrusionOk="0">
                  <a:moveTo>
                    <a:pt x="182" y="1"/>
                  </a:moveTo>
                  <a:cubicBezTo>
                    <a:pt x="91" y="1"/>
                    <a:pt x="0" y="92"/>
                    <a:pt x="0" y="183"/>
                  </a:cubicBezTo>
                  <a:cubicBezTo>
                    <a:pt x="0" y="305"/>
                    <a:pt x="91" y="365"/>
                    <a:pt x="182" y="365"/>
                  </a:cubicBezTo>
                  <a:cubicBezTo>
                    <a:pt x="304" y="365"/>
                    <a:pt x="395" y="305"/>
                    <a:pt x="395" y="183"/>
                  </a:cubicBezTo>
                  <a:cubicBezTo>
                    <a:pt x="395" y="92"/>
                    <a:pt x="304" y="1"/>
                    <a:pt x="182"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3" name="Google Shape;3753;p25"/>
            <p:cNvSpPr/>
            <p:nvPr/>
          </p:nvSpPr>
          <p:spPr>
            <a:xfrm>
              <a:off x="5534090" y="4277422"/>
              <a:ext cx="13562" cy="12535"/>
            </a:xfrm>
            <a:custGeom>
              <a:avLst/>
              <a:gdLst/>
              <a:ahLst/>
              <a:cxnLst/>
              <a:rect l="l" t="t" r="r" b="b"/>
              <a:pathLst>
                <a:path w="396" h="366" extrusionOk="0">
                  <a:moveTo>
                    <a:pt x="214" y="0"/>
                  </a:moveTo>
                  <a:cubicBezTo>
                    <a:pt x="92" y="0"/>
                    <a:pt x="1" y="61"/>
                    <a:pt x="1" y="183"/>
                  </a:cubicBezTo>
                  <a:cubicBezTo>
                    <a:pt x="1" y="274"/>
                    <a:pt x="92" y="365"/>
                    <a:pt x="214" y="365"/>
                  </a:cubicBezTo>
                  <a:cubicBezTo>
                    <a:pt x="305" y="365"/>
                    <a:pt x="396" y="274"/>
                    <a:pt x="396" y="183"/>
                  </a:cubicBezTo>
                  <a:cubicBezTo>
                    <a:pt x="396" y="61"/>
                    <a:pt x="305" y="0"/>
                    <a:pt x="214"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4" name="Google Shape;3754;p25"/>
            <p:cNvSpPr/>
            <p:nvPr/>
          </p:nvSpPr>
          <p:spPr>
            <a:xfrm>
              <a:off x="8638284" y="1547999"/>
              <a:ext cx="12535" cy="12535"/>
            </a:xfrm>
            <a:custGeom>
              <a:avLst/>
              <a:gdLst/>
              <a:ahLst/>
              <a:cxnLst/>
              <a:rect l="l" t="t" r="r" b="b"/>
              <a:pathLst>
                <a:path w="366" h="366" extrusionOk="0">
                  <a:moveTo>
                    <a:pt x="183" y="0"/>
                  </a:moveTo>
                  <a:cubicBezTo>
                    <a:pt x="62" y="0"/>
                    <a:pt x="1" y="61"/>
                    <a:pt x="1" y="183"/>
                  </a:cubicBezTo>
                  <a:cubicBezTo>
                    <a:pt x="1" y="274"/>
                    <a:pt x="62" y="365"/>
                    <a:pt x="183" y="365"/>
                  </a:cubicBezTo>
                  <a:cubicBezTo>
                    <a:pt x="274" y="365"/>
                    <a:pt x="366" y="274"/>
                    <a:pt x="366" y="183"/>
                  </a:cubicBezTo>
                  <a:cubicBezTo>
                    <a:pt x="366" y="61"/>
                    <a:pt x="274"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5" name="Google Shape;3755;p25"/>
            <p:cNvSpPr/>
            <p:nvPr/>
          </p:nvSpPr>
          <p:spPr>
            <a:xfrm>
              <a:off x="8616434" y="2655597"/>
              <a:ext cx="12535" cy="12500"/>
            </a:xfrm>
            <a:custGeom>
              <a:avLst/>
              <a:gdLst/>
              <a:ahLst/>
              <a:cxnLst/>
              <a:rect l="l" t="t" r="r" b="b"/>
              <a:pathLst>
                <a:path w="366" h="365" extrusionOk="0">
                  <a:moveTo>
                    <a:pt x="183" y="0"/>
                  </a:moveTo>
                  <a:cubicBezTo>
                    <a:pt x="92" y="0"/>
                    <a:pt x="1" y="91"/>
                    <a:pt x="1" y="183"/>
                  </a:cubicBezTo>
                  <a:cubicBezTo>
                    <a:pt x="1" y="274"/>
                    <a:pt x="92" y="365"/>
                    <a:pt x="183" y="365"/>
                  </a:cubicBezTo>
                  <a:cubicBezTo>
                    <a:pt x="305" y="365"/>
                    <a:pt x="365" y="274"/>
                    <a:pt x="365" y="183"/>
                  </a:cubicBezTo>
                  <a:cubicBezTo>
                    <a:pt x="365" y="91"/>
                    <a:pt x="305"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6" name="Google Shape;3756;p25"/>
            <p:cNvSpPr/>
            <p:nvPr/>
          </p:nvSpPr>
          <p:spPr>
            <a:xfrm>
              <a:off x="6724979" y="4687570"/>
              <a:ext cx="12535" cy="12535"/>
            </a:xfrm>
            <a:custGeom>
              <a:avLst/>
              <a:gdLst/>
              <a:ahLst/>
              <a:cxnLst/>
              <a:rect l="l" t="t" r="r" b="b"/>
              <a:pathLst>
                <a:path w="366" h="366" extrusionOk="0">
                  <a:moveTo>
                    <a:pt x="183" y="0"/>
                  </a:moveTo>
                  <a:cubicBezTo>
                    <a:pt x="92" y="0"/>
                    <a:pt x="1" y="61"/>
                    <a:pt x="1" y="183"/>
                  </a:cubicBezTo>
                  <a:cubicBezTo>
                    <a:pt x="1" y="274"/>
                    <a:pt x="92" y="365"/>
                    <a:pt x="183" y="365"/>
                  </a:cubicBezTo>
                  <a:cubicBezTo>
                    <a:pt x="305" y="365"/>
                    <a:pt x="365" y="274"/>
                    <a:pt x="365" y="183"/>
                  </a:cubicBezTo>
                  <a:cubicBezTo>
                    <a:pt x="365" y="61"/>
                    <a:pt x="305"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7" name="Google Shape;3757;p25"/>
            <p:cNvSpPr/>
            <p:nvPr/>
          </p:nvSpPr>
          <p:spPr>
            <a:xfrm>
              <a:off x="7777404" y="4543902"/>
              <a:ext cx="22946" cy="22946"/>
            </a:xfrm>
            <a:custGeom>
              <a:avLst/>
              <a:gdLst/>
              <a:ahLst/>
              <a:cxnLst/>
              <a:rect l="l" t="t" r="r" b="b"/>
              <a:pathLst>
                <a:path w="670" h="670" extrusionOk="0">
                  <a:moveTo>
                    <a:pt x="335" y="1"/>
                  </a:moveTo>
                  <a:cubicBezTo>
                    <a:pt x="153" y="1"/>
                    <a:pt x="1" y="153"/>
                    <a:pt x="1" y="335"/>
                  </a:cubicBezTo>
                  <a:cubicBezTo>
                    <a:pt x="1" y="517"/>
                    <a:pt x="153" y="669"/>
                    <a:pt x="335" y="669"/>
                  </a:cubicBezTo>
                  <a:cubicBezTo>
                    <a:pt x="517" y="669"/>
                    <a:pt x="669" y="548"/>
                    <a:pt x="669" y="335"/>
                  </a:cubicBezTo>
                  <a:cubicBezTo>
                    <a:pt x="669" y="153"/>
                    <a:pt x="517" y="1"/>
                    <a:pt x="335"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8" name="Google Shape;3758;p25"/>
            <p:cNvSpPr/>
            <p:nvPr/>
          </p:nvSpPr>
          <p:spPr>
            <a:xfrm>
              <a:off x="8310398" y="4122315"/>
              <a:ext cx="12500" cy="13562"/>
            </a:xfrm>
            <a:custGeom>
              <a:avLst/>
              <a:gdLst/>
              <a:ahLst/>
              <a:cxnLst/>
              <a:rect l="l" t="t" r="r" b="b"/>
              <a:pathLst>
                <a:path w="365" h="396" extrusionOk="0">
                  <a:moveTo>
                    <a:pt x="183" y="1"/>
                  </a:moveTo>
                  <a:cubicBezTo>
                    <a:pt x="91" y="1"/>
                    <a:pt x="0" y="92"/>
                    <a:pt x="0" y="183"/>
                  </a:cubicBezTo>
                  <a:cubicBezTo>
                    <a:pt x="0" y="304"/>
                    <a:pt x="91" y="396"/>
                    <a:pt x="183" y="396"/>
                  </a:cubicBezTo>
                  <a:cubicBezTo>
                    <a:pt x="304" y="396"/>
                    <a:pt x="365" y="304"/>
                    <a:pt x="365" y="183"/>
                  </a:cubicBezTo>
                  <a:cubicBezTo>
                    <a:pt x="365" y="92"/>
                    <a:pt x="30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9" name="Google Shape;3759;p25"/>
            <p:cNvSpPr/>
            <p:nvPr/>
          </p:nvSpPr>
          <p:spPr>
            <a:xfrm>
              <a:off x="8660168" y="3911008"/>
              <a:ext cx="12500" cy="12500"/>
            </a:xfrm>
            <a:custGeom>
              <a:avLst/>
              <a:gdLst/>
              <a:ahLst/>
              <a:cxnLst/>
              <a:rect l="l" t="t" r="r" b="b"/>
              <a:pathLst>
                <a:path w="365" h="365" extrusionOk="0">
                  <a:moveTo>
                    <a:pt x="183" y="0"/>
                  </a:moveTo>
                  <a:cubicBezTo>
                    <a:pt x="91" y="0"/>
                    <a:pt x="0" y="91"/>
                    <a:pt x="0" y="183"/>
                  </a:cubicBezTo>
                  <a:cubicBezTo>
                    <a:pt x="0" y="274"/>
                    <a:pt x="91" y="365"/>
                    <a:pt x="183" y="365"/>
                  </a:cubicBezTo>
                  <a:cubicBezTo>
                    <a:pt x="304" y="365"/>
                    <a:pt x="365" y="274"/>
                    <a:pt x="365" y="183"/>
                  </a:cubicBezTo>
                  <a:cubicBezTo>
                    <a:pt x="365" y="91"/>
                    <a:pt x="304"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0" name="Google Shape;3760;p25"/>
            <p:cNvSpPr/>
            <p:nvPr/>
          </p:nvSpPr>
          <p:spPr>
            <a:xfrm>
              <a:off x="9099461" y="3196879"/>
              <a:ext cx="12500" cy="12535"/>
            </a:xfrm>
            <a:custGeom>
              <a:avLst/>
              <a:gdLst/>
              <a:ahLst/>
              <a:cxnLst/>
              <a:rect l="l" t="t" r="r" b="b"/>
              <a:pathLst>
                <a:path w="365" h="366" extrusionOk="0">
                  <a:moveTo>
                    <a:pt x="183" y="1"/>
                  </a:moveTo>
                  <a:cubicBezTo>
                    <a:pt x="91" y="1"/>
                    <a:pt x="0" y="92"/>
                    <a:pt x="0" y="183"/>
                  </a:cubicBezTo>
                  <a:cubicBezTo>
                    <a:pt x="0" y="305"/>
                    <a:pt x="91" y="366"/>
                    <a:pt x="183" y="366"/>
                  </a:cubicBezTo>
                  <a:cubicBezTo>
                    <a:pt x="304" y="366"/>
                    <a:pt x="365" y="305"/>
                    <a:pt x="365" y="183"/>
                  </a:cubicBezTo>
                  <a:cubicBezTo>
                    <a:pt x="365" y="92"/>
                    <a:pt x="30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1" name="Google Shape;3761;p25"/>
            <p:cNvSpPr/>
            <p:nvPr/>
          </p:nvSpPr>
          <p:spPr>
            <a:xfrm>
              <a:off x="8442593" y="3984640"/>
              <a:ext cx="14589" cy="13014"/>
            </a:xfrm>
            <a:custGeom>
              <a:avLst/>
              <a:gdLst/>
              <a:ahLst/>
              <a:cxnLst/>
              <a:rect l="l" t="t" r="r" b="b"/>
              <a:pathLst>
                <a:path w="426" h="380" extrusionOk="0">
                  <a:moveTo>
                    <a:pt x="196" y="0"/>
                  </a:moveTo>
                  <a:cubicBezTo>
                    <a:pt x="122" y="0"/>
                    <a:pt x="56" y="55"/>
                    <a:pt x="31" y="130"/>
                  </a:cubicBezTo>
                  <a:cubicBezTo>
                    <a:pt x="0" y="251"/>
                    <a:pt x="92" y="343"/>
                    <a:pt x="183" y="373"/>
                  </a:cubicBezTo>
                  <a:cubicBezTo>
                    <a:pt x="195" y="377"/>
                    <a:pt x="208" y="379"/>
                    <a:pt x="221" y="379"/>
                  </a:cubicBezTo>
                  <a:cubicBezTo>
                    <a:pt x="304" y="379"/>
                    <a:pt x="396" y="300"/>
                    <a:pt x="396" y="221"/>
                  </a:cubicBezTo>
                  <a:cubicBezTo>
                    <a:pt x="426" y="130"/>
                    <a:pt x="365" y="8"/>
                    <a:pt x="244" y="8"/>
                  </a:cubicBezTo>
                  <a:cubicBezTo>
                    <a:pt x="227" y="3"/>
                    <a:pt x="211" y="0"/>
                    <a:pt x="196"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2" name="Google Shape;3762;p25"/>
            <p:cNvSpPr/>
            <p:nvPr/>
          </p:nvSpPr>
          <p:spPr>
            <a:xfrm>
              <a:off x="6694807" y="514306"/>
              <a:ext cx="12500" cy="13562"/>
            </a:xfrm>
            <a:custGeom>
              <a:avLst/>
              <a:gdLst/>
              <a:ahLst/>
              <a:cxnLst/>
              <a:rect l="l" t="t" r="r" b="b"/>
              <a:pathLst>
                <a:path w="365" h="396" extrusionOk="0">
                  <a:moveTo>
                    <a:pt x="182" y="0"/>
                  </a:moveTo>
                  <a:cubicBezTo>
                    <a:pt x="61" y="0"/>
                    <a:pt x="0" y="92"/>
                    <a:pt x="0" y="183"/>
                  </a:cubicBezTo>
                  <a:cubicBezTo>
                    <a:pt x="0" y="304"/>
                    <a:pt x="61" y="396"/>
                    <a:pt x="182" y="396"/>
                  </a:cubicBezTo>
                  <a:cubicBezTo>
                    <a:pt x="274" y="396"/>
                    <a:pt x="365" y="304"/>
                    <a:pt x="365" y="183"/>
                  </a:cubicBezTo>
                  <a:cubicBezTo>
                    <a:pt x="365" y="92"/>
                    <a:pt x="274" y="0"/>
                    <a:pt x="182"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3" name="Google Shape;3763;p25"/>
            <p:cNvSpPr/>
            <p:nvPr/>
          </p:nvSpPr>
          <p:spPr>
            <a:xfrm>
              <a:off x="7143449" y="572596"/>
              <a:ext cx="12535" cy="13562"/>
            </a:xfrm>
            <a:custGeom>
              <a:avLst/>
              <a:gdLst/>
              <a:ahLst/>
              <a:cxnLst/>
              <a:rect l="l" t="t" r="r" b="b"/>
              <a:pathLst>
                <a:path w="366" h="396" extrusionOk="0">
                  <a:moveTo>
                    <a:pt x="183" y="1"/>
                  </a:moveTo>
                  <a:cubicBezTo>
                    <a:pt x="92" y="1"/>
                    <a:pt x="1" y="92"/>
                    <a:pt x="1" y="213"/>
                  </a:cubicBezTo>
                  <a:cubicBezTo>
                    <a:pt x="1" y="305"/>
                    <a:pt x="92" y="396"/>
                    <a:pt x="183" y="396"/>
                  </a:cubicBezTo>
                  <a:cubicBezTo>
                    <a:pt x="305" y="396"/>
                    <a:pt x="365" y="305"/>
                    <a:pt x="365" y="213"/>
                  </a:cubicBezTo>
                  <a:cubicBezTo>
                    <a:pt x="365" y="92"/>
                    <a:pt x="305"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4" name="Google Shape;3764;p25"/>
            <p:cNvSpPr/>
            <p:nvPr/>
          </p:nvSpPr>
          <p:spPr>
            <a:xfrm>
              <a:off x="6977931" y="295294"/>
              <a:ext cx="14624" cy="12980"/>
            </a:xfrm>
            <a:custGeom>
              <a:avLst/>
              <a:gdLst/>
              <a:ahLst/>
              <a:cxnLst/>
              <a:rect l="l" t="t" r="r" b="b"/>
              <a:pathLst>
                <a:path w="427" h="379" extrusionOk="0">
                  <a:moveTo>
                    <a:pt x="225" y="0"/>
                  </a:moveTo>
                  <a:cubicBezTo>
                    <a:pt x="180" y="0"/>
                    <a:pt x="133" y="15"/>
                    <a:pt x="92" y="43"/>
                  </a:cubicBezTo>
                  <a:cubicBezTo>
                    <a:pt x="1" y="73"/>
                    <a:pt x="1" y="195"/>
                    <a:pt x="62" y="286"/>
                  </a:cubicBezTo>
                  <a:cubicBezTo>
                    <a:pt x="101" y="345"/>
                    <a:pt x="153" y="378"/>
                    <a:pt x="209" y="378"/>
                  </a:cubicBezTo>
                  <a:cubicBezTo>
                    <a:pt x="240" y="378"/>
                    <a:pt x="272" y="368"/>
                    <a:pt x="305" y="347"/>
                  </a:cubicBezTo>
                  <a:cubicBezTo>
                    <a:pt x="396" y="286"/>
                    <a:pt x="426" y="164"/>
                    <a:pt x="365" y="73"/>
                  </a:cubicBezTo>
                  <a:cubicBezTo>
                    <a:pt x="332" y="23"/>
                    <a:pt x="280" y="0"/>
                    <a:pt x="225"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5" name="Google Shape;3765;p25"/>
            <p:cNvSpPr/>
            <p:nvPr/>
          </p:nvSpPr>
          <p:spPr>
            <a:xfrm>
              <a:off x="6660456" y="80"/>
              <a:ext cx="13562" cy="12774"/>
            </a:xfrm>
            <a:custGeom>
              <a:avLst/>
              <a:gdLst/>
              <a:ahLst/>
              <a:cxnLst/>
              <a:rect l="l" t="t" r="r" b="b"/>
              <a:pathLst>
                <a:path w="396" h="373" extrusionOk="0">
                  <a:moveTo>
                    <a:pt x="243" y="0"/>
                  </a:moveTo>
                  <a:cubicBezTo>
                    <a:pt x="122" y="0"/>
                    <a:pt x="30" y="61"/>
                    <a:pt x="0" y="152"/>
                  </a:cubicBezTo>
                  <a:cubicBezTo>
                    <a:pt x="0" y="243"/>
                    <a:pt x="61" y="365"/>
                    <a:pt x="152" y="365"/>
                  </a:cubicBezTo>
                  <a:cubicBezTo>
                    <a:pt x="174" y="370"/>
                    <a:pt x="194" y="373"/>
                    <a:pt x="213" y="373"/>
                  </a:cubicBezTo>
                  <a:cubicBezTo>
                    <a:pt x="303" y="373"/>
                    <a:pt x="365" y="318"/>
                    <a:pt x="365" y="243"/>
                  </a:cubicBezTo>
                  <a:cubicBezTo>
                    <a:pt x="395" y="122"/>
                    <a:pt x="334" y="30"/>
                    <a:pt x="24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6" name="Google Shape;3766;p25"/>
            <p:cNvSpPr/>
            <p:nvPr/>
          </p:nvSpPr>
          <p:spPr>
            <a:xfrm>
              <a:off x="6070201" y="527834"/>
              <a:ext cx="12535" cy="12535"/>
            </a:xfrm>
            <a:custGeom>
              <a:avLst/>
              <a:gdLst/>
              <a:ahLst/>
              <a:cxnLst/>
              <a:rect l="l" t="t" r="r" b="b"/>
              <a:pathLst>
                <a:path w="366" h="366" extrusionOk="0">
                  <a:moveTo>
                    <a:pt x="183" y="1"/>
                  </a:moveTo>
                  <a:cubicBezTo>
                    <a:pt x="92" y="1"/>
                    <a:pt x="1" y="61"/>
                    <a:pt x="1" y="183"/>
                  </a:cubicBezTo>
                  <a:cubicBezTo>
                    <a:pt x="1" y="274"/>
                    <a:pt x="92" y="365"/>
                    <a:pt x="183" y="365"/>
                  </a:cubicBezTo>
                  <a:cubicBezTo>
                    <a:pt x="305" y="365"/>
                    <a:pt x="365" y="274"/>
                    <a:pt x="365" y="183"/>
                  </a:cubicBezTo>
                  <a:cubicBezTo>
                    <a:pt x="365" y="61"/>
                    <a:pt x="305"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7" name="Google Shape;3767;p25"/>
            <p:cNvSpPr/>
            <p:nvPr/>
          </p:nvSpPr>
          <p:spPr>
            <a:xfrm>
              <a:off x="7441162" y="885926"/>
              <a:ext cx="22946" cy="22946"/>
            </a:xfrm>
            <a:custGeom>
              <a:avLst/>
              <a:gdLst/>
              <a:ahLst/>
              <a:cxnLst/>
              <a:rect l="l" t="t" r="r" b="b"/>
              <a:pathLst>
                <a:path w="670" h="670" extrusionOk="0">
                  <a:moveTo>
                    <a:pt x="335" y="1"/>
                  </a:moveTo>
                  <a:cubicBezTo>
                    <a:pt x="153" y="1"/>
                    <a:pt x="1" y="153"/>
                    <a:pt x="1" y="335"/>
                  </a:cubicBezTo>
                  <a:cubicBezTo>
                    <a:pt x="1" y="517"/>
                    <a:pt x="153" y="669"/>
                    <a:pt x="335" y="669"/>
                  </a:cubicBezTo>
                  <a:cubicBezTo>
                    <a:pt x="518" y="669"/>
                    <a:pt x="670" y="517"/>
                    <a:pt x="670" y="335"/>
                  </a:cubicBezTo>
                  <a:cubicBezTo>
                    <a:pt x="670" y="153"/>
                    <a:pt x="518" y="1"/>
                    <a:pt x="335"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8" name="Google Shape;3768;p25"/>
            <p:cNvSpPr/>
            <p:nvPr/>
          </p:nvSpPr>
          <p:spPr>
            <a:xfrm>
              <a:off x="7748260" y="106247"/>
              <a:ext cx="22946" cy="22946"/>
            </a:xfrm>
            <a:custGeom>
              <a:avLst/>
              <a:gdLst/>
              <a:ahLst/>
              <a:cxnLst/>
              <a:rect l="l" t="t" r="r" b="b"/>
              <a:pathLst>
                <a:path w="670" h="670" extrusionOk="0">
                  <a:moveTo>
                    <a:pt x="335" y="0"/>
                  </a:moveTo>
                  <a:cubicBezTo>
                    <a:pt x="153" y="0"/>
                    <a:pt x="1" y="152"/>
                    <a:pt x="1" y="335"/>
                  </a:cubicBezTo>
                  <a:cubicBezTo>
                    <a:pt x="1" y="517"/>
                    <a:pt x="153" y="669"/>
                    <a:pt x="335" y="669"/>
                  </a:cubicBezTo>
                  <a:cubicBezTo>
                    <a:pt x="517" y="669"/>
                    <a:pt x="669" y="517"/>
                    <a:pt x="669" y="335"/>
                  </a:cubicBezTo>
                  <a:cubicBezTo>
                    <a:pt x="669" y="152"/>
                    <a:pt x="517" y="0"/>
                    <a:pt x="335"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9" name="Google Shape;3769;p25"/>
            <p:cNvSpPr/>
            <p:nvPr/>
          </p:nvSpPr>
          <p:spPr>
            <a:xfrm>
              <a:off x="7974156" y="464339"/>
              <a:ext cx="12535" cy="12535"/>
            </a:xfrm>
            <a:custGeom>
              <a:avLst/>
              <a:gdLst/>
              <a:ahLst/>
              <a:cxnLst/>
              <a:rect l="l" t="t" r="r" b="b"/>
              <a:pathLst>
                <a:path w="366" h="366" extrusionOk="0">
                  <a:moveTo>
                    <a:pt x="183" y="0"/>
                  </a:moveTo>
                  <a:cubicBezTo>
                    <a:pt x="92" y="0"/>
                    <a:pt x="0" y="92"/>
                    <a:pt x="0" y="183"/>
                  </a:cubicBezTo>
                  <a:cubicBezTo>
                    <a:pt x="0" y="304"/>
                    <a:pt x="92" y="365"/>
                    <a:pt x="183" y="365"/>
                  </a:cubicBezTo>
                  <a:cubicBezTo>
                    <a:pt x="304" y="365"/>
                    <a:pt x="365" y="304"/>
                    <a:pt x="365" y="183"/>
                  </a:cubicBezTo>
                  <a:cubicBezTo>
                    <a:pt x="365" y="92"/>
                    <a:pt x="304"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0" name="Google Shape;3770;p25"/>
            <p:cNvSpPr/>
            <p:nvPr/>
          </p:nvSpPr>
          <p:spPr>
            <a:xfrm>
              <a:off x="8107413" y="325877"/>
              <a:ext cx="13562" cy="12809"/>
            </a:xfrm>
            <a:custGeom>
              <a:avLst/>
              <a:gdLst/>
              <a:ahLst/>
              <a:cxnLst/>
              <a:rect l="l" t="t" r="r" b="b"/>
              <a:pathLst>
                <a:path w="396" h="374" extrusionOk="0">
                  <a:moveTo>
                    <a:pt x="243" y="1"/>
                  </a:moveTo>
                  <a:cubicBezTo>
                    <a:pt x="122" y="1"/>
                    <a:pt x="30" y="62"/>
                    <a:pt x="0" y="153"/>
                  </a:cubicBezTo>
                  <a:cubicBezTo>
                    <a:pt x="0" y="244"/>
                    <a:pt x="61" y="366"/>
                    <a:pt x="152" y="366"/>
                  </a:cubicBezTo>
                  <a:cubicBezTo>
                    <a:pt x="168" y="371"/>
                    <a:pt x="185" y="374"/>
                    <a:pt x="202" y="374"/>
                  </a:cubicBezTo>
                  <a:cubicBezTo>
                    <a:pt x="282" y="374"/>
                    <a:pt x="365" y="319"/>
                    <a:pt x="365" y="244"/>
                  </a:cubicBezTo>
                  <a:cubicBezTo>
                    <a:pt x="395" y="122"/>
                    <a:pt x="334" y="31"/>
                    <a:pt x="24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1" name="Google Shape;3771;p25"/>
            <p:cNvSpPr/>
            <p:nvPr/>
          </p:nvSpPr>
          <p:spPr>
            <a:xfrm>
              <a:off x="8055357" y="3441509"/>
              <a:ext cx="12500" cy="12535"/>
            </a:xfrm>
            <a:custGeom>
              <a:avLst/>
              <a:gdLst/>
              <a:ahLst/>
              <a:cxnLst/>
              <a:rect l="l" t="t" r="r" b="b"/>
              <a:pathLst>
                <a:path w="365" h="366" extrusionOk="0">
                  <a:moveTo>
                    <a:pt x="183" y="1"/>
                  </a:moveTo>
                  <a:cubicBezTo>
                    <a:pt x="61" y="1"/>
                    <a:pt x="0" y="62"/>
                    <a:pt x="0" y="183"/>
                  </a:cubicBezTo>
                  <a:cubicBezTo>
                    <a:pt x="0" y="274"/>
                    <a:pt x="61" y="366"/>
                    <a:pt x="183" y="366"/>
                  </a:cubicBezTo>
                  <a:cubicBezTo>
                    <a:pt x="274" y="366"/>
                    <a:pt x="365" y="274"/>
                    <a:pt x="365" y="183"/>
                  </a:cubicBezTo>
                  <a:cubicBezTo>
                    <a:pt x="365" y="62"/>
                    <a:pt x="27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2" name="Google Shape;3772;p25"/>
            <p:cNvSpPr/>
            <p:nvPr/>
          </p:nvSpPr>
          <p:spPr>
            <a:xfrm>
              <a:off x="8463416" y="3593499"/>
              <a:ext cx="12535" cy="12535"/>
            </a:xfrm>
            <a:custGeom>
              <a:avLst/>
              <a:gdLst/>
              <a:ahLst/>
              <a:cxnLst/>
              <a:rect l="l" t="t" r="r" b="b"/>
              <a:pathLst>
                <a:path w="366" h="366" extrusionOk="0">
                  <a:moveTo>
                    <a:pt x="183" y="1"/>
                  </a:moveTo>
                  <a:cubicBezTo>
                    <a:pt x="92" y="1"/>
                    <a:pt x="0" y="61"/>
                    <a:pt x="0" y="183"/>
                  </a:cubicBezTo>
                  <a:cubicBezTo>
                    <a:pt x="0" y="274"/>
                    <a:pt x="92" y="365"/>
                    <a:pt x="183" y="365"/>
                  </a:cubicBezTo>
                  <a:cubicBezTo>
                    <a:pt x="274" y="365"/>
                    <a:pt x="365" y="274"/>
                    <a:pt x="365" y="183"/>
                  </a:cubicBezTo>
                  <a:cubicBezTo>
                    <a:pt x="365" y="61"/>
                    <a:pt x="27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3" name="Google Shape;3773;p25"/>
            <p:cNvSpPr/>
            <p:nvPr/>
          </p:nvSpPr>
          <p:spPr>
            <a:xfrm>
              <a:off x="9203539" y="2637891"/>
              <a:ext cx="13562" cy="12535"/>
            </a:xfrm>
            <a:custGeom>
              <a:avLst/>
              <a:gdLst/>
              <a:ahLst/>
              <a:cxnLst/>
              <a:rect l="l" t="t" r="r" b="b"/>
              <a:pathLst>
                <a:path w="396" h="366" extrusionOk="0">
                  <a:moveTo>
                    <a:pt x="213" y="0"/>
                  </a:moveTo>
                  <a:cubicBezTo>
                    <a:pt x="92" y="0"/>
                    <a:pt x="1" y="61"/>
                    <a:pt x="1" y="183"/>
                  </a:cubicBezTo>
                  <a:cubicBezTo>
                    <a:pt x="1" y="274"/>
                    <a:pt x="92" y="365"/>
                    <a:pt x="213" y="365"/>
                  </a:cubicBezTo>
                  <a:cubicBezTo>
                    <a:pt x="305" y="365"/>
                    <a:pt x="396" y="274"/>
                    <a:pt x="396" y="183"/>
                  </a:cubicBezTo>
                  <a:cubicBezTo>
                    <a:pt x="396" y="61"/>
                    <a:pt x="305" y="0"/>
                    <a:pt x="21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4" name="Google Shape;3774;p25"/>
            <p:cNvSpPr/>
            <p:nvPr/>
          </p:nvSpPr>
          <p:spPr>
            <a:xfrm>
              <a:off x="5119798" y="4255572"/>
              <a:ext cx="12535" cy="12500"/>
            </a:xfrm>
            <a:custGeom>
              <a:avLst/>
              <a:gdLst/>
              <a:ahLst/>
              <a:cxnLst/>
              <a:rect l="l" t="t" r="r" b="b"/>
              <a:pathLst>
                <a:path w="366" h="365" extrusionOk="0">
                  <a:moveTo>
                    <a:pt x="183" y="0"/>
                  </a:moveTo>
                  <a:cubicBezTo>
                    <a:pt x="92" y="0"/>
                    <a:pt x="0" y="91"/>
                    <a:pt x="0" y="183"/>
                  </a:cubicBezTo>
                  <a:cubicBezTo>
                    <a:pt x="0" y="274"/>
                    <a:pt x="92" y="365"/>
                    <a:pt x="183" y="365"/>
                  </a:cubicBezTo>
                  <a:cubicBezTo>
                    <a:pt x="304" y="365"/>
                    <a:pt x="365" y="274"/>
                    <a:pt x="365" y="183"/>
                  </a:cubicBezTo>
                  <a:cubicBezTo>
                    <a:pt x="365" y="91"/>
                    <a:pt x="304"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5" name="Google Shape;3775;p25"/>
            <p:cNvSpPr/>
            <p:nvPr/>
          </p:nvSpPr>
          <p:spPr>
            <a:xfrm>
              <a:off x="5703787" y="4329478"/>
              <a:ext cx="12535" cy="12500"/>
            </a:xfrm>
            <a:custGeom>
              <a:avLst/>
              <a:gdLst/>
              <a:ahLst/>
              <a:cxnLst/>
              <a:rect l="l" t="t" r="r" b="b"/>
              <a:pathLst>
                <a:path w="366" h="365" extrusionOk="0">
                  <a:moveTo>
                    <a:pt x="183" y="0"/>
                  </a:moveTo>
                  <a:cubicBezTo>
                    <a:pt x="92" y="0"/>
                    <a:pt x="0" y="61"/>
                    <a:pt x="0" y="183"/>
                  </a:cubicBezTo>
                  <a:cubicBezTo>
                    <a:pt x="0" y="274"/>
                    <a:pt x="92" y="365"/>
                    <a:pt x="183" y="365"/>
                  </a:cubicBezTo>
                  <a:cubicBezTo>
                    <a:pt x="274" y="365"/>
                    <a:pt x="365" y="274"/>
                    <a:pt x="365" y="183"/>
                  </a:cubicBezTo>
                  <a:cubicBezTo>
                    <a:pt x="365" y="61"/>
                    <a:pt x="274"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6" name="Google Shape;3776;p25"/>
            <p:cNvSpPr/>
            <p:nvPr/>
          </p:nvSpPr>
          <p:spPr>
            <a:xfrm>
              <a:off x="487447" y="3038655"/>
              <a:ext cx="22946" cy="22946"/>
            </a:xfrm>
            <a:custGeom>
              <a:avLst/>
              <a:gdLst/>
              <a:ahLst/>
              <a:cxnLst/>
              <a:rect l="l" t="t" r="r" b="b"/>
              <a:pathLst>
                <a:path w="670" h="670" extrusionOk="0">
                  <a:moveTo>
                    <a:pt x="335" y="1"/>
                  </a:moveTo>
                  <a:cubicBezTo>
                    <a:pt x="152" y="1"/>
                    <a:pt x="1" y="122"/>
                    <a:pt x="1" y="335"/>
                  </a:cubicBezTo>
                  <a:cubicBezTo>
                    <a:pt x="1" y="517"/>
                    <a:pt x="152" y="669"/>
                    <a:pt x="335" y="669"/>
                  </a:cubicBezTo>
                  <a:cubicBezTo>
                    <a:pt x="517" y="669"/>
                    <a:pt x="669" y="517"/>
                    <a:pt x="669" y="335"/>
                  </a:cubicBezTo>
                  <a:cubicBezTo>
                    <a:pt x="669" y="122"/>
                    <a:pt x="517" y="1"/>
                    <a:pt x="335"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7" name="Google Shape;3777;p25"/>
            <p:cNvSpPr/>
            <p:nvPr/>
          </p:nvSpPr>
          <p:spPr>
            <a:xfrm>
              <a:off x="429158" y="3971386"/>
              <a:ext cx="22946" cy="22912"/>
            </a:xfrm>
            <a:custGeom>
              <a:avLst/>
              <a:gdLst/>
              <a:ahLst/>
              <a:cxnLst/>
              <a:rect l="l" t="t" r="r" b="b"/>
              <a:pathLst>
                <a:path w="670" h="669" extrusionOk="0">
                  <a:moveTo>
                    <a:pt x="335" y="0"/>
                  </a:moveTo>
                  <a:cubicBezTo>
                    <a:pt x="152" y="0"/>
                    <a:pt x="0" y="152"/>
                    <a:pt x="0" y="335"/>
                  </a:cubicBezTo>
                  <a:cubicBezTo>
                    <a:pt x="0" y="517"/>
                    <a:pt x="152" y="669"/>
                    <a:pt x="335" y="669"/>
                  </a:cubicBezTo>
                  <a:cubicBezTo>
                    <a:pt x="517" y="669"/>
                    <a:pt x="669" y="517"/>
                    <a:pt x="669" y="335"/>
                  </a:cubicBezTo>
                  <a:cubicBezTo>
                    <a:pt x="669" y="152"/>
                    <a:pt x="517" y="0"/>
                    <a:pt x="335"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8" name="Google Shape;3778;p25"/>
            <p:cNvSpPr/>
            <p:nvPr/>
          </p:nvSpPr>
          <p:spPr>
            <a:xfrm>
              <a:off x="136650" y="4533490"/>
              <a:ext cx="22912" cy="22946"/>
            </a:xfrm>
            <a:custGeom>
              <a:avLst/>
              <a:gdLst/>
              <a:ahLst/>
              <a:cxnLst/>
              <a:rect l="l" t="t" r="r" b="b"/>
              <a:pathLst>
                <a:path w="669" h="670" extrusionOk="0">
                  <a:moveTo>
                    <a:pt x="335" y="1"/>
                  </a:moveTo>
                  <a:cubicBezTo>
                    <a:pt x="152" y="1"/>
                    <a:pt x="0" y="153"/>
                    <a:pt x="0" y="335"/>
                  </a:cubicBezTo>
                  <a:cubicBezTo>
                    <a:pt x="0" y="518"/>
                    <a:pt x="152" y="669"/>
                    <a:pt x="335" y="669"/>
                  </a:cubicBezTo>
                  <a:cubicBezTo>
                    <a:pt x="517" y="669"/>
                    <a:pt x="669" y="518"/>
                    <a:pt x="669" y="335"/>
                  </a:cubicBezTo>
                  <a:cubicBezTo>
                    <a:pt x="669" y="153"/>
                    <a:pt x="517" y="1"/>
                    <a:pt x="335"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9" name="Google Shape;3779;p25"/>
            <p:cNvSpPr/>
            <p:nvPr/>
          </p:nvSpPr>
          <p:spPr>
            <a:xfrm>
              <a:off x="669610" y="4110876"/>
              <a:ext cx="12535" cy="13562"/>
            </a:xfrm>
            <a:custGeom>
              <a:avLst/>
              <a:gdLst/>
              <a:ahLst/>
              <a:cxnLst/>
              <a:rect l="l" t="t" r="r" b="b"/>
              <a:pathLst>
                <a:path w="366" h="396" extrusionOk="0">
                  <a:moveTo>
                    <a:pt x="183" y="0"/>
                  </a:moveTo>
                  <a:cubicBezTo>
                    <a:pt x="62" y="0"/>
                    <a:pt x="1" y="91"/>
                    <a:pt x="1" y="213"/>
                  </a:cubicBezTo>
                  <a:cubicBezTo>
                    <a:pt x="1" y="304"/>
                    <a:pt x="62" y="395"/>
                    <a:pt x="183" y="395"/>
                  </a:cubicBezTo>
                  <a:cubicBezTo>
                    <a:pt x="274" y="395"/>
                    <a:pt x="366" y="304"/>
                    <a:pt x="366" y="213"/>
                  </a:cubicBezTo>
                  <a:cubicBezTo>
                    <a:pt x="366" y="91"/>
                    <a:pt x="274"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0" name="Google Shape;3780;p25"/>
            <p:cNvSpPr/>
            <p:nvPr/>
          </p:nvSpPr>
          <p:spPr>
            <a:xfrm>
              <a:off x="1019379" y="3899535"/>
              <a:ext cx="12535" cy="12535"/>
            </a:xfrm>
            <a:custGeom>
              <a:avLst/>
              <a:gdLst/>
              <a:ahLst/>
              <a:cxnLst/>
              <a:rect l="l" t="t" r="r" b="b"/>
              <a:pathLst>
                <a:path w="366" h="366" extrusionOk="0">
                  <a:moveTo>
                    <a:pt x="183" y="1"/>
                  </a:moveTo>
                  <a:cubicBezTo>
                    <a:pt x="62" y="1"/>
                    <a:pt x="1" y="92"/>
                    <a:pt x="1" y="183"/>
                  </a:cubicBezTo>
                  <a:cubicBezTo>
                    <a:pt x="1" y="305"/>
                    <a:pt x="62" y="366"/>
                    <a:pt x="183" y="366"/>
                  </a:cubicBezTo>
                  <a:cubicBezTo>
                    <a:pt x="274" y="366"/>
                    <a:pt x="365" y="305"/>
                    <a:pt x="365" y="183"/>
                  </a:cubicBezTo>
                  <a:cubicBezTo>
                    <a:pt x="365" y="92"/>
                    <a:pt x="27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1" name="Google Shape;3781;p25"/>
            <p:cNvSpPr/>
            <p:nvPr/>
          </p:nvSpPr>
          <p:spPr>
            <a:xfrm>
              <a:off x="982940" y="4312799"/>
              <a:ext cx="12535" cy="12535"/>
            </a:xfrm>
            <a:custGeom>
              <a:avLst/>
              <a:gdLst/>
              <a:ahLst/>
              <a:cxnLst/>
              <a:rect l="l" t="t" r="r" b="b"/>
              <a:pathLst>
                <a:path w="366" h="366" extrusionOk="0">
                  <a:moveTo>
                    <a:pt x="183" y="1"/>
                  </a:moveTo>
                  <a:cubicBezTo>
                    <a:pt x="62" y="1"/>
                    <a:pt x="1" y="92"/>
                    <a:pt x="1" y="183"/>
                  </a:cubicBezTo>
                  <a:cubicBezTo>
                    <a:pt x="1" y="274"/>
                    <a:pt x="62" y="366"/>
                    <a:pt x="183" y="366"/>
                  </a:cubicBezTo>
                  <a:cubicBezTo>
                    <a:pt x="274" y="366"/>
                    <a:pt x="366" y="274"/>
                    <a:pt x="366" y="183"/>
                  </a:cubicBezTo>
                  <a:cubicBezTo>
                    <a:pt x="366" y="92"/>
                    <a:pt x="27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2" name="Google Shape;3782;p25"/>
            <p:cNvSpPr/>
            <p:nvPr/>
          </p:nvSpPr>
          <p:spPr>
            <a:xfrm>
              <a:off x="772660" y="4943638"/>
              <a:ext cx="12535" cy="12535"/>
            </a:xfrm>
            <a:custGeom>
              <a:avLst/>
              <a:gdLst/>
              <a:ahLst/>
              <a:cxnLst/>
              <a:rect l="l" t="t" r="r" b="b"/>
              <a:pathLst>
                <a:path w="366" h="366" extrusionOk="0">
                  <a:moveTo>
                    <a:pt x="183" y="1"/>
                  </a:moveTo>
                  <a:cubicBezTo>
                    <a:pt x="92" y="1"/>
                    <a:pt x="1" y="61"/>
                    <a:pt x="1" y="183"/>
                  </a:cubicBezTo>
                  <a:cubicBezTo>
                    <a:pt x="1" y="274"/>
                    <a:pt x="92" y="365"/>
                    <a:pt x="183" y="365"/>
                  </a:cubicBezTo>
                  <a:cubicBezTo>
                    <a:pt x="274" y="365"/>
                    <a:pt x="366" y="274"/>
                    <a:pt x="366" y="183"/>
                  </a:cubicBezTo>
                  <a:cubicBezTo>
                    <a:pt x="366" y="61"/>
                    <a:pt x="27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3" name="Google Shape;3783;p25"/>
            <p:cNvSpPr/>
            <p:nvPr/>
          </p:nvSpPr>
          <p:spPr>
            <a:xfrm>
              <a:off x="1526345" y="4595958"/>
              <a:ext cx="13562" cy="12535"/>
            </a:xfrm>
            <a:custGeom>
              <a:avLst/>
              <a:gdLst/>
              <a:ahLst/>
              <a:cxnLst/>
              <a:rect l="l" t="t" r="r" b="b"/>
              <a:pathLst>
                <a:path w="396" h="366" extrusionOk="0">
                  <a:moveTo>
                    <a:pt x="183" y="1"/>
                  </a:moveTo>
                  <a:cubicBezTo>
                    <a:pt x="92" y="1"/>
                    <a:pt x="0" y="61"/>
                    <a:pt x="0" y="183"/>
                  </a:cubicBezTo>
                  <a:cubicBezTo>
                    <a:pt x="0" y="274"/>
                    <a:pt x="92" y="365"/>
                    <a:pt x="183" y="365"/>
                  </a:cubicBezTo>
                  <a:cubicBezTo>
                    <a:pt x="304" y="365"/>
                    <a:pt x="396" y="274"/>
                    <a:pt x="396" y="183"/>
                  </a:cubicBezTo>
                  <a:cubicBezTo>
                    <a:pt x="396" y="61"/>
                    <a:pt x="30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4" name="Google Shape;3784;p25"/>
            <p:cNvSpPr/>
            <p:nvPr/>
          </p:nvSpPr>
          <p:spPr>
            <a:xfrm>
              <a:off x="801839" y="3973201"/>
              <a:ext cx="14589" cy="12980"/>
            </a:xfrm>
            <a:custGeom>
              <a:avLst/>
              <a:gdLst/>
              <a:ahLst/>
              <a:cxnLst/>
              <a:rect l="l" t="t" r="r" b="b"/>
              <a:pathLst>
                <a:path w="426" h="379" extrusionOk="0">
                  <a:moveTo>
                    <a:pt x="197" y="0"/>
                  </a:moveTo>
                  <a:cubicBezTo>
                    <a:pt x="122" y="0"/>
                    <a:pt x="56" y="59"/>
                    <a:pt x="30" y="160"/>
                  </a:cubicBezTo>
                  <a:cubicBezTo>
                    <a:pt x="0" y="251"/>
                    <a:pt x="61" y="342"/>
                    <a:pt x="182" y="373"/>
                  </a:cubicBezTo>
                  <a:cubicBezTo>
                    <a:pt x="195" y="377"/>
                    <a:pt x="207" y="379"/>
                    <a:pt x="219" y="379"/>
                  </a:cubicBezTo>
                  <a:cubicBezTo>
                    <a:pt x="297" y="379"/>
                    <a:pt x="369" y="300"/>
                    <a:pt x="395" y="221"/>
                  </a:cubicBezTo>
                  <a:cubicBezTo>
                    <a:pt x="426" y="130"/>
                    <a:pt x="334" y="38"/>
                    <a:pt x="243" y="8"/>
                  </a:cubicBezTo>
                  <a:cubicBezTo>
                    <a:pt x="228" y="3"/>
                    <a:pt x="212" y="0"/>
                    <a:pt x="197"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5" name="Google Shape;3785;p25"/>
            <p:cNvSpPr/>
            <p:nvPr/>
          </p:nvSpPr>
          <p:spPr>
            <a:xfrm>
              <a:off x="635259" y="4899939"/>
              <a:ext cx="12535" cy="13562"/>
            </a:xfrm>
            <a:custGeom>
              <a:avLst/>
              <a:gdLst/>
              <a:ahLst/>
              <a:cxnLst/>
              <a:rect l="l" t="t" r="r" b="b"/>
              <a:pathLst>
                <a:path w="366" h="396" extrusionOk="0">
                  <a:moveTo>
                    <a:pt x="183" y="0"/>
                  </a:moveTo>
                  <a:cubicBezTo>
                    <a:pt x="92" y="0"/>
                    <a:pt x="1" y="91"/>
                    <a:pt x="1" y="213"/>
                  </a:cubicBezTo>
                  <a:cubicBezTo>
                    <a:pt x="1" y="304"/>
                    <a:pt x="92" y="395"/>
                    <a:pt x="183" y="395"/>
                  </a:cubicBezTo>
                  <a:cubicBezTo>
                    <a:pt x="274" y="395"/>
                    <a:pt x="365" y="304"/>
                    <a:pt x="365" y="213"/>
                  </a:cubicBezTo>
                  <a:cubicBezTo>
                    <a:pt x="365" y="91"/>
                    <a:pt x="274"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6" name="Google Shape;3786;p25"/>
            <p:cNvSpPr/>
            <p:nvPr/>
          </p:nvSpPr>
          <p:spPr>
            <a:xfrm>
              <a:off x="413541" y="3430070"/>
              <a:ext cx="13562" cy="12535"/>
            </a:xfrm>
            <a:custGeom>
              <a:avLst/>
              <a:gdLst/>
              <a:ahLst/>
              <a:cxnLst/>
              <a:rect l="l" t="t" r="r" b="b"/>
              <a:pathLst>
                <a:path w="396" h="366" extrusionOk="0">
                  <a:moveTo>
                    <a:pt x="213" y="0"/>
                  </a:moveTo>
                  <a:cubicBezTo>
                    <a:pt x="92" y="0"/>
                    <a:pt x="0" y="92"/>
                    <a:pt x="0" y="183"/>
                  </a:cubicBezTo>
                  <a:cubicBezTo>
                    <a:pt x="0" y="274"/>
                    <a:pt x="92" y="365"/>
                    <a:pt x="213" y="365"/>
                  </a:cubicBezTo>
                  <a:cubicBezTo>
                    <a:pt x="304" y="365"/>
                    <a:pt x="396" y="274"/>
                    <a:pt x="396" y="183"/>
                  </a:cubicBezTo>
                  <a:cubicBezTo>
                    <a:pt x="396" y="92"/>
                    <a:pt x="304" y="0"/>
                    <a:pt x="21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7" name="Google Shape;3787;p25"/>
            <p:cNvSpPr/>
            <p:nvPr/>
          </p:nvSpPr>
          <p:spPr>
            <a:xfrm>
              <a:off x="821600" y="3582060"/>
              <a:ext cx="13562" cy="12500"/>
            </a:xfrm>
            <a:custGeom>
              <a:avLst/>
              <a:gdLst/>
              <a:ahLst/>
              <a:cxnLst/>
              <a:rect l="l" t="t" r="r" b="b"/>
              <a:pathLst>
                <a:path w="396" h="365" extrusionOk="0">
                  <a:moveTo>
                    <a:pt x="213" y="0"/>
                  </a:moveTo>
                  <a:cubicBezTo>
                    <a:pt x="92" y="0"/>
                    <a:pt x="1" y="61"/>
                    <a:pt x="1" y="183"/>
                  </a:cubicBezTo>
                  <a:cubicBezTo>
                    <a:pt x="1" y="274"/>
                    <a:pt x="92" y="365"/>
                    <a:pt x="213" y="365"/>
                  </a:cubicBezTo>
                  <a:cubicBezTo>
                    <a:pt x="304" y="365"/>
                    <a:pt x="396" y="274"/>
                    <a:pt x="396" y="183"/>
                  </a:cubicBezTo>
                  <a:cubicBezTo>
                    <a:pt x="396" y="61"/>
                    <a:pt x="304" y="0"/>
                    <a:pt x="21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8" name="Google Shape;3788;p25"/>
            <p:cNvSpPr/>
            <p:nvPr/>
          </p:nvSpPr>
          <p:spPr>
            <a:xfrm>
              <a:off x="8424888" y="4381534"/>
              <a:ext cx="22946" cy="22912"/>
            </a:xfrm>
            <a:custGeom>
              <a:avLst/>
              <a:gdLst/>
              <a:ahLst/>
              <a:cxnLst/>
              <a:rect l="l" t="t" r="r" b="b"/>
              <a:pathLst>
                <a:path w="670" h="669" extrusionOk="0">
                  <a:moveTo>
                    <a:pt x="335" y="0"/>
                  </a:moveTo>
                  <a:cubicBezTo>
                    <a:pt x="153" y="0"/>
                    <a:pt x="1" y="152"/>
                    <a:pt x="1" y="334"/>
                  </a:cubicBezTo>
                  <a:cubicBezTo>
                    <a:pt x="1" y="517"/>
                    <a:pt x="153" y="669"/>
                    <a:pt x="335" y="669"/>
                  </a:cubicBezTo>
                  <a:cubicBezTo>
                    <a:pt x="517" y="669"/>
                    <a:pt x="669" y="547"/>
                    <a:pt x="669" y="334"/>
                  </a:cubicBezTo>
                  <a:cubicBezTo>
                    <a:pt x="669" y="152"/>
                    <a:pt x="517" y="0"/>
                    <a:pt x="335"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9" name="Google Shape;3789;p25"/>
            <p:cNvSpPr/>
            <p:nvPr/>
          </p:nvSpPr>
          <p:spPr>
            <a:xfrm>
              <a:off x="7599386" y="4320094"/>
              <a:ext cx="22946" cy="22946"/>
            </a:xfrm>
            <a:custGeom>
              <a:avLst/>
              <a:gdLst/>
              <a:ahLst/>
              <a:cxnLst/>
              <a:rect l="l" t="t" r="r" b="b"/>
              <a:pathLst>
                <a:path w="670" h="670" extrusionOk="0">
                  <a:moveTo>
                    <a:pt x="335" y="1"/>
                  </a:moveTo>
                  <a:cubicBezTo>
                    <a:pt x="153" y="1"/>
                    <a:pt x="1" y="153"/>
                    <a:pt x="1" y="335"/>
                  </a:cubicBezTo>
                  <a:cubicBezTo>
                    <a:pt x="1" y="517"/>
                    <a:pt x="153" y="669"/>
                    <a:pt x="335" y="669"/>
                  </a:cubicBezTo>
                  <a:cubicBezTo>
                    <a:pt x="518" y="669"/>
                    <a:pt x="670" y="517"/>
                    <a:pt x="670" y="335"/>
                  </a:cubicBezTo>
                  <a:cubicBezTo>
                    <a:pt x="670" y="153"/>
                    <a:pt x="518" y="1"/>
                    <a:pt x="335"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0" name="Google Shape;3790;p25"/>
            <p:cNvSpPr/>
            <p:nvPr/>
          </p:nvSpPr>
          <p:spPr>
            <a:xfrm>
              <a:off x="7745143" y="4712399"/>
              <a:ext cx="22946" cy="22055"/>
            </a:xfrm>
            <a:custGeom>
              <a:avLst/>
              <a:gdLst/>
              <a:ahLst/>
              <a:cxnLst/>
              <a:rect l="l" t="t" r="r" b="b"/>
              <a:pathLst>
                <a:path w="670" h="644" extrusionOk="0">
                  <a:moveTo>
                    <a:pt x="381" y="1"/>
                  </a:moveTo>
                  <a:cubicBezTo>
                    <a:pt x="366" y="1"/>
                    <a:pt x="350" y="2"/>
                    <a:pt x="335" y="5"/>
                  </a:cubicBezTo>
                  <a:cubicBezTo>
                    <a:pt x="152" y="5"/>
                    <a:pt x="0" y="126"/>
                    <a:pt x="0" y="339"/>
                  </a:cubicBezTo>
                  <a:cubicBezTo>
                    <a:pt x="0" y="491"/>
                    <a:pt x="152" y="643"/>
                    <a:pt x="335" y="643"/>
                  </a:cubicBezTo>
                  <a:cubicBezTo>
                    <a:pt x="517" y="643"/>
                    <a:pt x="669" y="522"/>
                    <a:pt x="669" y="339"/>
                  </a:cubicBezTo>
                  <a:cubicBezTo>
                    <a:pt x="669" y="145"/>
                    <a:pt x="542" y="1"/>
                    <a:pt x="381"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1" name="Google Shape;3791;p25"/>
            <p:cNvSpPr/>
            <p:nvPr/>
          </p:nvSpPr>
          <p:spPr>
            <a:xfrm>
              <a:off x="7838810" y="4460646"/>
              <a:ext cx="12535" cy="12500"/>
            </a:xfrm>
            <a:custGeom>
              <a:avLst/>
              <a:gdLst/>
              <a:ahLst/>
              <a:cxnLst/>
              <a:rect l="l" t="t" r="r" b="b"/>
              <a:pathLst>
                <a:path w="366" h="365" extrusionOk="0">
                  <a:moveTo>
                    <a:pt x="183" y="0"/>
                  </a:moveTo>
                  <a:cubicBezTo>
                    <a:pt x="92" y="0"/>
                    <a:pt x="1" y="61"/>
                    <a:pt x="1" y="182"/>
                  </a:cubicBezTo>
                  <a:cubicBezTo>
                    <a:pt x="1" y="274"/>
                    <a:pt x="92" y="365"/>
                    <a:pt x="183" y="365"/>
                  </a:cubicBezTo>
                  <a:cubicBezTo>
                    <a:pt x="305" y="365"/>
                    <a:pt x="366" y="274"/>
                    <a:pt x="366" y="182"/>
                  </a:cubicBezTo>
                  <a:cubicBezTo>
                    <a:pt x="366" y="61"/>
                    <a:pt x="305"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2" name="Google Shape;3792;p25"/>
            <p:cNvSpPr/>
            <p:nvPr/>
          </p:nvSpPr>
          <p:spPr>
            <a:xfrm>
              <a:off x="970474" y="4658425"/>
              <a:ext cx="22912" cy="22912"/>
            </a:xfrm>
            <a:custGeom>
              <a:avLst/>
              <a:gdLst/>
              <a:ahLst/>
              <a:cxnLst/>
              <a:rect l="l" t="t" r="r" b="b"/>
              <a:pathLst>
                <a:path w="669" h="669" extrusionOk="0">
                  <a:moveTo>
                    <a:pt x="334" y="0"/>
                  </a:moveTo>
                  <a:cubicBezTo>
                    <a:pt x="152" y="0"/>
                    <a:pt x="0" y="152"/>
                    <a:pt x="0" y="335"/>
                  </a:cubicBezTo>
                  <a:cubicBezTo>
                    <a:pt x="0" y="517"/>
                    <a:pt x="152" y="669"/>
                    <a:pt x="334" y="669"/>
                  </a:cubicBezTo>
                  <a:cubicBezTo>
                    <a:pt x="547" y="669"/>
                    <a:pt x="669" y="517"/>
                    <a:pt x="669" y="335"/>
                  </a:cubicBezTo>
                  <a:cubicBezTo>
                    <a:pt x="669" y="152"/>
                    <a:pt x="547" y="0"/>
                    <a:pt x="334"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3" name="Google Shape;3793;p25"/>
            <p:cNvSpPr/>
            <p:nvPr/>
          </p:nvSpPr>
          <p:spPr>
            <a:xfrm>
              <a:off x="2298763" y="4984256"/>
              <a:ext cx="12500" cy="12500"/>
            </a:xfrm>
            <a:custGeom>
              <a:avLst/>
              <a:gdLst/>
              <a:ahLst/>
              <a:cxnLst/>
              <a:rect l="l" t="t" r="r" b="b"/>
              <a:pathLst>
                <a:path w="365" h="365" extrusionOk="0">
                  <a:moveTo>
                    <a:pt x="182" y="0"/>
                  </a:moveTo>
                  <a:cubicBezTo>
                    <a:pt x="91" y="0"/>
                    <a:pt x="0" y="61"/>
                    <a:pt x="0" y="182"/>
                  </a:cubicBezTo>
                  <a:cubicBezTo>
                    <a:pt x="0" y="274"/>
                    <a:pt x="91" y="365"/>
                    <a:pt x="182" y="365"/>
                  </a:cubicBezTo>
                  <a:cubicBezTo>
                    <a:pt x="304" y="365"/>
                    <a:pt x="365" y="274"/>
                    <a:pt x="365" y="182"/>
                  </a:cubicBezTo>
                  <a:cubicBezTo>
                    <a:pt x="365" y="61"/>
                    <a:pt x="304" y="0"/>
                    <a:pt x="182"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4" name="Google Shape;3794;p25"/>
            <p:cNvSpPr/>
            <p:nvPr/>
          </p:nvSpPr>
          <p:spPr>
            <a:xfrm>
              <a:off x="1578401" y="4862437"/>
              <a:ext cx="13562" cy="12535"/>
            </a:xfrm>
            <a:custGeom>
              <a:avLst/>
              <a:gdLst/>
              <a:ahLst/>
              <a:cxnLst/>
              <a:rect l="l" t="t" r="r" b="b"/>
              <a:pathLst>
                <a:path w="396" h="366" extrusionOk="0">
                  <a:moveTo>
                    <a:pt x="213" y="1"/>
                  </a:moveTo>
                  <a:cubicBezTo>
                    <a:pt x="91" y="1"/>
                    <a:pt x="0" y="92"/>
                    <a:pt x="0" y="183"/>
                  </a:cubicBezTo>
                  <a:cubicBezTo>
                    <a:pt x="0" y="305"/>
                    <a:pt x="91" y="366"/>
                    <a:pt x="213" y="366"/>
                  </a:cubicBezTo>
                  <a:cubicBezTo>
                    <a:pt x="304" y="366"/>
                    <a:pt x="395" y="305"/>
                    <a:pt x="395" y="183"/>
                  </a:cubicBezTo>
                  <a:cubicBezTo>
                    <a:pt x="395" y="92"/>
                    <a:pt x="304" y="1"/>
                    <a:pt x="21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5" name="Google Shape;3795;p25"/>
            <p:cNvSpPr/>
            <p:nvPr/>
          </p:nvSpPr>
          <p:spPr>
            <a:xfrm>
              <a:off x="2117628" y="5031072"/>
              <a:ext cx="13562" cy="12535"/>
            </a:xfrm>
            <a:custGeom>
              <a:avLst/>
              <a:gdLst/>
              <a:ahLst/>
              <a:cxnLst/>
              <a:rect l="l" t="t" r="r" b="b"/>
              <a:pathLst>
                <a:path w="396" h="366" extrusionOk="0">
                  <a:moveTo>
                    <a:pt x="213" y="1"/>
                  </a:moveTo>
                  <a:cubicBezTo>
                    <a:pt x="91" y="1"/>
                    <a:pt x="0" y="62"/>
                    <a:pt x="0" y="183"/>
                  </a:cubicBezTo>
                  <a:cubicBezTo>
                    <a:pt x="0" y="274"/>
                    <a:pt x="91" y="366"/>
                    <a:pt x="213" y="366"/>
                  </a:cubicBezTo>
                  <a:cubicBezTo>
                    <a:pt x="304" y="366"/>
                    <a:pt x="395" y="274"/>
                    <a:pt x="395" y="183"/>
                  </a:cubicBezTo>
                  <a:cubicBezTo>
                    <a:pt x="395" y="62"/>
                    <a:pt x="304" y="1"/>
                    <a:pt x="21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6" name="Google Shape;3796;p25"/>
            <p:cNvSpPr/>
            <p:nvPr/>
          </p:nvSpPr>
          <p:spPr>
            <a:xfrm>
              <a:off x="2418458" y="5072717"/>
              <a:ext cx="22946" cy="22946"/>
            </a:xfrm>
            <a:custGeom>
              <a:avLst/>
              <a:gdLst/>
              <a:ahLst/>
              <a:cxnLst/>
              <a:rect l="l" t="t" r="r" b="b"/>
              <a:pathLst>
                <a:path w="670" h="670" extrusionOk="0">
                  <a:moveTo>
                    <a:pt x="335" y="1"/>
                  </a:moveTo>
                  <a:cubicBezTo>
                    <a:pt x="153" y="1"/>
                    <a:pt x="1" y="153"/>
                    <a:pt x="1" y="335"/>
                  </a:cubicBezTo>
                  <a:cubicBezTo>
                    <a:pt x="1" y="517"/>
                    <a:pt x="153" y="669"/>
                    <a:pt x="335" y="669"/>
                  </a:cubicBezTo>
                  <a:cubicBezTo>
                    <a:pt x="517" y="669"/>
                    <a:pt x="669" y="517"/>
                    <a:pt x="669" y="335"/>
                  </a:cubicBezTo>
                  <a:cubicBezTo>
                    <a:pt x="669" y="153"/>
                    <a:pt x="517" y="1"/>
                    <a:pt x="335"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7" name="Google Shape;3797;p25"/>
            <p:cNvSpPr/>
            <p:nvPr/>
          </p:nvSpPr>
          <p:spPr>
            <a:xfrm>
              <a:off x="8188580" y="4248277"/>
              <a:ext cx="12535" cy="12535"/>
            </a:xfrm>
            <a:custGeom>
              <a:avLst/>
              <a:gdLst/>
              <a:ahLst/>
              <a:cxnLst/>
              <a:rect l="l" t="t" r="r" b="b"/>
              <a:pathLst>
                <a:path w="366" h="366" extrusionOk="0">
                  <a:moveTo>
                    <a:pt x="183" y="0"/>
                  </a:moveTo>
                  <a:cubicBezTo>
                    <a:pt x="92" y="0"/>
                    <a:pt x="1" y="92"/>
                    <a:pt x="1" y="183"/>
                  </a:cubicBezTo>
                  <a:cubicBezTo>
                    <a:pt x="1" y="304"/>
                    <a:pt x="92" y="365"/>
                    <a:pt x="183" y="365"/>
                  </a:cubicBezTo>
                  <a:cubicBezTo>
                    <a:pt x="305" y="365"/>
                    <a:pt x="366" y="304"/>
                    <a:pt x="366" y="183"/>
                  </a:cubicBezTo>
                  <a:cubicBezTo>
                    <a:pt x="366" y="92"/>
                    <a:pt x="305"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8" name="Google Shape;3798;p25"/>
            <p:cNvSpPr/>
            <p:nvPr/>
          </p:nvSpPr>
          <p:spPr>
            <a:xfrm>
              <a:off x="8043884" y="4389856"/>
              <a:ext cx="12535" cy="13562"/>
            </a:xfrm>
            <a:custGeom>
              <a:avLst/>
              <a:gdLst/>
              <a:ahLst/>
              <a:cxnLst/>
              <a:rect l="l" t="t" r="r" b="b"/>
              <a:pathLst>
                <a:path w="366" h="396" extrusionOk="0">
                  <a:moveTo>
                    <a:pt x="183" y="0"/>
                  </a:moveTo>
                  <a:cubicBezTo>
                    <a:pt x="92" y="0"/>
                    <a:pt x="1" y="91"/>
                    <a:pt x="1" y="213"/>
                  </a:cubicBezTo>
                  <a:cubicBezTo>
                    <a:pt x="1" y="304"/>
                    <a:pt x="92" y="395"/>
                    <a:pt x="183" y="395"/>
                  </a:cubicBezTo>
                  <a:cubicBezTo>
                    <a:pt x="305" y="395"/>
                    <a:pt x="366" y="304"/>
                    <a:pt x="366" y="213"/>
                  </a:cubicBezTo>
                  <a:cubicBezTo>
                    <a:pt x="366" y="91"/>
                    <a:pt x="305"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9" name="Google Shape;3799;p25"/>
            <p:cNvSpPr/>
            <p:nvPr/>
          </p:nvSpPr>
          <p:spPr>
            <a:xfrm>
              <a:off x="8152175" y="4661542"/>
              <a:ext cx="12500" cy="12535"/>
            </a:xfrm>
            <a:custGeom>
              <a:avLst/>
              <a:gdLst/>
              <a:ahLst/>
              <a:cxnLst/>
              <a:rect l="l" t="t" r="r" b="b"/>
              <a:pathLst>
                <a:path w="365" h="366" extrusionOk="0">
                  <a:moveTo>
                    <a:pt x="182" y="0"/>
                  </a:moveTo>
                  <a:cubicBezTo>
                    <a:pt x="91" y="0"/>
                    <a:pt x="0" y="92"/>
                    <a:pt x="0" y="183"/>
                  </a:cubicBezTo>
                  <a:cubicBezTo>
                    <a:pt x="0" y="304"/>
                    <a:pt x="91" y="365"/>
                    <a:pt x="182" y="365"/>
                  </a:cubicBezTo>
                  <a:cubicBezTo>
                    <a:pt x="304" y="365"/>
                    <a:pt x="365" y="304"/>
                    <a:pt x="365" y="183"/>
                  </a:cubicBezTo>
                  <a:cubicBezTo>
                    <a:pt x="365" y="92"/>
                    <a:pt x="304" y="0"/>
                    <a:pt x="182"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0" name="Google Shape;3800;p25"/>
            <p:cNvSpPr/>
            <p:nvPr/>
          </p:nvSpPr>
          <p:spPr>
            <a:xfrm>
              <a:off x="9119221" y="4245161"/>
              <a:ext cx="12535" cy="12500"/>
            </a:xfrm>
            <a:custGeom>
              <a:avLst/>
              <a:gdLst/>
              <a:ahLst/>
              <a:cxnLst/>
              <a:rect l="l" t="t" r="r" b="b"/>
              <a:pathLst>
                <a:path w="366" h="365" extrusionOk="0">
                  <a:moveTo>
                    <a:pt x="183" y="0"/>
                  </a:moveTo>
                  <a:cubicBezTo>
                    <a:pt x="92" y="0"/>
                    <a:pt x="1" y="61"/>
                    <a:pt x="1" y="183"/>
                  </a:cubicBezTo>
                  <a:cubicBezTo>
                    <a:pt x="1" y="274"/>
                    <a:pt x="92" y="365"/>
                    <a:pt x="183" y="365"/>
                  </a:cubicBezTo>
                  <a:cubicBezTo>
                    <a:pt x="305" y="365"/>
                    <a:pt x="365" y="274"/>
                    <a:pt x="365" y="183"/>
                  </a:cubicBezTo>
                  <a:cubicBezTo>
                    <a:pt x="365" y="61"/>
                    <a:pt x="305"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1" name="Google Shape;3801;p25"/>
            <p:cNvSpPr/>
            <p:nvPr/>
          </p:nvSpPr>
          <p:spPr>
            <a:xfrm>
              <a:off x="8573761" y="4660514"/>
              <a:ext cx="12535" cy="12500"/>
            </a:xfrm>
            <a:custGeom>
              <a:avLst/>
              <a:gdLst/>
              <a:ahLst/>
              <a:cxnLst/>
              <a:rect l="l" t="t" r="r" b="b"/>
              <a:pathLst>
                <a:path w="366" h="365" extrusionOk="0">
                  <a:moveTo>
                    <a:pt x="183" y="0"/>
                  </a:moveTo>
                  <a:cubicBezTo>
                    <a:pt x="61" y="0"/>
                    <a:pt x="0" y="61"/>
                    <a:pt x="0" y="182"/>
                  </a:cubicBezTo>
                  <a:cubicBezTo>
                    <a:pt x="0" y="274"/>
                    <a:pt x="61" y="365"/>
                    <a:pt x="183" y="365"/>
                  </a:cubicBezTo>
                  <a:cubicBezTo>
                    <a:pt x="274" y="365"/>
                    <a:pt x="365" y="274"/>
                    <a:pt x="365" y="182"/>
                  </a:cubicBezTo>
                  <a:cubicBezTo>
                    <a:pt x="365" y="61"/>
                    <a:pt x="274"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2" name="Google Shape;3802;p25"/>
            <p:cNvSpPr/>
            <p:nvPr/>
          </p:nvSpPr>
          <p:spPr>
            <a:xfrm>
              <a:off x="7964772" y="4500202"/>
              <a:ext cx="12535" cy="12500"/>
            </a:xfrm>
            <a:custGeom>
              <a:avLst/>
              <a:gdLst/>
              <a:ahLst/>
              <a:cxnLst/>
              <a:rect l="l" t="t" r="r" b="b"/>
              <a:pathLst>
                <a:path w="366" h="365" extrusionOk="0">
                  <a:moveTo>
                    <a:pt x="183" y="0"/>
                  </a:moveTo>
                  <a:cubicBezTo>
                    <a:pt x="92" y="0"/>
                    <a:pt x="1" y="91"/>
                    <a:pt x="1" y="182"/>
                  </a:cubicBezTo>
                  <a:cubicBezTo>
                    <a:pt x="1" y="274"/>
                    <a:pt x="92" y="365"/>
                    <a:pt x="183" y="365"/>
                  </a:cubicBezTo>
                  <a:cubicBezTo>
                    <a:pt x="274" y="365"/>
                    <a:pt x="366" y="274"/>
                    <a:pt x="366" y="182"/>
                  </a:cubicBezTo>
                  <a:cubicBezTo>
                    <a:pt x="366" y="91"/>
                    <a:pt x="274"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3" name="Google Shape;3803;p25"/>
            <p:cNvSpPr/>
            <p:nvPr/>
          </p:nvSpPr>
          <p:spPr>
            <a:xfrm>
              <a:off x="7972067" y="4321909"/>
              <a:ext cx="13562" cy="13014"/>
            </a:xfrm>
            <a:custGeom>
              <a:avLst/>
              <a:gdLst/>
              <a:ahLst/>
              <a:cxnLst/>
              <a:rect l="l" t="t" r="r" b="b"/>
              <a:pathLst>
                <a:path w="396" h="380" extrusionOk="0">
                  <a:moveTo>
                    <a:pt x="184" y="1"/>
                  </a:moveTo>
                  <a:cubicBezTo>
                    <a:pt x="93" y="1"/>
                    <a:pt x="26" y="60"/>
                    <a:pt x="1" y="160"/>
                  </a:cubicBezTo>
                  <a:cubicBezTo>
                    <a:pt x="1" y="252"/>
                    <a:pt x="61" y="343"/>
                    <a:pt x="153" y="373"/>
                  </a:cubicBezTo>
                  <a:cubicBezTo>
                    <a:pt x="165" y="377"/>
                    <a:pt x="178" y="379"/>
                    <a:pt x="191" y="379"/>
                  </a:cubicBezTo>
                  <a:cubicBezTo>
                    <a:pt x="274" y="379"/>
                    <a:pt x="365" y="300"/>
                    <a:pt x="365" y="221"/>
                  </a:cubicBezTo>
                  <a:cubicBezTo>
                    <a:pt x="396" y="130"/>
                    <a:pt x="335" y="8"/>
                    <a:pt x="244" y="8"/>
                  </a:cubicBezTo>
                  <a:cubicBezTo>
                    <a:pt x="223" y="3"/>
                    <a:pt x="203" y="1"/>
                    <a:pt x="184"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4" name="Google Shape;3804;p25"/>
            <p:cNvSpPr/>
            <p:nvPr/>
          </p:nvSpPr>
          <p:spPr>
            <a:xfrm>
              <a:off x="9238951" y="3549765"/>
              <a:ext cx="46851" cy="45857"/>
            </a:xfrm>
            <a:custGeom>
              <a:avLst/>
              <a:gdLst/>
              <a:ahLst/>
              <a:cxnLst/>
              <a:rect l="l" t="t" r="r" b="b"/>
              <a:pathLst>
                <a:path w="1368" h="1339" extrusionOk="0">
                  <a:moveTo>
                    <a:pt x="699" y="1"/>
                  </a:moveTo>
                  <a:cubicBezTo>
                    <a:pt x="304" y="1"/>
                    <a:pt x="0" y="305"/>
                    <a:pt x="0" y="670"/>
                  </a:cubicBezTo>
                  <a:cubicBezTo>
                    <a:pt x="0" y="1065"/>
                    <a:pt x="304" y="1338"/>
                    <a:pt x="699" y="1338"/>
                  </a:cubicBezTo>
                  <a:cubicBezTo>
                    <a:pt x="1064" y="1338"/>
                    <a:pt x="1368" y="1065"/>
                    <a:pt x="1368" y="670"/>
                  </a:cubicBezTo>
                  <a:cubicBezTo>
                    <a:pt x="1368" y="305"/>
                    <a:pt x="1064" y="1"/>
                    <a:pt x="699"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5" name="Google Shape;3805;p25"/>
            <p:cNvSpPr/>
            <p:nvPr/>
          </p:nvSpPr>
          <p:spPr>
            <a:xfrm>
              <a:off x="9087988" y="4949906"/>
              <a:ext cx="22946" cy="22912"/>
            </a:xfrm>
            <a:custGeom>
              <a:avLst/>
              <a:gdLst/>
              <a:ahLst/>
              <a:cxnLst/>
              <a:rect l="l" t="t" r="r" b="b"/>
              <a:pathLst>
                <a:path w="670" h="669" extrusionOk="0">
                  <a:moveTo>
                    <a:pt x="335" y="0"/>
                  </a:moveTo>
                  <a:cubicBezTo>
                    <a:pt x="153" y="0"/>
                    <a:pt x="1" y="152"/>
                    <a:pt x="1" y="334"/>
                  </a:cubicBezTo>
                  <a:cubicBezTo>
                    <a:pt x="1" y="517"/>
                    <a:pt x="153" y="669"/>
                    <a:pt x="335" y="669"/>
                  </a:cubicBezTo>
                  <a:cubicBezTo>
                    <a:pt x="518" y="669"/>
                    <a:pt x="670" y="517"/>
                    <a:pt x="670" y="334"/>
                  </a:cubicBezTo>
                  <a:cubicBezTo>
                    <a:pt x="670" y="152"/>
                    <a:pt x="518" y="0"/>
                    <a:pt x="335"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6" name="Google Shape;3806;p25"/>
            <p:cNvSpPr/>
            <p:nvPr/>
          </p:nvSpPr>
          <p:spPr>
            <a:xfrm>
              <a:off x="8825686" y="4731270"/>
              <a:ext cx="22912" cy="22946"/>
            </a:xfrm>
            <a:custGeom>
              <a:avLst/>
              <a:gdLst/>
              <a:ahLst/>
              <a:cxnLst/>
              <a:rect l="l" t="t" r="r" b="b"/>
              <a:pathLst>
                <a:path w="669" h="670" extrusionOk="0">
                  <a:moveTo>
                    <a:pt x="334" y="1"/>
                  </a:moveTo>
                  <a:cubicBezTo>
                    <a:pt x="152" y="1"/>
                    <a:pt x="0" y="123"/>
                    <a:pt x="0" y="335"/>
                  </a:cubicBezTo>
                  <a:cubicBezTo>
                    <a:pt x="0" y="518"/>
                    <a:pt x="152" y="670"/>
                    <a:pt x="334" y="670"/>
                  </a:cubicBezTo>
                  <a:cubicBezTo>
                    <a:pt x="517" y="670"/>
                    <a:pt x="669" y="518"/>
                    <a:pt x="669" y="335"/>
                  </a:cubicBezTo>
                  <a:cubicBezTo>
                    <a:pt x="669" y="123"/>
                    <a:pt x="517" y="1"/>
                    <a:pt x="334"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7" name="Google Shape;3807;p25"/>
            <p:cNvSpPr/>
            <p:nvPr/>
          </p:nvSpPr>
          <p:spPr>
            <a:xfrm>
              <a:off x="8266664" y="5006106"/>
              <a:ext cx="13562" cy="12535"/>
            </a:xfrm>
            <a:custGeom>
              <a:avLst/>
              <a:gdLst/>
              <a:ahLst/>
              <a:cxnLst/>
              <a:rect l="l" t="t" r="r" b="b"/>
              <a:pathLst>
                <a:path w="396" h="366" extrusionOk="0">
                  <a:moveTo>
                    <a:pt x="213" y="0"/>
                  </a:moveTo>
                  <a:cubicBezTo>
                    <a:pt x="92" y="0"/>
                    <a:pt x="1" y="61"/>
                    <a:pt x="1" y="183"/>
                  </a:cubicBezTo>
                  <a:cubicBezTo>
                    <a:pt x="1" y="274"/>
                    <a:pt x="92" y="365"/>
                    <a:pt x="213" y="365"/>
                  </a:cubicBezTo>
                  <a:cubicBezTo>
                    <a:pt x="305" y="365"/>
                    <a:pt x="396" y="274"/>
                    <a:pt x="396" y="183"/>
                  </a:cubicBezTo>
                  <a:cubicBezTo>
                    <a:pt x="396" y="61"/>
                    <a:pt x="305" y="0"/>
                    <a:pt x="21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8" name="Google Shape;3808;p25"/>
            <p:cNvSpPr/>
            <p:nvPr/>
          </p:nvSpPr>
          <p:spPr>
            <a:xfrm>
              <a:off x="1883410" y="4455440"/>
              <a:ext cx="46851" cy="45823"/>
            </a:xfrm>
            <a:custGeom>
              <a:avLst/>
              <a:gdLst/>
              <a:ahLst/>
              <a:cxnLst/>
              <a:rect l="l" t="t" r="r" b="b"/>
              <a:pathLst>
                <a:path w="1368" h="1338" extrusionOk="0">
                  <a:moveTo>
                    <a:pt x="699" y="0"/>
                  </a:moveTo>
                  <a:cubicBezTo>
                    <a:pt x="304" y="0"/>
                    <a:pt x="0" y="304"/>
                    <a:pt x="0" y="669"/>
                  </a:cubicBezTo>
                  <a:cubicBezTo>
                    <a:pt x="0" y="1064"/>
                    <a:pt x="304" y="1338"/>
                    <a:pt x="699" y="1338"/>
                  </a:cubicBezTo>
                  <a:cubicBezTo>
                    <a:pt x="1064" y="1338"/>
                    <a:pt x="1368" y="1034"/>
                    <a:pt x="1368" y="669"/>
                  </a:cubicBezTo>
                  <a:cubicBezTo>
                    <a:pt x="1368" y="304"/>
                    <a:pt x="1064" y="0"/>
                    <a:pt x="699"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9" name="Google Shape;3809;p25"/>
            <p:cNvSpPr/>
            <p:nvPr/>
          </p:nvSpPr>
          <p:spPr>
            <a:xfrm>
              <a:off x="1880259" y="5001928"/>
              <a:ext cx="22946" cy="22946"/>
            </a:xfrm>
            <a:custGeom>
              <a:avLst/>
              <a:gdLst/>
              <a:ahLst/>
              <a:cxnLst/>
              <a:rect l="l" t="t" r="r" b="b"/>
              <a:pathLst>
                <a:path w="670" h="670" extrusionOk="0">
                  <a:moveTo>
                    <a:pt x="335" y="1"/>
                  </a:moveTo>
                  <a:cubicBezTo>
                    <a:pt x="153" y="1"/>
                    <a:pt x="1" y="153"/>
                    <a:pt x="1" y="335"/>
                  </a:cubicBezTo>
                  <a:cubicBezTo>
                    <a:pt x="1" y="518"/>
                    <a:pt x="153" y="669"/>
                    <a:pt x="335" y="669"/>
                  </a:cubicBezTo>
                  <a:cubicBezTo>
                    <a:pt x="518" y="669"/>
                    <a:pt x="670" y="518"/>
                    <a:pt x="670" y="335"/>
                  </a:cubicBezTo>
                  <a:cubicBezTo>
                    <a:pt x="670" y="153"/>
                    <a:pt x="518" y="1"/>
                    <a:pt x="335"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0" name="Google Shape;3810;p25"/>
            <p:cNvSpPr/>
            <p:nvPr/>
          </p:nvSpPr>
          <p:spPr>
            <a:xfrm>
              <a:off x="4898080" y="4390884"/>
              <a:ext cx="22912" cy="22946"/>
            </a:xfrm>
            <a:custGeom>
              <a:avLst/>
              <a:gdLst/>
              <a:ahLst/>
              <a:cxnLst/>
              <a:rect l="l" t="t" r="r" b="b"/>
              <a:pathLst>
                <a:path w="669" h="670" extrusionOk="0">
                  <a:moveTo>
                    <a:pt x="334" y="1"/>
                  </a:moveTo>
                  <a:cubicBezTo>
                    <a:pt x="152" y="1"/>
                    <a:pt x="0" y="153"/>
                    <a:pt x="0" y="335"/>
                  </a:cubicBezTo>
                  <a:cubicBezTo>
                    <a:pt x="0" y="517"/>
                    <a:pt x="152" y="669"/>
                    <a:pt x="334" y="669"/>
                  </a:cubicBezTo>
                  <a:cubicBezTo>
                    <a:pt x="517" y="669"/>
                    <a:pt x="669" y="517"/>
                    <a:pt x="669" y="335"/>
                  </a:cubicBezTo>
                  <a:cubicBezTo>
                    <a:pt x="669" y="153"/>
                    <a:pt x="517" y="1"/>
                    <a:pt x="334"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1" name="Google Shape;3811;p25"/>
            <p:cNvSpPr/>
            <p:nvPr/>
          </p:nvSpPr>
          <p:spPr>
            <a:xfrm>
              <a:off x="2373697" y="4521024"/>
              <a:ext cx="22946" cy="22912"/>
            </a:xfrm>
            <a:custGeom>
              <a:avLst/>
              <a:gdLst/>
              <a:ahLst/>
              <a:cxnLst/>
              <a:rect l="l" t="t" r="r" b="b"/>
              <a:pathLst>
                <a:path w="670" h="669" extrusionOk="0">
                  <a:moveTo>
                    <a:pt x="335" y="0"/>
                  </a:moveTo>
                  <a:cubicBezTo>
                    <a:pt x="152" y="0"/>
                    <a:pt x="1" y="152"/>
                    <a:pt x="1" y="334"/>
                  </a:cubicBezTo>
                  <a:cubicBezTo>
                    <a:pt x="1" y="517"/>
                    <a:pt x="152" y="669"/>
                    <a:pt x="335" y="669"/>
                  </a:cubicBezTo>
                  <a:cubicBezTo>
                    <a:pt x="517" y="669"/>
                    <a:pt x="669" y="517"/>
                    <a:pt x="669" y="334"/>
                  </a:cubicBezTo>
                  <a:cubicBezTo>
                    <a:pt x="669" y="152"/>
                    <a:pt x="517" y="0"/>
                    <a:pt x="335"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2" name="Google Shape;3812;p25"/>
            <p:cNvSpPr/>
            <p:nvPr/>
          </p:nvSpPr>
          <p:spPr>
            <a:xfrm>
              <a:off x="3220021" y="4300333"/>
              <a:ext cx="12500" cy="12500"/>
            </a:xfrm>
            <a:custGeom>
              <a:avLst/>
              <a:gdLst/>
              <a:ahLst/>
              <a:cxnLst/>
              <a:rect l="l" t="t" r="r" b="b"/>
              <a:pathLst>
                <a:path w="365" h="365" extrusionOk="0">
                  <a:moveTo>
                    <a:pt x="183" y="0"/>
                  </a:moveTo>
                  <a:cubicBezTo>
                    <a:pt x="91" y="0"/>
                    <a:pt x="0" y="91"/>
                    <a:pt x="0" y="183"/>
                  </a:cubicBezTo>
                  <a:cubicBezTo>
                    <a:pt x="0" y="274"/>
                    <a:pt x="91" y="365"/>
                    <a:pt x="183" y="365"/>
                  </a:cubicBezTo>
                  <a:cubicBezTo>
                    <a:pt x="274" y="365"/>
                    <a:pt x="365" y="274"/>
                    <a:pt x="365" y="183"/>
                  </a:cubicBezTo>
                  <a:cubicBezTo>
                    <a:pt x="365" y="91"/>
                    <a:pt x="274"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3" name="Google Shape;3813;p25"/>
            <p:cNvSpPr/>
            <p:nvPr/>
          </p:nvSpPr>
          <p:spPr>
            <a:xfrm>
              <a:off x="3009741" y="4930111"/>
              <a:ext cx="12535" cy="13562"/>
            </a:xfrm>
            <a:custGeom>
              <a:avLst/>
              <a:gdLst/>
              <a:ahLst/>
              <a:cxnLst/>
              <a:rect l="l" t="t" r="r" b="b"/>
              <a:pathLst>
                <a:path w="366" h="396" extrusionOk="0">
                  <a:moveTo>
                    <a:pt x="183" y="0"/>
                  </a:moveTo>
                  <a:cubicBezTo>
                    <a:pt x="91" y="0"/>
                    <a:pt x="0" y="92"/>
                    <a:pt x="0" y="213"/>
                  </a:cubicBezTo>
                  <a:cubicBezTo>
                    <a:pt x="0" y="304"/>
                    <a:pt x="91" y="396"/>
                    <a:pt x="183" y="396"/>
                  </a:cubicBezTo>
                  <a:cubicBezTo>
                    <a:pt x="304" y="396"/>
                    <a:pt x="365" y="304"/>
                    <a:pt x="365" y="213"/>
                  </a:cubicBezTo>
                  <a:cubicBezTo>
                    <a:pt x="365" y="92"/>
                    <a:pt x="304"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4" name="Google Shape;3814;p25"/>
            <p:cNvSpPr/>
            <p:nvPr/>
          </p:nvSpPr>
          <p:spPr>
            <a:xfrm>
              <a:off x="3664519" y="4639692"/>
              <a:ext cx="12500" cy="13562"/>
            </a:xfrm>
            <a:custGeom>
              <a:avLst/>
              <a:gdLst/>
              <a:ahLst/>
              <a:cxnLst/>
              <a:rect l="l" t="t" r="r" b="b"/>
              <a:pathLst>
                <a:path w="365" h="396" extrusionOk="0">
                  <a:moveTo>
                    <a:pt x="183" y="0"/>
                  </a:moveTo>
                  <a:cubicBezTo>
                    <a:pt x="91" y="0"/>
                    <a:pt x="0" y="91"/>
                    <a:pt x="0" y="213"/>
                  </a:cubicBezTo>
                  <a:cubicBezTo>
                    <a:pt x="0" y="304"/>
                    <a:pt x="91" y="395"/>
                    <a:pt x="183" y="395"/>
                  </a:cubicBezTo>
                  <a:cubicBezTo>
                    <a:pt x="304" y="395"/>
                    <a:pt x="365" y="304"/>
                    <a:pt x="365" y="213"/>
                  </a:cubicBezTo>
                  <a:cubicBezTo>
                    <a:pt x="365" y="91"/>
                    <a:pt x="304"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5" name="Google Shape;3815;p25"/>
            <p:cNvSpPr/>
            <p:nvPr/>
          </p:nvSpPr>
          <p:spPr>
            <a:xfrm>
              <a:off x="2872340" y="4887438"/>
              <a:ext cx="12500" cy="13562"/>
            </a:xfrm>
            <a:custGeom>
              <a:avLst/>
              <a:gdLst/>
              <a:ahLst/>
              <a:cxnLst/>
              <a:rect l="l" t="t" r="r" b="b"/>
              <a:pathLst>
                <a:path w="365" h="396" extrusionOk="0">
                  <a:moveTo>
                    <a:pt x="182" y="0"/>
                  </a:moveTo>
                  <a:cubicBezTo>
                    <a:pt x="91" y="0"/>
                    <a:pt x="0" y="91"/>
                    <a:pt x="0" y="213"/>
                  </a:cubicBezTo>
                  <a:cubicBezTo>
                    <a:pt x="0" y="304"/>
                    <a:pt x="91" y="395"/>
                    <a:pt x="182" y="395"/>
                  </a:cubicBezTo>
                  <a:cubicBezTo>
                    <a:pt x="304" y="395"/>
                    <a:pt x="365" y="304"/>
                    <a:pt x="365" y="213"/>
                  </a:cubicBezTo>
                  <a:cubicBezTo>
                    <a:pt x="365" y="91"/>
                    <a:pt x="304" y="0"/>
                    <a:pt x="182"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6" name="Google Shape;3816;p25"/>
            <p:cNvSpPr/>
            <p:nvPr/>
          </p:nvSpPr>
          <p:spPr>
            <a:xfrm>
              <a:off x="4584715" y="4807265"/>
              <a:ext cx="45857" cy="45857"/>
            </a:xfrm>
            <a:custGeom>
              <a:avLst/>
              <a:gdLst/>
              <a:ahLst/>
              <a:cxnLst/>
              <a:rect l="l" t="t" r="r" b="b"/>
              <a:pathLst>
                <a:path w="1339" h="1339" extrusionOk="0">
                  <a:moveTo>
                    <a:pt x="670" y="1"/>
                  </a:moveTo>
                  <a:cubicBezTo>
                    <a:pt x="275" y="1"/>
                    <a:pt x="1" y="274"/>
                    <a:pt x="1" y="670"/>
                  </a:cubicBezTo>
                  <a:cubicBezTo>
                    <a:pt x="1" y="1034"/>
                    <a:pt x="275" y="1338"/>
                    <a:pt x="670" y="1338"/>
                  </a:cubicBezTo>
                  <a:cubicBezTo>
                    <a:pt x="1034" y="1338"/>
                    <a:pt x="1338" y="1034"/>
                    <a:pt x="1338" y="670"/>
                  </a:cubicBezTo>
                  <a:cubicBezTo>
                    <a:pt x="1338" y="274"/>
                    <a:pt x="1034" y="1"/>
                    <a:pt x="670"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7" name="Google Shape;3817;p25"/>
            <p:cNvSpPr/>
            <p:nvPr/>
          </p:nvSpPr>
          <p:spPr>
            <a:xfrm>
              <a:off x="3842504" y="4588663"/>
              <a:ext cx="45857" cy="45857"/>
            </a:xfrm>
            <a:custGeom>
              <a:avLst/>
              <a:gdLst/>
              <a:ahLst/>
              <a:cxnLst/>
              <a:rect l="l" t="t" r="r" b="b"/>
              <a:pathLst>
                <a:path w="1339" h="1339" extrusionOk="0">
                  <a:moveTo>
                    <a:pt x="670" y="1"/>
                  </a:moveTo>
                  <a:cubicBezTo>
                    <a:pt x="305" y="1"/>
                    <a:pt x="1" y="305"/>
                    <a:pt x="1" y="669"/>
                  </a:cubicBezTo>
                  <a:cubicBezTo>
                    <a:pt x="1" y="1034"/>
                    <a:pt x="305" y="1338"/>
                    <a:pt x="670" y="1338"/>
                  </a:cubicBezTo>
                  <a:cubicBezTo>
                    <a:pt x="1034" y="1338"/>
                    <a:pt x="1338" y="1034"/>
                    <a:pt x="1338" y="669"/>
                  </a:cubicBezTo>
                  <a:cubicBezTo>
                    <a:pt x="1338" y="305"/>
                    <a:pt x="1034" y="1"/>
                    <a:pt x="670"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8" name="Google Shape;3818;p25"/>
            <p:cNvSpPr/>
            <p:nvPr/>
          </p:nvSpPr>
          <p:spPr>
            <a:xfrm>
              <a:off x="5542447" y="4636541"/>
              <a:ext cx="22912" cy="22946"/>
            </a:xfrm>
            <a:custGeom>
              <a:avLst/>
              <a:gdLst/>
              <a:ahLst/>
              <a:cxnLst/>
              <a:rect l="l" t="t" r="r" b="b"/>
              <a:pathLst>
                <a:path w="669" h="670" extrusionOk="0">
                  <a:moveTo>
                    <a:pt x="334" y="1"/>
                  </a:moveTo>
                  <a:cubicBezTo>
                    <a:pt x="152" y="1"/>
                    <a:pt x="0" y="153"/>
                    <a:pt x="0" y="335"/>
                  </a:cubicBezTo>
                  <a:cubicBezTo>
                    <a:pt x="0" y="518"/>
                    <a:pt x="152" y="670"/>
                    <a:pt x="334" y="670"/>
                  </a:cubicBezTo>
                  <a:cubicBezTo>
                    <a:pt x="517" y="670"/>
                    <a:pt x="669" y="518"/>
                    <a:pt x="669" y="335"/>
                  </a:cubicBezTo>
                  <a:cubicBezTo>
                    <a:pt x="669" y="153"/>
                    <a:pt x="517" y="1"/>
                    <a:pt x="334"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9" name="Google Shape;3819;p25"/>
            <p:cNvSpPr/>
            <p:nvPr/>
          </p:nvSpPr>
          <p:spPr>
            <a:xfrm>
              <a:off x="4485843" y="4584519"/>
              <a:ext cx="13562" cy="12500"/>
            </a:xfrm>
            <a:custGeom>
              <a:avLst/>
              <a:gdLst/>
              <a:ahLst/>
              <a:cxnLst/>
              <a:rect l="l" t="t" r="r" b="b"/>
              <a:pathLst>
                <a:path w="396" h="365" extrusionOk="0">
                  <a:moveTo>
                    <a:pt x="183" y="0"/>
                  </a:moveTo>
                  <a:cubicBezTo>
                    <a:pt x="92" y="0"/>
                    <a:pt x="0" y="91"/>
                    <a:pt x="0" y="183"/>
                  </a:cubicBezTo>
                  <a:cubicBezTo>
                    <a:pt x="0" y="304"/>
                    <a:pt x="92" y="365"/>
                    <a:pt x="183" y="365"/>
                  </a:cubicBezTo>
                  <a:cubicBezTo>
                    <a:pt x="304" y="365"/>
                    <a:pt x="396" y="304"/>
                    <a:pt x="396" y="183"/>
                  </a:cubicBezTo>
                  <a:cubicBezTo>
                    <a:pt x="396" y="91"/>
                    <a:pt x="304"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0" name="Google Shape;3820;p25"/>
            <p:cNvSpPr/>
            <p:nvPr/>
          </p:nvSpPr>
          <p:spPr>
            <a:xfrm>
              <a:off x="4916813" y="4322183"/>
              <a:ext cx="13562" cy="12535"/>
            </a:xfrm>
            <a:custGeom>
              <a:avLst/>
              <a:gdLst/>
              <a:ahLst/>
              <a:cxnLst/>
              <a:rect l="l" t="t" r="r" b="b"/>
              <a:pathLst>
                <a:path w="396" h="366" extrusionOk="0">
                  <a:moveTo>
                    <a:pt x="183" y="0"/>
                  </a:moveTo>
                  <a:cubicBezTo>
                    <a:pt x="91" y="0"/>
                    <a:pt x="0" y="61"/>
                    <a:pt x="0" y="183"/>
                  </a:cubicBezTo>
                  <a:cubicBezTo>
                    <a:pt x="0" y="274"/>
                    <a:pt x="91" y="365"/>
                    <a:pt x="183" y="365"/>
                  </a:cubicBezTo>
                  <a:cubicBezTo>
                    <a:pt x="304" y="365"/>
                    <a:pt x="395" y="274"/>
                    <a:pt x="395" y="183"/>
                  </a:cubicBezTo>
                  <a:cubicBezTo>
                    <a:pt x="395" y="61"/>
                    <a:pt x="304"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1" name="Google Shape;3821;p25"/>
            <p:cNvSpPr/>
            <p:nvPr/>
          </p:nvSpPr>
          <p:spPr>
            <a:xfrm>
              <a:off x="4117340" y="4989461"/>
              <a:ext cx="22912" cy="22912"/>
            </a:xfrm>
            <a:custGeom>
              <a:avLst/>
              <a:gdLst/>
              <a:ahLst/>
              <a:cxnLst/>
              <a:rect l="l" t="t" r="r" b="b"/>
              <a:pathLst>
                <a:path w="669" h="669" extrusionOk="0">
                  <a:moveTo>
                    <a:pt x="335" y="0"/>
                  </a:moveTo>
                  <a:cubicBezTo>
                    <a:pt x="152" y="0"/>
                    <a:pt x="0" y="152"/>
                    <a:pt x="0" y="334"/>
                  </a:cubicBezTo>
                  <a:cubicBezTo>
                    <a:pt x="0" y="517"/>
                    <a:pt x="152" y="669"/>
                    <a:pt x="335" y="669"/>
                  </a:cubicBezTo>
                  <a:cubicBezTo>
                    <a:pt x="517" y="669"/>
                    <a:pt x="669" y="517"/>
                    <a:pt x="669" y="334"/>
                  </a:cubicBezTo>
                  <a:cubicBezTo>
                    <a:pt x="669" y="152"/>
                    <a:pt x="517" y="0"/>
                    <a:pt x="335"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2" name="Google Shape;3822;p25"/>
            <p:cNvSpPr/>
            <p:nvPr/>
          </p:nvSpPr>
          <p:spPr>
            <a:xfrm>
              <a:off x="3389683" y="4617808"/>
              <a:ext cx="22946" cy="22946"/>
            </a:xfrm>
            <a:custGeom>
              <a:avLst/>
              <a:gdLst/>
              <a:ahLst/>
              <a:cxnLst/>
              <a:rect l="l" t="t" r="r" b="b"/>
              <a:pathLst>
                <a:path w="670" h="670" extrusionOk="0">
                  <a:moveTo>
                    <a:pt x="335" y="1"/>
                  </a:moveTo>
                  <a:cubicBezTo>
                    <a:pt x="153" y="1"/>
                    <a:pt x="1" y="153"/>
                    <a:pt x="1" y="335"/>
                  </a:cubicBezTo>
                  <a:cubicBezTo>
                    <a:pt x="1" y="518"/>
                    <a:pt x="153" y="670"/>
                    <a:pt x="335" y="670"/>
                  </a:cubicBezTo>
                  <a:cubicBezTo>
                    <a:pt x="517" y="670"/>
                    <a:pt x="669" y="518"/>
                    <a:pt x="669" y="335"/>
                  </a:cubicBezTo>
                  <a:cubicBezTo>
                    <a:pt x="669" y="153"/>
                    <a:pt x="517" y="1"/>
                    <a:pt x="335"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23" name="Google Shape;3823;p25"/>
          <p:cNvGrpSpPr/>
          <p:nvPr/>
        </p:nvGrpSpPr>
        <p:grpSpPr>
          <a:xfrm>
            <a:off x="296459" y="203864"/>
            <a:ext cx="9193249" cy="4400140"/>
            <a:chOff x="296459" y="203864"/>
            <a:chExt cx="9193249" cy="4400140"/>
          </a:xfrm>
        </p:grpSpPr>
        <p:sp>
          <p:nvSpPr>
            <p:cNvPr id="3824" name="Google Shape;3824;p25"/>
            <p:cNvSpPr/>
            <p:nvPr/>
          </p:nvSpPr>
          <p:spPr>
            <a:xfrm>
              <a:off x="8759450" y="4025325"/>
              <a:ext cx="730259" cy="578678"/>
            </a:xfrm>
            <a:custGeom>
              <a:avLst/>
              <a:gdLst/>
              <a:ahLst/>
              <a:cxnLst/>
              <a:rect l="l" t="t" r="r" b="b"/>
              <a:pathLst>
                <a:path w="11521" h="5959" extrusionOk="0">
                  <a:moveTo>
                    <a:pt x="11430" y="213"/>
                  </a:moveTo>
                  <a:cubicBezTo>
                    <a:pt x="11521" y="426"/>
                    <a:pt x="882" y="5776"/>
                    <a:pt x="670" y="5867"/>
                  </a:cubicBezTo>
                  <a:cubicBezTo>
                    <a:pt x="457" y="5958"/>
                    <a:pt x="183" y="5867"/>
                    <a:pt x="92" y="5685"/>
                  </a:cubicBezTo>
                  <a:cubicBezTo>
                    <a:pt x="1" y="5472"/>
                    <a:pt x="92" y="5198"/>
                    <a:pt x="274" y="5107"/>
                  </a:cubicBezTo>
                  <a:cubicBezTo>
                    <a:pt x="487" y="5016"/>
                    <a:pt x="11308" y="1"/>
                    <a:pt x="11430" y="213"/>
                  </a:cubicBezTo>
                  <a:close/>
                </a:path>
              </a:pathLst>
            </a:custGeom>
            <a:solidFill>
              <a:srgbClr val="FFFFFF">
                <a:alpha val="43400"/>
              </a:srgbClr>
            </a:solidFill>
            <a:ln>
              <a:noFill/>
            </a:ln>
            <a:effectLst>
              <a:outerShdw blurRad="185738"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5" name="Google Shape;3825;p25"/>
            <p:cNvSpPr/>
            <p:nvPr/>
          </p:nvSpPr>
          <p:spPr>
            <a:xfrm flipH="1">
              <a:off x="296459" y="203864"/>
              <a:ext cx="423541" cy="335626"/>
            </a:xfrm>
            <a:custGeom>
              <a:avLst/>
              <a:gdLst/>
              <a:ahLst/>
              <a:cxnLst/>
              <a:rect l="l" t="t" r="r" b="b"/>
              <a:pathLst>
                <a:path w="11521" h="5959" extrusionOk="0">
                  <a:moveTo>
                    <a:pt x="11430" y="213"/>
                  </a:moveTo>
                  <a:cubicBezTo>
                    <a:pt x="11521" y="426"/>
                    <a:pt x="882" y="5776"/>
                    <a:pt x="670" y="5867"/>
                  </a:cubicBezTo>
                  <a:cubicBezTo>
                    <a:pt x="457" y="5958"/>
                    <a:pt x="183" y="5867"/>
                    <a:pt x="92" y="5685"/>
                  </a:cubicBezTo>
                  <a:cubicBezTo>
                    <a:pt x="1" y="5472"/>
                    <a:pt x="92" y="5198"/>
                    <a:pt x="274" y="5107"/>
                  </a:cubicBezTo>
                  <a:cubicBezTo>
                    <a:pt x="487" y="5016"/>
                    <a:pt x="11308" y="1"/>
                    <a:pt x="11430" y="213"/>
                  </a:cubicBezTo>
                  <a:close/>
                </a:path>
              </a:pathLst>
            </a:custGeom>
            <a:solidFill>
              <a:srgbClr val="FFFFFF">
                <a:alpha val="43400"/>
              </a:srgbClr>
            </a:solidFill>
            <a:ln>
              <a:noFill/>
            </a:ln>
            <a:effectLst>
              <a:outerShdw blurRad="185738"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4895"/>
        <p:cNvGrpSpPr/>
        <p:nvPr/>
      </p:nvGrpSpPr>
      <p:grpSpPr>
        <a:xfrm>
          <a:off x="0" y="0"/>
          <a:ext cx="0" cy="0"/>
          <a:chOff x="0" y="0"/>
          <a:chExt cx="0" cy="0"/>
        </a:xfrm>
      </p:grpSpPr>
      <p:pic>
        <p:nvPicPr>
          <p:cNvPr id="4896" name="Google Shape;4896;p32"/>
          <p:cNvPicPr preferRelativeResize="0"/>
          <p:nvPr/>
        </p:nvPicPr>
        <p:blipFill>
          <a:blip r:embed="rId2">
            <a:alphaModFix/>
          </a:blip>
          <a:stretch>
            <a:fillRect/>
          </a:stretch>
        </p:blipFill>
        <p:spPr>
          <a:xfrm>
            <a:off x="0" y="0"/>
            <a:ext cx="9144000" cy="5143500"/>
          </a:xfrm>
          <a:prstGeom prst="rect">
            <a:avLst/>
          </a:prstGeom>
          <a:noFill/>
          <a:ln>
            <a:noFill/>
          </a:ln>
        </p:spPr>
      </p:pic>
      <p:sp>
        <p:nvSpPr>
          <p:cNvPr id="4897" name="Google Shape;4897;p32"/>
          <p:cNvSpPr/>
          <p:nvPr/>
        </p:nvSpPr>
        <p:spPr>
          <a:xfrm>
            <a:off x="1507612" y="5129705"/>
            <a:ext cx="13562" cy="12809"/>
          </a:xfrm>
          <a:custGeom>
            <a:avLst/>
            <a:gdLst/>
            <a:ahLst/>
            <a:cxnLst/>
            <a:rect l="l" t="t" r="r" b="b"/>
            <a:pathLst>
              <a:path w="396" h="374" extrusionOk="0">
                <a:moveTo>
                  <a:pt x="193" y="1"/>
                </a:moveTo>
                <a:cubicBezTo>
                  <a:pt x="113" y="1"/>
                  <a:pt x="31" y="55"/>
                  <a:pt x="31" y="130"/>
                </a:cubicBezTo>
                <a:cubicBezTo>
                  <a:pt x="0" y="252"/>
                  <a:pt x="61" y="343"/>
                  <a:pt x="183" y="373"/>
                </a:cubicBezTo>
                <a:cubicBezTo>
                  <a:pt x="274" y="373"/>
                  <a:pt x="365" y="312"/>
                  <a:pt x="395" y="221"/>
                </a:cubicBezTo>
                <a:cubicBezTo>
                  <a:pt x="395" y="130"/>
                  <a:pt x="335" y="8"/>
                  <a:pt x="243" y="8"/>
                </a:cubicBezTo>
                <a:cubicBezTo>
                  <a:pt x="227" y="3"/>
                  <a:pt x="210" y="1"/>
                  <a:pt x="19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98" name="Google Shape;4898;p32"/>
          <p:cNvGrpSpPr/>
          <p:nvPr/>
        </p:nvGrpSpPr>
        <p:grpSpPr>
          <a:xfrm>
            <a:off x="-50524" y="76280"/>
            <a:ext cx="9353198" cy="5143461"/>
            <a:chOff x="76476" y="76280"/>
            <a:chExt cx="9353198" cy="5143461"/>
          </a:xfrm>
        </p:grpSpPr>
        <p:grpSp>
          <p:nvGrpSpPr>
            <p:cNvPr id="4899" name="Google Shape;4899;p32"/>
            <p:cNvGrpSpPr/>
            <p:nvPr/>
          </p:nvGrpSpPr>
          <p:grpSpPr>
            <a:xfrm>
              <a:off x="76476" y="76280"/>
              <a:ext cx="9353198" cy="5143461"/>
              <a:chOff x="276" y="80"/>
              <a:chExt cx="9353198" cy="5143461"/>
            </a:xfrm>
          </p:grpSpPr>
          <p:grpSp>
            <p:nvGrpSpPr>
              <p:cNvPr id="4900" name="Google Shape;4900;p32"/>
              <p:cNvGrpSpPr/>
              <p:nvPr/>
            </p:nvGrpSpPr>
            <p:grpSpPr>
              <a:xfrm>
                <a:off x="276" y="80"/>
                <a:ext cx="9353198" cy="5143461"/>
                <a:chOff x="-26474475" y="-7233075"/>
                <a:chExt cx="6827650" cy="3754625"/>
              </a:xfrm>
            </p:grpSpPr>
            <p:sp>
              <p:nvSpPr>
                <p:cNvPr id="4901" name="Google Shape;4901;p32"/>
                <p:cNvSpPr/>
                <p:nvPr/>
              </p:nvSpPr>
              <p:spPr>
                <a:xfrm>
                  <a:off x="-26135575" y="-7007400"/>
                  <a:ext cx="34225" cy="33450"/>
                </a:xfrm>
                <a:custGeom>
                  <a:avLst/>
                  <a:gdLst/>
                  <a:ahLst/>
                  <a:cxnLst/>
                  <a:rect l="l" t="t" r="r" b="b"/>
                  <a:pathLst>
                    <a:path w="1369" h="1338" extrusionOk="0">
                      <a:moveTo>
                        <a:pt x="670" y="1"/>
                      </a:moveTo>
                      <a:cubicBezTo>
                        <a:pt x="305" y="1"/>
                        <a:pt x="1" y="274"/>
                        <a:pt x="1" y="669"/>
                      </a:cubicBezTo>
                      <a:cubicBezTo>
                        <a:pt x="1" y="1034"/>
                        <a:pt x="305" y="1338"/>
                        <a:pt x="670" y="1338"/>
                      </a:cubicBezTo>
                      <a:cubicBezTo>
                        <a:pt x="1065" y="1338"/>
                        <a:pt x="1369" y="1034"/>
                        <a:pt x="1369" y="669"/>
                      </a:cubicBezTo>
                      <a:cubicBezTo>
                        <a:pt x="1369" y="274"/>
                        <a:pt x="1065" y="1"/>
                        <a:pt x="670"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2" name="Google Shape;4902;p32"/>
                <p:cNvSpPr/>
                <p:nvPr/>
              </p:nvSpPr>
              <p:spPr>
                <a:xfrm>
                  <a:off x="-25650750" y="-6904050"/>
                  <a:ext cx="33450" cy="33450"/>
                </a:xfrm>
                <a:custGeom>
                  <a:avLst/>
                  <a:gdLst/>
                  <a:ahLst/>
                  <a:cxnLst/>
                  <a:rect l="l" t="t" r="r" b="b"/>
                  <a:pathLst>
                    <a:path w="1338" h="1338" extrusionOk="0">
                      <a:moveTo>
                        <a:pt x="669" y="0"/>
                      </a:moveTo>
                      <a:cubicBezTo>
                        <a:pt x="304" y="0"/>
                        <a:pt x="0" y="304"/>
                        <a:pt x="0" y="669"/>
                      </a:cubicBezTo>
                      <a:cubicBezTo>
                        <a:pt x="0" y="1034"/>
                        <a:pt x="304" y="1338"/>
                        <a:pt x="669" y="1338"/>
                      </a:cubicBezTo>
                      <a:cubicBezTo>
                        <a:pt x="1064" y="1338"/>
                        <a:pt x="1338" y="1034"/>
                        <a:pt x="1338" y="669"/>
                      </a:cubicBezTo>
                      <a:cubicBezTo>
                        <a:pt x="1338" y="304"/>
                        <a:pt x="1064" y="0"/>
                        <a:pt x="669"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3" name="Google Shape;4903;p32"/>
                <p:cNvSpPr/>
                <p:nvPr/>
              </p:nvSpPr>
              <p:spPr>
                <a:xfrm>
                  <a:off x="-26473725" y="-7198125"/>
                  <a:ext cx="33475" cy="33450"/>
                </a:xfrm>
                <a:custGeom>
                  <a:avLst/>
                  <a:gdLst/>
                  <a:ahLst/>
                  <a:cxnLst/>
                  <a:rect l="l" t="t" r="r" b="b"/>
                  <a:pathLst>
                    <a:path w="1339" h="1338" extrusionOk="0">
                      <a:moveTo>
                        <a:pt x="669" y="0"/>
                      </a:moveTo>
                      <a:cubicBezTo>
                        <a:pt x="274" y="0"/>
                        <a:pt x="1" y="304"/>
                        <a:pt x="1" y="669"/>
                      </a:cubicBezTo>
                      <a:cubicBezTo>
                        <a:pt x="1" y="1064"/>
                        <a:pt x="274" y="1338"/>
                        <a:pt x="669" y="1338"/>
                      </a:cubicBezTo>
                      <a:cubicBezTo>
                        <a:pt x="1034" y="1338"/>
                        <a:pt x="1338" y="1064"/>
                        <a:pt x="1338" y="669"/>
                      </a:cubicBezTo>
                      <a:cubicBezTo>
                        <a:pt x="1338" y="304"/>
                        <a:pt x="1034" y="0"/>
                        <a:pt x="669"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4" name="Google Shape;4904;p32"/>
                <p:cNvSpPr/>
                <p:nvPr/>
              </p:nvSpPr>
              <p:spPr>
                <a:xfrm>
                  <a:off x="-24429600" y="-6951925"/>
                  <a:ext cx="33450" cy="33450"/>
                </a:xfrm>
                <a:custGeom>
                  <a:avLst/>
                  <a:gdLst/>
                  <a:ahLst/>
                  <a:cxnLst/>
                  <a:rect l="l" t="t" r="r" b="b"/>
                  <a:pathLst>
                    <a:path w="1338" h="1338" extrusionOk="0">
                      <a:moveTo>
                        <a:pt x="669" y="0"/>
                      </a:moveTo>
                      <a:cubicBezTo>
                        <a:pt x="304" y="0"/>
                        <a:pt x="0" y="304"/>
                        <a:pt x="0" y="669"/>
                      </a:cubicBezTo>
                      <a:cubicBezTo>
                        <a:pt x="0" y="1064"/>
                        <a:pt x="304" y="1338"/>
                        <a:pt x="669" y="1338"/>
                      </a:cubicBezTo>
                      <a:cubicBezTo>
                        <a:pt x="1034" y="1338"/>
                        <a:pt x="1338" y="1064"/>
                        <a:pt x="1338" y="669"/>
                      </a:cubicBezTo>
                      <a:cubicBezTo>
                        <a:pt x="1338" y="304"/>
                        <a:pt x="1034" y="0"/>
                        <a:pt x="669"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5" name="Google Shape;4905;p32"/>
                <p:cNvSpPr/>
                <p:nvPr/>
              </p:nvSpPr>
              <p:spPr>
                <a:xfrm>
                  <a:off x="-25947125" y="-7125175"/>
                  <a:ext cx="16750" cy="16725"/>
                </a:xfrm>
                <a:custGeom>
                  <a:avLst/>
                  <a:gdLst/>
                  <a:ahLst/>
                  <a:cxnLst/>
                  <a:rect l="l" t="t" r="r" b="b"/>
                  <a:pathLst>
                    <a:path w="670" h="669" extrusionOk="0">
                      <a:moveTo>
                        <a:pt x="335" y="0"/>
                      </a:moveTo>
                      <a:cubicBezTo>
                        <a:pt x="153" y="0"/>
                        <a:pt x="1" y="152"/>
                        <a:pt x="1" y="335"/>
                      </a:cubicBezTo>
                      <a:cubicBezTo>
                        <a:pt x="1" y="517"/>
                        <a:pt x="153" y="669"/>
                        <a:pt x="335" y="669"/>
                      </a:cubicBezTo>
                      <a:cubicBezTo>
                        <a:pt x="518" y="669"/>
                        <a:pt x="670" y="547"/>
                        <a:pt x="670" y="335"/>
                      </a:cubicBezTo>
                      <a:cubicBezTo>
                        <a:pt x="670" y="152"/>
                        <a:pt x="518" y="0"/>
                        <a:pt x="33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6" name="Google Shape;4906;p32"/>
                <p:cNvSpPr/>
                <p:nvPr/>
              </p:nvSpPr>
              <p:spPr>
                <a:xfrm>
                  <a:off x="-25602125" y="-7167825"/>
                  <a:ext cx="16750" cy="16825"/>
                </a:xfrm>
                <a:custGeom>
                  <a:avLst/>
                  <a:gdLst/>
                  <a:ahLst/>
                  <a:cxnLst/>
                  <a:rect l="l" t="t" r="r" b="b"/>
                  <a:pathLst>
                    <a:path w="670" h="673" extrusionOk="0">
                      <a:moveTo>
                        <a:pt x="381" y="0"/>
                      </a:moveTo>
                      <a:cubicBezTo>
                        <a:pt x="366" y="0"/>
                        <a:pt x="351" y="1"/>
                        <a:pt x="335" y="4"/>
                      </a:cubicBezTo>
                      <a:cubicBezTo>
                        <a:pt x="153" y="4"/>
                        <a:pt x="1" y="126"/>
                        <a:pt x="1" y="338"/>
                      </a:cubicBezTo>
                      <a:cubicBezTo>
                        <a:pt x="1" y="521"/>
                        <a:pt x="153" y="673"/>
                        <a:pt x="335" y="673"/>
                      </a:cubicBezTo>
                      <a:cubicBezTo>
                        <a:pt x="517" y="673"/>
                        <a:pt x="669" y="521"/>
                        <a:pt x="669" y="338"/>
                      </a:cubicBezTo>
                      <a:cubicBezTo>
                        <a:pt x="669" y="144"/>
                        <a:pt x="542" y="0"/>
                        <a:pt x="381"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7" name="Google Shape;4907;p32"/>
                <p:cNvSpPr/>
                <p:nvPr/>
              </p:nvSpPr>
              <p:spPr>
                <a:xfrm>
                  <a:off x="-25950150" y="-6654800"/>
                  <a:ext cx="16750" cy="16725"/>
                </a:xfrm>
                <a:custGeom>
                  <a:avLst/>
                  <a:gdLst/>
                  <a:ahLst/>
                  <a:cxnLst/>
                  <a:rect l="l" t="t" r="r" b="b"/>
                  <a:pathLst>
                    <a:path w="670" h="669" extrusionOk="0">
                      <a:moveTo>
                        <a:pt x="335" y="0"/>
                      </a:moveTo>
                      <a:cubicBezTo>
                        <a:pt x="152" y="0"/>
                        <a:pt x="0" y="122"/>
                        <a:pt x="0" y="334"/>
                      </a:cubicBezTo>
                      <a:cubicBezTo>
                        <a:pt x="0" y="517"/>
                        <a:pt x="152" y="669"/>
                        <a:pt x="335" y="669"/>
                      </a:cubicBezTo>
                      <a:cubicBezTo>
                        <a:pt x="517" y="669"/>
                        <a:pt x="669" y="517"/>
                        <a:pt x="669" y="334"/>
                      </a:cubicBezTo>
                      <a:cubicBezTo>
                        <a:pt x="669" y="122"/>
                        <a:pt x="517" y="0"/>
                        <a:pt x="33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8" name="Google Shape;4908;p32"/>
                <p:cNvSpPr/>
                <p:nvPr/>
              </p:nvSpPr>
              <p:spPr>
                <a:xfrm>
                  <a:off x="-25775375" y="-6552975"/>
                  <a:ext cx="9150" cy="9900"/>
                </a:xfrm>
                <a:custGeom>
                  <a:avLst/>
                  <a:gdLst/>
                  <a:ahLst/>
                  <a:cxnLst/>
                  <a:rect l="l" t="t" r="r" b="b"/>
                  <a:pathLst>
                    <a:path w="366" h="396" extrusionOk="0">
                      <a:moveTo>
                        <a:pt x="183" y="0"/>
                      </a:moveTo>
                      <a:cubicBezTo>
                        <a:pt x="92" y="0"/>
                        <a:pt x="0" y="91"/>
                        <a:pt x="0" y="213"/>
                      </a:cubicBezTo>
                      <a:cubicBezTo>
                        <a:pt x="0" y="304"/>
                        <a:pt x="92" y="395"/>
                        <a:pt x="183" y="395"/>
                      </a:cubicBezTo>
                      <a:cubicBezTo>
                        <a:pt x="304" y="395"/>
                        <a:pt x="365" y="304"/>
                        <a:pt x="365" y="213"/>
                      </a:cubicBezTo>
                      <a:cubicBezTo>
                        <a:pt x="365" y="91"/>
                        <a:pt x="304"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9" name="Google Shape;4909;p32"/>
                <p:cNvSpPr/>
                <p:nvPr/>
              </p:nvSpPr>
              <p:spPr>
                <a:xfrm>
                  <a:off x="-25520050" y="-6707250"/>
                  <a:ext cx="9150" cy="9150"/>
                </a:xfrm>
                <a:custGeom>
                  <a:avLst/>
                  <a:gdLst/>
                  <a:ahLst/>
                  <a:cxnLst/>
                  <a:rect l="l" t="t" r="r" b="b"/>
                  <a:pathLst>
                    <a:path w="366" h="366" extrusionOk="0">
                      <a:moveTo>
                        <a:pt x="183" y="1"/>
                      </a:moveTo>
                      <a:cubicBezTo>
                        <a:pt x="92" y="1"/>
                        <a:pt x="0" y="92"/>
                        <a:pt x="0" y="183"/>
                      </a:cubicBezTo>
                      <a:cubicBezTo>
                        <a:pt x="0" y="305"/>
                        <a:pt x="92" y="366"/>
                        <a:pt x="183" y="366"/>
                      </a:cubicBezTo>
                      <a:cubicBezTo>
                        <a:pt x="304" y="366"/>
                        <a:pt x="365" y="305"/>
                        <a:pt x="365" y="183"/>
                      </a:cubicBezTo>
                      <a:cubicBezTo>
                        <a:pt x="365" y="92"/>
                        <a:pt x="30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0" name="Google Shape;4910;p32"/>
                <p:cNvSpPr/>
                <p:nvPr/>
              </p:nvSpPr>
              <p:spPr>
                <a:xfrm>
                  <a:off x="-25625675" y="-6603900"/>
                  <a:ext cx="9150" cy="9150"/>
                </a:xfrm>
                <a:custGeom>
                  <a:avLst/>
                  <a:gdLst/>
                  <a:ahLst/>
                  <a:cxnLst/>
                  <a:rect l="l" t="t" r="r" b="b"/>
                  <a:pathLst>
                    <a:path w="366" h="366" extrusionOk="0">
                      <a:moveTo>
                        <a:pt x="183" y="1"/>
                      </a:moveTo>
                      <a:cubicBezTo>
                        <a:pt x="92" y="1"/>
                        <a:pt x="0" y="92"/>
                        <a:pt x="0" y="183"/>
                      </a:cubicBezTo>
                      <a:cubicBezTo>
                        <a:pt x="0" y="305"/>
                        <a:pt x="92" y="365"/>
                        <a:pt x="183" y="365"/>
                      </a:cubicBezTo>
                      <a:cubicBezTo>
                        <a:pt x="304" y="365"/>
                        <a:pt x="365" y="305"/>
                        <a:pt x="365" y="183"/>
                      </a:cubicBezTo>
                      <a:cubicBezTo>
                        <a:pt x="365" y="92"/>
                        <a:pt x="30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1" name="Google Shape;4911;p32"/>
                <p:cNvSpPr/>
                <p:nvPr/>
              </p:nvSpPr>
              <p:spPr>
                <a:xfrm>
                  <a:off x="-25683425" y="-6523350"/>
                  <a:ext cx="9125" cy="9150"/>
                </a:xfrm>
                <a:custGeom>
                  <a:avLst/>
                  <a:gdLst/>
                  <a:ahLst/>
                  <a:cxnLst/>
                  <a:rect l="l" t="t" r="r" b="b"/>
                  <a:pathLst>
                    <a:path w="365" h="366" extrusionOk="0">
                      <a:moveTo>
                        <a:pt x="183" y="1"/>
                      </a:moveTo>
                      <a:cubicBezTo>
                        <a:pt x="91" y="1"/>
                        <a:pt x="0" y="61"/>
                        <a:pt x="0" y="183"/>
                      </a:cubicBezTo>
                      <a:cubicBezTo>
                        <a:pt x="0" y="274"/>
                        <a:pt x="91" y="365"/>
                        <a:pt x="183" y="365"/>
                      </a:cubicBezTo>
                      <a:cubicBezTo>
                        <a:pt x="304" y="365"/>
                        <a:pt x="365" y="274"/>
                        <a:pt x="365" y="183"/>
                      </a:cubicBezTo>
                      <a:cubicBezTo>
                        <a:pt x="365" y="61"/>
                        <a:pt x="30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2" name="Google Shape;4912;p32"/>
                <p:cNvSpPr/>
                <p:nvPr/>
              </p:nvSpPr>
              <p:spPr>
                <a:xfrm>
                  <a:off x="-25678100" y="-6653300"/>
                  <a:ext cx="9900" cy="9150"/>
                </a:xfrm>
                <a:custGeom>
                  <a:avLst/>
                  <a:gdLst/>
                  <a:ahLst/>
                  <a:cxnLst/>
                  <a:rect l="l" t="t" r="r" b="b"/>
                  <a:pathLst>
                    <a:path w="396" h="366" extrusionOk="0">
                      <a:moveTo>
                        <a:pt x="182" y="1"/>
                      </a:moveTo>
                      <a:cubicBezTo>
                        <a:pt x="91" y="1"/>
                        <a:pt x="0" y="62"/>
                        <a:pt x="0" y="183"/>
                      </a:cubicBezTo>
                      <a:cubicBezTo>
                        <a:pt x="0" y="274"/>
                        <a:pt x="91" y="366"/>
                        <a:pt x="182" y="366"/>
                      </a:cubicBezTo>
                      <a:cubicBezTo>
                        <a:pt x="304" y="366"/>
                        <a:pt x="395" y="274"/>
                        <a:pt x="395" y="183"/>
                      </a:cubicBezTo>
                      <a:cubicBezTo>
                        <a:pt x="395" y="62"/>
                        <a:pt x="304" y="1"/>
                        <a:pt x="182"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3" name="Google Shape;4913;p32"/>
                <p:cNvSpPr/>
                <p:nvPr/>
              </p:nvSpPr>
              <p:spPr>
                <a:xfrm>
                  <a:off x="-26167475" y="-6357700"/>
                  <a:ext cx="16725" cy="16750"/>
                </a:xfrm>
                <a:custGeom>
                  <a:avLst/>
                  <a:gdLst/>
                  <a:ahLst/>
                  <a:cxnLst/>
                  <a:rect l="l" t="t" r="r" b="b"/>
                  <a:pathLst>
                    <a:path w="669" h="670" extrusionOk="0">
                      <a:moveTo>
                        <a:pt x="335" y="1"/>
                      </a:moveTo>
                      <a:cubicBezTo>
                        <a:pt x="122" y="1"/>
                        <a:pt x="0" y="153"/>
                        <a:pt x="0" y="335"/>
                      </a:cubicBezTo>
                      <a:cubicBezTo>
                        <a:pt x="0" y="517"/>
                        <a:pt x="122" y="669"/>
                        <a:pt x="335" y="669"/>
                      </a:cubicBezTo>
                      <a:cubicBezTo>
                        <a:pt x="517" y="669"/>
                        <a:pt x="669" y="517"/>
                        <a:pt x="669" y="335"/>
                      </a:cubicBezTo>
                      <a:cubicBezTo>
                        <a:pt x="669" y="153"/>
                        <a:pt x="517" y="1"/>
                        <a:pt x="335"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4" name="Google Shape;4914;p32"/>
                <p:cNvSpPr/>
                <p:nvPr/>
              </p:nvSpPr>
              <p:spPr>
                <a:xfrm>
                  <a:off x="-24824750" y="-7192800"/>
                  <a:ext cx="16750" cy="16725"/>
                </a:xfrm>
                <a:custGeom>
                  <a:avLst/>
                  <a:gdLst/>
                  <a:ahLst/>
                  <a:cxnLst/>
                  <a:rect l="l" t="t" r="r" b="b"/>
                  <a:pathLst>
                    <a:path w="670" h="669" extrusionOk="0">
                      <a:moveTo>
                        <a:pt x="335" y="0"/>
                      </a:moveTo>
                      <a:cubicBezTo>
                        <a:pt x="152" y="0"/>
                        <a:pt x="0" y="152"/>
                        <a:pt x="0" y="334"/>
                      </a:cubicBezTo>
                      <a:cubicBezTo>
                        <a:pt x="0" y="517"/>
                        <a:pt x="152" y="669"/>
                        <a:pt x="335" y="669"/>
                      </a:cubicBezTo>
                      <a:cubicBezTo>
                        <a:pt x="548" y="669"/>
                        <a:pt x="669" y="517"/>
                        <a:pt x="669" y="334"/>
                      </a:cubicBezTo>
                      <a:cubicBezTo>
                        <a:pt x="669" y="152"/>
                        <a:pt x="548" y="0"/>
                        <a:pt x="33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5" name="Google Shape;4915;p32"/>
                <p:cNvSpPr/>
                <p:nvPr/>
              </p:nvSpPr>
              <p:spPr>
                <a:xfrm>
                  <a:off x="-26144675" y="-5764225"/>
                  <a:ext cx="33450" cy="33475"/>
                </a:xfrm>
                <a:custGeom>
                  <a:avLst/>
                  <a:gdLst/>
                  <a:ahLst/>
                  <a:cxnLst/>
                  <a:rect l="l" t="t" r="r" b="b"/>
                  <a:pathLst>
                    <a:path w="1338" h="1339" extrusionOk="0">
                      <a:moveTo>
                        <a:pt x="669" y="1"/>
                      </a:moveTo>
                      <a:cubicBezTo>
                        <a:pt x="304" y="1"/>
                        <a:pt x="0" y="305"/>
                        <a:pt x="0" y="669"/>
                      </a:cubicBezTo>
                      <a:cubicBezTo>
                        <a:pt x="0" y="1034"/>
                        <a:pt x="304" y="1338"/>
                        <a:pt x="669" y="1338"/>
                      </a:cubicBezTo>
                      <a:cubicBezTo>
                        <a:pt x="1064" y="1338"/>
                        <a:pt x="1337" y="1034"/>
                        <a:pt x="1337" y="669"/>
                      </a:cubicBezTo>
                      <a:cubicBezTo>
                        <a:pt x="1337" y="305"/>
                        <a:pt x="1064" y="1"/>
                        <a:pt x="669"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6" name="Google Shape;4916;p32"/>
                <p:cNvSpPr/>
                <p:nvPr/>
              </p:nvSpPr>
              <p:spPr>
                <a:xfrm>
                  <a:off x="-26271600" y="-4885025"/>
                  <a:ext cx="33475" cy="34225"/>
                </a:xfrm>
                <a:custGeom>
                  <a:avLst/>
                  <a:gdLst/>
                  <a:ahLst/>
                  <a:cxnLst/>
                  <a:rect l="l" t="t" r="r" b="b"/>
                  <a:pathLst>
                    <a:path w="1339" h="1369" extrusionOk="0">
                      <a:moveTo>
                        <a:pt x="670" y="0"/>
                      </a:moveTo>
                      <a:cubicBezTo>
                        <a:pt x="305" y="0"/>
                        <a:pt x="1" y="304"/>
                        <a:pt x="1" y="699"/>
                      </a:cubicBezTo>
                      <a:cubicBezTo>
                        <a:pt x="1" y="1064"/>
                        <a:pt x="305" y="1368"/>
                        <a:pt x="670" y="1368"/>
                      </a:cubicBezTo>
                      <a:cubicBezTo>
                        <a:pt x="1034" y="1368"/>
                        <a:pt x="1338" y="1064"/>
                        <a:pt x="1338" y="699"/>
                      </a:cubicBezTo>
                      <a:cubicBezTo>
                        <a:pt x="1338" y="304"/>
                        <a:pt x="1034" y="0"/>
                        <a:pt x="670"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7" name="Google Shape;4917;p32"/>
                <p:cNvSpPr/>
                <p:nvPr/>
              </p:nvSpPr>
              <p:spPr>
                <a:xfrm>
                  <a:off x="-24931150" y="-6175325"/>
                  <a:ext cx="34225" cy="34225"/>
                </a:xfrm>
                <a:custGeom>
                  <a:avLst/>
                  <a:gdLst/>
                  <a:ahLst/>
                  <a:cxnLst/>
                  <a:rect l="l" t="t" r="r" b="b"/>
                  <a:pathLst>
                    <a:path w="1369" h="1369" extrusionOk="0">
                      <a:moveTo>
                        <a:pt x="670" y="1"/>
                      </a:moveTo>
                      <a:cubicBezTo>
                        <a:pt x="305" y="1"/>
                        <a:pt x="1" y="305"/>
                        <a:pt x="1" y="669"/>
                      </a:cubicBezTo>
                      <a:cubicBezTo>
                        <a:pt x="1" y="1065"/>
                        <a:pt x="305" y="1368"/>
                        <a:pt x="670" y="1368"/>
                      </a:cubicBezTo>
                      <a:cubicBezTo>
                        <a:pt x="1065" y="1368"/>
                        <a:pt x="1369" y="1065"/>
                        <a:pt x="1369" y="669"/>
                      </a:cubicBezTo>
                      <a:cubicBezTo>
                        <a:pt x="1369" y="305"/>
                        <a:pt x="1065" y="1"/>
                        <a:pt x="670"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8" name="Google Shape;4918;p32"/>
                <p:cNvSpPr/>
                <p:nvPr/>
              </p:nvSpPr>
              <p:spPr>
                <a:xfrm>
                  <a:off x="-23811825" y="-6630500"/>
                  <a:ext cx="33475" cy="33475"/>
                </a:xfrm>
                <a:custGeom>
                  <a:avLst/>
                  <a:gdLst/>
                  <a:ahLst/>
                  <a:cxnLst/>
                  <a:rect l="l" t="t" r="r" b="b"/>
                  <a:pathLst>
                    <a:path w="1339" h="1339" extrusionOk="0">
                      <a:moveTo>
                        <a:pt x="670" y="1"/>
                      </a:moveTo>
                      <a:cubicBezTo>
                        <a:pt x="274" y="1"/>
                        <a:pt x="1" y="305"/>
                        <a:pt x="1" y="669"/>
                      </a:cubicBezTo>
                      <a:cubicBezTo>
                        <a:pt x="1" y="1034"/>
                        <a:pt x="274" y="1338"/>
                        <a:pt x="670" y="1338"/>
                      </a:cubicBezTo>
                      <a:cubicBezTo>
                        <a:pt x="1034" y="1338"/>
                        <a:pt x="1338" y="1034"/>
                        <a:pt x="1338" y="669"/>
                      </a:cubicBezTo>
                      <a:cubicBezTo>
                        <a:pt x="1338" y="274"/>
                        <a:pt x="1034" y="1"/>
                        <a:pt x="670"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9" name="Google Shape;4919;p32"/>
                <p:cNvSpPr/>
                <p:nvPr/>
              </p:nvSpPr>
              <p:spPr>
                <a:xfrm>
                  <a:off x="-25250300" y="-6594775"/>
                  <a:ext cx="16750" cy="16750"/>
                </a:xfrm>
                <a:custGeom>
                  <a:avLst/>
                  <a:gdLst/>
                  <a:ahLst/>
                  <a:cxnLst/>
                  <a:rect l="l" t="t" r="r" b="b"/>
                  <a:pathLst>
                    <a:path w="670" h="670" extrusionOk="0">
                      <a:moveTo>
                        <a:pt x="335" y="0"/>
                      </a:moveTo>
                      <a:cubicBezTo>
                        <a:pt x="153" y="0"/>
                        <a:pt x="1" y="152"/>
                        <a:pt x="1" y="335"/>
                      </a:cubicBezTo>
                      <a:cubicBezTo>
                        <a:pt x="1" y="517"/>
                        <a:pt x="153" y="669"/>
                        <a:pt x="335" y="669"/>
                      </a:cubicBezTo>
                      <a:cubicBezTo>
                        <a:pt x="518" y="669"/>
                        <a:pt x="669" y="517"/>
                        <a:pt x="669" y="335"/>
                      </a:cubicBezTo>
                      <a:cubicBezTo>
                        <a:pt x="669" y="152"/>
                        <a:pt x="518" y="0"/>
                        <a:pt x="33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0" name="Google Shape;4920;p32"/>
                <p:cNvSpPr/>
                <p:nvPr/>
              </p:nvSpPr>
              <p:spPr>
                <a:xfrm>
                  <a:off x="-26474475" y="-5838700"/>
                  <a:ext cx="16725" cy="16750"/>
                </a:xfrm>
                <a:custGeom>
                  <a:avLst/>
                  <a:gdLst/>
                  <a:ahLst/>
                  <a:cxnLst/>
                  <a:rect l="l" t="t" r="r" b="b"/>
                  <a:pathLst>
                    <a:path w="669" h="670" extrusionOk="0">
                      <a:moveTo>
                        <a:pt x="335" y="1"/>
                      </a:moveTo>
                      <a:cubicBezTo>
                        <a:pt x="152" y="1"/>
                        <a:pt x="0" y="153"/>
                        <a:pt x="0" y="335"/>
                      </a:cubicBezTo>
                      <a:cubicBezTo>
                        <a:pt x="0" y="518"/>
                        <a:pt x="152" y="670"/>
                        <a:pt x="335" y="670"/>
                      </a:cubicBezTo>
                      <a:cubicBezTo>
                        <a:pt x="517" y="670"/>
                        <a:pt x="669" y="518"/>
                        <a:pt x="669" y="335"/>
                      </a:cubicBezTo>
                      <a:cubicBezTo>
                        <a:pt x="669" y="153"/>
                        <a:pt x="517" y="1"/>
                        <a:pt x="335"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1" name="Google Shape;4921;p32"/>
                <p:cNvSpPr/>
                <p:nvPr/>
              </p:nvSpPr>
              <p:spPr>
                <a:xfrm>
                  <a:off x="-25328550" y="-6122125"/>
                  <a:ext cx="16725" cy="16750"/>
                </a:xfrm>
                <a:custGeom>
                  <a:avLst/>
                  <a:gdLst/>
                  <a:ahLst/>
                  <a:cxnLst/>
                  <a:rect l="l" t="t" r="r" b="b"/>
                  <a:pathLst>
                    <a:path w="669" h="670" extrusionOk="0">
                      <a:moveTo>
                        <a:pt x="334" y="0"/>
                      </a:moveTo>
                      <a:cubicBezTo>
                        <a:pt x="152" y="0"/>
                        <a:pt x="0" y="152"/>
                        <a:pt x="0" y="335"/>
                      </a:cubicBezTo>
                      <a:cubicBezTo>
                        <a:pt x="0" y="517"/>
                        <a:pt x="152" y="669"/>
                        <a:pt x="334" y="669"/>
                      </a:cubicBezTo>
                      <a:cubicBezTo>
                        <a:pt x="517" y="669"/>
                        <a:pt x="669" y="517"/>
                        <a:pt x="669" y="335"/>
                      </a:cubicBezTo>
                      <a:cubicBezTo>
                        <a:pt x="669" y="152"/>
                        <a:pt x="517" y="0"/>
                        <a:pt x="334"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2" name="Google Shape;4922;p32"/>
                <p:cNvSpPr/>
                <p:nvPr/>
              </p:nvSpPr>
              <p:spPr>
                <a:xfrm>
                  <a:off x="-25074000" y="-5563600"/>
                  <a:ext cx="16750" cy="16725"/>
                </a:xfrm>
                <a:custGeom>
                  <a:avLst/>
                  <a:gdLst/>
                  <a:ahLst/>
                  <a:cxnLst/>
                  <a:rect l="l" t="t" r="r" b="b"/>
                  <a:pathLst>
                    <a:path w="670" h="669" extrusionOk="0">
                      <a:moveTo>
                        <a:pt x="335" y="0"/>
                      </a:moveTo>
                      <a:cubicBezTo>
                        <a:pt x="153" y="0"/>
                        <a:pt x="1" y="152"/>
                        <a:pt x="1" y="334"/>
                      </a:cubicBezTo>
                      <a:cubicBezTo>
                        <a:pt x="1" y="517"/>
                        <a:pt x="153" y="669"/>
                        <a:pt x="335" y="669"/>
                      </a:cubicBezTo>
                      <a:cubicBezTo>
                        <a:pt x="517" y="669"/>
                        <a:pt x="669" y="517"/>
                        <a:pt x="669" y="334"/>
                      </a:cubicBezTo>
                      <a:cubicBezTo>
                        <a:pt x="669" y="152"/>
                        <a:pt x="517" y="0"/>
                        <a:pt x="33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3" name="Google Shape;4923;p32"/>
                <p:cNvSpPr/>
                <p:nvPr/>
              </p:nvSpPr>
              <p:spPr>
                <a:xfrm>
                  <a:off x="-25676600" y="-5609200"/>
                  <a:ext cx="16750" cy="16750"/>
                </a:xfrm>
                <a:custGeom>
                  <a:avLst/>
                  <a:gdLst/>
                  <a:ahLst/>
                  <a:cxnLst/>
                  <a:rect l="l" t="t" r="r" b="b"/>
                  <a:pathLst>
                    <a:path w="670" h="670" extrusionOk="0">
                      <a:moveTo>
                        <a:pt x="335" y="0"/>
                      </a:moveTo>
                      <a:cubicBezTo>
                        <a:pt x="153" y="0"/>
                        <a:pt x="1" y="152"/>
                        <a:pt x="1" y="335"/>
                      </a:cubicBezTo>
                      <a:cubicBezTo>
                        <a:pt x="1" y="517"/>
                        <a:pt x="153" y="669"/>
                        <a:pt x="335" y="669"/>
                      </a:cubicBezTo>
                      <a:cubicBezTo>
                        <a:pt x="518" y="669"/>
                        <a:pt x="670" y="517"/>
                        <a:pt x="670" y="335"/>
                      </a:cubicBezTo>
                      <a:cubicBezTo>
                        <a:pt x="670" y="152"/>
                        <a:pt x="518" y="0"/>
                        <a:pt x="33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4" name="Google Shape;4924;p32"/>
                <p:cNvSpPr/>
                <p:nvPr/>
              </p:nvSpPr>
              <p:spPr>
                <a:xfrm>
                  <a:off x="-26436475" y="-6566675"/>
                  <a:ext cx="16725" cy="16750"/>
                </a:xfrm>
                <a:custGeom>
                  <a:avLst/>
                  <a:gdLst/>
                  <a:ahLst/>
                  <a:cxnLst/>
                  <a:rect l="l" t="t" r="r" b="b"/>
                  <a:pathLst>
                    <a:path w="669" h="670" extrusionOk="0">
                      <a:moveTo>
                        <a:pt x="334" y="1"/>
                      </a:moveTo>
                      <a:cubicBezTo>
                        <a:pt x="152" y="1"/>
                        <a:pt x="0" y="153"/>
                        <a:pt x="0" y="335"/>
                      </a:cubicBezTo>
                      <a:cubicBezTo>
                        <a:pt x="0" y="518"/>
                        <a:pt x="152" y="670"/>
                        <a:pt x="334" y="670"/>
                      </a:cubicBezTo>
                      <a:cubicBezTo>
                        <a:pt x="517" y="670"/>
                        <a:pt x="669" y="518"/>
                        <a:pt x="669" y="335"/>
                      </a:cubicBezTo>
                      <a:cubicBezTo>
                        <a:pt x="669" y="123"/>
                        <a:pt x="517" y="1"/>
                        <a:pt x="334"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5" name="Google Shape;4925;p32"/>
                <p:cNvSpPr/>
                <p:nvPr/>
              </p:nvSpPr>
              <p:spPr>
                <a:xfrm>
                  <a:off x="-25570200" y="-5322725"/>
                  <a:ext cx="16725" cy="16750"/>
                </a:xfrm>
                <a:custGeom>
                  <a:avLst/>
                  <a:gdLst/>
                  <a:ahLst/>
                  <a:cxnLst/>
                  <a:rect l="l" t="t" r="r" b="b"/>
                  <a:pathLst>
                    <a:path w="669" h="670" extrusionOk="0">
                      <a:moveTo>
                        <a:pt x="335" y="1"/>
                      </a:moveTo>
                      <a:cubicBezTo>
                        <a:pt x="152" y="1"/>
                        <a:pt x="0" y="153"/>
                        <a:pt x="0" y="335"/>
                      </a:cubicBezTo>
                      <a:cubicBezTo>
                        <a:pt x="0" y="517"/>
                        <a:pt x="152" y="669"/>
                        <a:pt x="335" y="669"/>
                      </a:cubicBezTo>
                      <a:cubicBezTo>
                        <a:pt x="517" y="669"/>
                        <a:pt x="669" y="517"/>
                        <a:pt x="669" y="335"/>
                      </a:cubicBezTo>
                      <a:cubicBezTo>
                        <a:pt x="669" y="153"/>
                        <a:pt x="517" y="1"/>
                        <a:pt x="335"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6" name="Google Shape;4926;p32"/>
                <p:cNvSpPr/>
                <p:nvPr/>
              </p:nvSpPr>
              <p:spPr>
                <a:xfrm>
                  <a:off x="-25501825" y="-5506625"/>
                  <a:ext cx="9150" cy="9150"/>
                </a:xfrm>
                <a:custGeom>
                  <a:avLst/>
                  <a:gdLst/>
                  <a:ahLst/>
                  <a:cxnLst/>
                  <a:rect l="l" t="t" r="r" b="b"/>
                  <a:pathLst>
                    <a:path w="366" h="366" extrusionOk="0">
                      <a:moveTo>
                        <a:pt x="183" y="1"/>
                      </a:moveTo>
                      <a:cubicBezTo>
                        <a:pt x="92" y="1"/>
                        <a:pt x="1" y="92"/>
                        <a:pt x="1" y="183"/>
                      </a:cubicBezTo>
                      <a:cubicBezTo>
                        <a:pt x="1" y="305"/>
                        <a:pt x="92" y="366"/>
                        <a:pt x="183" y="366"/>
                      </a:cubicBezTo>
                      <a:cubicBezTo>
                        <a:pt x="305" y="366"/>
                        <a:pt x="366" y="305"/>
                        <a:pt x="366" y="183"/>
                      </a:cubicBezTo>
                      <a:cubicBezTo>
                        <a:pt x="366" y="92"/>
                        <a:pt x="305"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7" name="Google Shape;4927;p32"/>
                <p:cNvSpPr/>
                <p:nvPr/>
              </p:nvSpPr>
              <p:spPr>
                <a:xfrm>
                  <a:off x="-25246500" y="-5660875"/>
                  <a:ext cx="9150" cy="9150"/>
                </a:xfrm>
                <a:custGeom>
                  <a:avLst/>
                  <a:gdLst/>
                  <a:ahLst/>
                  <a:cxnLst/>
                  <a:rect l="l" t="t" r="r" b="b"/>
                  <a:pathLst>
                    <a:path w="366" h="366" extrusionOk="0">
                      <a:moveTo>
                        <a:pt x="183" y="0"/>
                      </a:moveTo>
                      <a:cubicBezTo>
                        <a:pt x="92" y="0"/>
                        <a:pt x="1" y="61"/>
                        <a:pt x="1" y="183"/>
                      </a:cubicBezTo>
                      <a:cubicBezTo>
                        <a:pt x="1" y="274"/>
                        <a:pt x="92" y="365"/>
                        <a:pt x="183" y="365"/>
                      </a:cubicBezTo>
                      <a:cubicBezTo>
                        <a:pt x="305" y="365"/>
                        <a:pt x="366" y="274"/>
                        <a:pt x="366" y="183"/>
                      </a:cubicBezTo>
                      <a:cubicBezTo>
                        <a:pt x="366" y="61"/>
                        <a:pt x="305"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8" name="Google Shape;4928;p32"/>
                <p:cNvSpPr/>
                <p:nvPr/>
              </p:nvSpPr>
              <p:spPr>
                <a:xfrm>
                  <a:off x="-24762450" y="-6021825"/>
                  <a:ext cx="9150" cy="9150"/>
                </a:xfrm>
                <a:custGeom>
                  <a:avLst/>
                  <a:gdLst/>
                  <a:ahLst/>
                  <a:cxnLst/>
                  <a:rect l="l" t="t" r="r" b="b"/>
                  <a:pathLst>
                    <a:path w="366" h="366" extrusionOk="0">
                      <a:moveTo>
                        <a:pt x="183" y="1"/>
                      </a:moveTo>
                      <a:cubicBezTo>
                        <a:pt x="62" y="1"/>
                        <a:pt x="1" y="92"/>
                        <a:pt x="1" y="183"/>
                      </a:cubicBezTo>
                      <a:cubicBezTo>
                        <a:pt x="1" y="274"/>
                        <a:pt x="62" y="365"/>
                        <a:pt x="183" y="365"/>
                      </a:cubicBezTo>
                      <a:cubicBezTo>
                        <a:pt x="274" y="365"/>
                        <a:pt x="366" y="274"/>
                        <a:pt x="366" y="183"/>
                      </a:cubicBezTo>
                      <a:cubicBezTo>
                        <a:pt x="366" y="92"/>
                        <a:pt x="27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9" name="Google Shape;4929;p32"/>
                <p:cNvSpPr/>
                <p:nvPr/>
              </p:nvSpPr>
              <p:spPr>
                <a:xfrm>
                  <a:off x="-25352125" y="-5557525"/>
                  <a:ext cx="9150" cy="9150"/>
                </a:xfrm>
                <a:custGeom>
                  <a:avLst/>
                  <a:gdLst/>
                  <a:ahLst/>
                  <a:cxnLst/>
                  <a:rect l="l" t="t" r="r" b="b"/>
                  <a:pathLst>
                    <a:path w="366" h="366" extrusionOk="0">
                      <a:moveTo>
                        <a:pt x="183" y="0"/>
                      </a:moveTo>
                      <a:cubicBezTo>
                        <a:pt x="92" y="0"/>
                        <a:pt x="1" y="91"/>
                        <a:pt x="1" y="183"/>
                      </a:cubicBezTo>
                      <a:cubicBezTo>
                        <a:pt x="1" y="274"/>
                        <a:pt x="92" y="365"/>
                        <a:pt x="183" y="365"/>
                      </a:cubicBezTo>
                      <a:cubicBezTo>
                        <a:pt x="305" y="365"/>
                        <a:pt x="366" y="274"/>
                        <a:pt x="366" y="183"/>
                      </a:cubicBezTo>
                      <a:cubicBezTo>
                        <a:pt x="366" y="91"/>
                        <a:pt x="305"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0" name="Google Shape;4930;p32"/>
                <p:cNvSpPr/>
                <p:nvPr/>
              </p:nvSpPr>
              <p:spPr>
                <a:xfrm>
                  <a:off x="-25273100" y="-5359950"/>
                  <a:ext cx="9150" cy="9900"/>
                </a:xfrm>
                <a:custGeom>
                  <a:avLst/>
                  <a:gdLst/>
                  <a:ahLst/>
                  <a:cxnLst/>
                  <a:rect l="l" t="t" r="r" b="b"/>
                  <a:pathLst>
                    <a:path w="366" h="396" extrusionOk="0">
                      <a:moveTo>
                        <a:pt x="183" y="0"/>
                      </a:moveTo>
                      <a:cubicBezTo>
                        <a:pt x="92" y="0"/>
                        <a:pt x="1" y="91"/>
                        <a:pt x="1" y="213"/>
                      </a:cubicBezTo>
                      <a:cubicBezTo>
                        <a:pt x="1" y="304"/>
                        <a:pt x="92" y="395"/>
                        <a:pt x="183" y="395"/>
                      </a:cubicBezTo>
                      <a:cubicBezTo>
                        <a:pt x="305" y="395"/>
                        <a:pt x="366" y="304"/>
                        <a:pt x="366" y="213"/>
                      </a:cubicBezTo>
                      <a:cubicBezTo>
                        <a:pt x="366" y="91"/>
                        <a:pt x="305"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1" name="Google Shape;4931;p32"/>
                <p:cNvSpPr/>
                <p:nvPr/>
              </p:nvSpPr>
              <p:spPr>
                <a:xfrm>
                  <a:off x="-24965325" y="-5360725"/>
                  <a:ext cx="9125" cy="9150"/>
                </a:xfrm>
                <a:custGeom>
                  <a:avLst/>
                  <a:gdLst/>
                  <a:ahLst/>
                  <a:cxnLst/>
                  <a:rect l="l" t="t" r="r" b="b"/>
                  <a:pathLst>
                    <a:path w="365" h="366" extrusionOk="0">
                      <a:moveTo>
                        <a:pt x="183" y="1"/>
                      </a:moveTo>
                      <a:cubicBezTo>
                        <a:pt x="61" y="1"/>
                        <a:pt x="0" y="92"/>
                        <a:pt x="0" y="183"/>
                      </a:cubicBezTo>
                      <a:cubicBezTo>
                        <a:pt x="0" y="305"/>
                        <a:pt x="61" y="365"/>
                        <a:pt x="183" y="365"/>
                      </a:cubicBezTo>
                      <a:cubicBezTo>
                        <a:pt x="274" y="365"/>
                        <a:pt x="365" y="305"/>
                        <a:pt x="365" y="183"/>
                      </a:cubicBezTo>
                      <a:cubicBezTo>
                        <a:pt x="365" y="92"/>
                        <a:pt x="27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2" name="Google Shape;4932;p32"/>
                <p:cNvSpPr/>
                <p:nvPr/>
              </p:nvSpPr>
              <p:spPr>
                <a:xfrm>
                  <a:off x="-24316375" y="-5587175"/>
                  <a:ext cx="9900" cy="9925"/>
                </a:xfrm>
                <a:custGeom>
                  <a:avLst/>
                  <a:gdLst/>
                  <a:ahLst/>
                  <a:cxnLst/>
                  <a:rect l="l" t="t" r="r" b="b"/>
                  <a:pathLst>
                    <a:path w="396" h="397" extrusionOk="0">
                      <a:moveTo>
                        <a:pt x="182" y="1"/>
                      </a:moveTo>
                      <a:cubicBezTo>
                        <a:pt x="91" y="1"/>
                        <a:pt x="0" y="92"/>
                        <a:pt x="0" y="214"/>
                      </a:cubicBezTo>
                      <a:cubicBezTo>
                        <a:pt x="0" y="305"/>
                        <a:pt x="91" y="396"/>
                        <a:pt x="182" y="396"/>
                      </a:cubicBezTo>
                      <a:cubicBezTo>
                        <a:pt x="304" y="396"/>
                        <a:pt x="395" y="305"/>
                        <a:pt x="395" y="214"/>
                      </a:cubicBezTo>
                      <a:cubicBezTo>
                        <a:pt x="395" y="92"/>
                        <a:pt x="304" y="1"/>
                        <a:pt x="182"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3" name="Google Shape;4933;p32"/>
                <p:cNvSpPr/>
                <p:nvPr/>
              </p:nvSpPr>
              <p:spPr>
                <a:xfrm>
                  <a:off x="-25409875" y="-5477750"/>
                  <a:ext cx="9150" cy="9900"/>
                </a:xfrm>
                <a:custGeom>
                  <a:avLst/>
                  <a:gdLst/>
                  <a:ahLst/>
                  <a:cxnLst/>
                  <a:rect l="l" t="t" r="r" b="b"/>
                  <a:pathLst>
                    <a:path w="366" h="396" extrusionOk="0">
                      <a:moveTo>
                        <a:pt x="183" y="1"/>
                      </a:moveTo>
                      <a:cubicBezTo>
                        <a:pt x="92" y="1"/>
                        <a:pt x="1" y="92"/>
                        <a:pt x="1" y="183"/>
                      </a:cubicBezTo>
                      <a:cubicBezTo>
                        <a:pt x="1" y="305"/>
                        <a:pt x="92" y="396"/>
                        <a:pt x="183" y="396"/>
                      </a:cubicBezTo>
                      <a:cubicBezTo>
                        <a:pt x="274" y="396"/>
                        <a:pt x="365" y="305"/>
                        <a:pt x="365" y="183"/>
                      </a:cubicBezTo>
                      <a:cubicBezTo>
                        <a:pt x="365" y="92"/>
                        <a:pt x="27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4" name="Google Shape;4934;p32"/>
                <p:cNvSpPr/>
                <p:nvPr/>
              </p:nvSpPr>
              <p:spPr>
                <a:xfrm>
                  <a:off x="-24947850" y="-5111475"/>
                  <a:ext cx="9125" cy="9150"/>
                </a:xfrm>
                <a:custGeom>
                  <a:avLst/>
                  <a:gdLst/>
                  <a:ahLst/>
                  <a:cxnLst/>
                  <a:rect l="l" t="t" r="r" b="b"/>
                  <a:pathLst>
                    <a:path w="365" h="366" extrusionOk="0">
                      <a:moveTo>
                        <a:pt x="183" y="0"/>
                      </a:moveTo>
                      <a:cubicBezTo>
                        <a:pt x="61" y="0"/>
                        <a:pt x="0" y="92"/>
                        <a:pt x="0" y="183"/>
                      </a:cubicBezTo>
                      <a:cubicBezTo>
                        <a:pt x="0" y="304"/>
                        <a:pt x="61" y="365"/>
                        <a:pt x="183" y="365"/>
                      </a:cubicBezTo>
                      <a:cubicBezTo>
                        <a:pt x="274" y="365"/>
                        <a:pt x="365" y="304"/>
                        <a:pt x="365" y="183"/>
                      </a:cubicBezTo>
                      <a:cubicBezTo>
                        <a:pt x="365" y="92"/>
                        <a:pt x="274"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5" name="Google Shape;4935;p32"/>
                <p:cNvSpPr/>
                <p:nvPr/>
              </p:nvSpPr>
              <p:spPr>
                <a:xfrm>
                  <a:off x="-25404550" y="-5607675"/>
                  <a:ext cx="9900" cy="9325"/>
                </a:xfrm>
                <a:custGeom>
                  <a:avLst/>
                  <a:gdLst/>
                  <a:ahLst/>
                  <a:cxnLst/>
                  <a:rect l="l" t="t" r="r" b="b"/>
                  <a:pathLst>
                    <a:path w="396" h="373" extrusionOk="0">
                      <a:moveTo>
                        <a:pt x="244" y="0"/>
                      </a:moveTo>
                      <a:cubicBezTo>
                        <a:pt x="122" y="0"/>
                        <a:pt x="31" y="61"/>
                        <a:pt x="0" y="152"/>
                      </a:cubicBezTo>
                      <a:cubicBezTo>
                        <a:pt x="0" y="243"/>
                        <a:pt x="61" y="365"/>
                        <a:pt x="152" y="365"/>
                      </a:cubicBezTo>
                      <a:cubicBezTo>
                        <a:pt x="169" y="370"/>
                        <a:pt x="186" y="373"/>
                        <a:pt x="203" y="373"/>
                      </a:cubicBezTo>
                      <a:cubicBezTo>
                        <a:pt x="283" y="373"/>
                        <a:pt x="365" y="318"/>
                        <a:pt x="365" y="243"/>
                      </a:cubicBezTo>
                      <a:cubicBezTo>
                        <a:pt x="396" y="122"/>
                        <a:pt x="335" y="31"/>
                        <a:pt x="244"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6" name="Google Shape;4936;p32"/>
                <p:cNvSpPr/>
                <p:nvPr/>
              </p:nvSpPr>
              <p:spPr>
                <a:xfrm>
                  <a:off x="-25526900" y="-4930625"/>
                  <a:ext cx="9900" cy="9150"/>
                </a:xfrm>
                <a:custGeom>
                  <a:avLst/>
                  <a:gdLst/>
                  <a:ahLst/>
                  <a:cxnLst/>
                  <a:rect l="l" t="t" r="r" b="b"/>
                  <a:pathLst>
                    <a:path w="396" h="366" extrusionOk="0">
                      <a:moveTo>
                        <a:pt x="214" y="1"/>
                      </a:moveTo>
                      <a:cubicBezTo>
                        <a:pt x="92" y="1"/>
                        <a:pt x="1" y="92"/>
                        <a:pt x="1" y="183"/>
                      </a:cubicBezTo>
                      <a:cubicBezTo>
                        <a:pt x="1" y="274"/>
                        <a:pt x="92" y="365"/>
                        <a:pt x="214" y="365"/>
                      </a:cubicBezTo>
                      <a:cubicBezTo>
                        <a:pt x="305" y="365"/>
                        <a:pt x="396" y="274"/>
                        <a:pt x="396" y="183"/>
                      </a:cubicBezTo>
                      <a:cubicBezTo>
                        <a:pt x="396" y="92"/>
                        <a:pt x="305" y="1"/>
                        <a:pt x="214"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7" name="Google Shape;4937;p32"/>
                <p:cNvSpPr/>
                <p:nvPr/>
              </p:nvSpPr>
              <p:spPr>
                <a:xfrm>
                  <a:off x="-25688000" y="-6004350"/>
                  <a:ext cx="9150" cy="9900"/>
                </a:xfrm>
                <a:custGeom>
                  <a:avLst/>
                  <a:gdLst/>
                  <a:ahLst/>
                  <a:cxnLst/>
                  <a:rect l="l" t="t" r="r" b="b"/>
                  <a:pathLst>
                    <a:path w="366" h="396" extrusionOk="0">
                      <a:moveTo>
                        <a:pt x="183" y="1"/>
                      </a:moveTo>
                      <a:cubicBezTo>
                        <a:pt x="92" y="1"/>
                        <a:pt x="1" y="92"/>
                        <a:pt x="1" y="183"/>
                      </a:cubicBezTo>
                      <a:cubicBezTo>
                        <a:pt x="1" y="305"/>
                        <a:pt x="92" y="396"/>
                        <a:pt x="183" y="396"/>
                      </a:cubicBezTo>
                      <a:cubicBezTo>
                        <a:pt x="274" y="396"/>
                        <a:pt x="366" y="305"/>
                        <a:pt x="366" y="183"/>
                      </a:cubicBezTo>
                      <a:cubicBezTo>
                        <a:pt x="366" y="92"/>
                        <a:pt x="27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8" name="Google Shape;4938;p32"/>
                <p:cNvSpPr/>
                <p:nvPr/>
              </p:nvSpPr>
              <p:spPr>
                <a:xfrm>
                  <a:off x="-25390125" y="-5893400"/>
                  <a:ext cx="9150" cy="9900"/>
                </a:xfrm>
                <a:custGeom>
                  <a:avLst/>
                  <a:gdLst/>
                  <a:ahLst/>
                  <a:cxnLst/>
                  <a:rect l="l" t="t" r="r" b="b"/>
                  <a:pathLst>
                    <a:path w="366" h="396" extrusionOk="0">
                      <a:moveTo>
                        <a:pt x="183" y="0"/>
                      </a:moveTo>
                      <a:cubicBezTo>
                        <a:pt x="92" y="0"/>
                        <a:pt x="1" y="92"/>
                        <a:pt x="1" y="213"/>
                      </a:cubicBezTo>
                      <a:cubicBezTo>
                        <a:pt x="1" y="304"/>
                        <a:pt x="92" y="396"/>
                        <a:pt x="183" y="396"/>
                      </a:cubicBezTo>
                      <a:cubicBezTo>
                        <a:pt x="305" y="396"/>
                        <a:pt x="366" y="304"/>
                        <a:pt x="366" y="213"/>
                      </a:cubicBezTo>
                      <a:cubicBezTo>
                        <a:pt x="366" y="92"/>
                        <a:pt x="305"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9" name="Google Shape;4939;p32"/>
                <p:cNvSpPr/>
                <p:nvPr/>
              </p:nvSpPr>
              <p:spPr>
                <a:xfrm>
                  <a:off x="-26015500" y="-5917725"/>
                  <a:ext cx="9900" cy="9900"/>
                </a:xfrm>
                <a:custGeom>
                  <a:avLst/>
                  <a:gdLst/>
                  <a:ahLst/>
                  <a:cxnLst/>
                  <a:rect l="l" t="t" r="r" b="b"/>
                  <a:pathLst>
                    <a:path w="396" h="396" extrusionOk="0">
                      <a:moveTo>
                        <a:pt x="183" y="1"/>
                      </a:moveTo>
                      <a:cubicBezTo>
                        <a:pt x="92" y="1"/>
                        <a:pt x="0" y="92"/>
                        <a:pt x="0" y="183"/>
                      </a:cubicBezTo>
                      <a:cubicBezTo>
                        <a:pt x="0" y="305"/>
                        <a:pt x="92" y="396"/>
                        <a:pt x="183" y="396"/>
                      </a:cubicBezTo>
                      <a:cubicBezTo>
                        <a:pt x="304" y="396"/>
                        <a:pt x="395" y="305"/>
                        <a:pt x="395" y="183"/>
                      </a:cubicBezTo>
                      <a:cubicBezTo>
                        <a:pt x="395" y="92"/>
                        <a:pt x="30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0" name="Google Shape;4940;p32"/>
                <p:cNvSpPr/>
                <p:nvPr/>
              </p:nvSpPr>
              <p:spPr>
                <a:xfrm>
                  <a:off x="-26460800" y="-4965575"/>
                  <a:ext cx="9150" cy="9900"/>
                </a:xfrm>
                <a:custGeom>
                  <a:avLst/>
                  <a:gdLst/>
                  <a:ahLst/>
                  <a:cxnLst/>
                  <a:rect l="l" t="t" r="r" b="b"/>
                  <a:pathLst>
                    <a:path w="366" h="396" extrusionOk="0">
                      <a:moveTo>
                        <a:pt x="183" y="0"/>
                      </a:moveTo>
                      <a:cubicBezTo>
                        <a:pt x="92" y="0"/>
                        <a:pt x="0" y="92"/>
                        <a:pt x="0" y="213"/>
                      </a:cubicBezTo>
                      <a:cubicBezTo>
                        <a:pt x="0" y="304"/>
                        <a:pt x="92" y="396"/>
                        <a:pt x="183" y="396"/>
                      </a:cubicBezTo>
                      <a:cubicBezTo>
                        <a:pt x="304" y="396"/>
                        <a:pt x="365" y="304"/>
                        <a:pt x="365" y="213"/>
                      </a:cubicBezTo>
                      <a:cubicBezTo>
                        <a:pt x="365" y="92"/>
                        <a:pt x="304"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1" name="Google Shape;4941;p32"/>
                <p:cNvSpPr/>
                <p:nvPr/>
              </p:nvSpPr>
              <p:spPr>
                <a:xfrm>
                  <a:off x="-26115050" y="-4994450"/>
                  <a:ext cx="9150" cy="9150"/>
                </a:xfrm>
                <a:custGeom>
                  <a:avLst/>
                  <a:gdLst/>
                  <a:ahLst/>
                  <a:cxnLst/>
                  <a:rect l="l" t="t" r="r" b="b"/>
                  <a:pathLst>
                    <a:path w="366" h="366" extrusionOk="0">
                      <a:moveTo>
                        <a:pt x="183" y="0"/>
                      </a:moveTo>
                      <a:cubicBezTo>
                        <a:pt x="92" y="0"/>
                        <a:pt x="0" y="92"/>
                        <a:pt x="0" y="183"/>
                      </a:cubicBezTo>
                      <a:cubicBezTo>
                        <a:pt x="0" y="304"/>
                        <a:pt x="92" y="365"/>
                        <a:pt x="183" y="365"/>
                      </a:cubicBezTo>
                      <a:cubicBezTo>
                        <a:pt x="304" y="365"/>
                        <a:pt x="365" y="304"/>
                        <a:pt x="365" y="183"/>
                      </a:cubicBezTo>
                      <a:cubicBezTo>
                        <a:pt x="365" y="92"/>
                        <a:pt x="304"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2" name="Google Shape;4942;p32"/>
                <p:cNvSpPr/>
                <p:nvPr/>
              </p:nvSpPr>
              <p:spPr>
                <a:xfrm>
                  <a:off x="-25893925" y="-5311325"/>
                  <a:ext cx="16750" cy="16750"/>
                </a:xfrm>
                <a:custGeom>
                  <a:avLst/>
                  <a:gdLst/>
                  <a:ahLst/>
                  <a:cxnLst/>
                  <a:rect l="l" t="t" r="r" b="b"/>
                  <a:pathLst>
                    <a:path w="670" h="670" extrusionOk="0">
                      <a:moveTo>
                        <a:pt x="335" y="0"/>
                      </a:moveTo>
                      <a:cubicBezTo>
                        <a:pt x="122" y="0"/>
                        <a:pt x="1" y="152"/>
                        <a:pt x="1" y="335"/>
                      </a:cubicBezTo>
                      <a:cubicBezTo>
                        <a:pt x="1" y="517"/>
                        <a:pt x="122" y="669"/>
                        <a:pt x="335" y="669"/>
                      </a:cubicBezTo>
                      <a:cubicBezTo>
                        <a:pt x="517" y="669"/>
                        <a:pt x="669" y="517"/>
                        <a:pt x="669" y="335"/>
                      </a:cubicBezTo>
                      <a:cubicBezTo>
                        <a:pt x="669" y="152"/>
                        <a:pt x="517" y="0"/>
                        <a:pt x="33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3" name="Google Shape;4943;p32"/>
                <p:cNvSpPr/>
                <p:nvPr/>
              </p:nvSpPr>
              <p:spPr>
                <a:xfrm>
                  <a:off x="-26059575" y="-4629700"/>
                  <a:ext cx="16750" cy="16725"/>
                </a:xfrm>
                <a:custGeom>
                  <a:avLst/>
                  <a:gdLst/>
                  <a:ahLst/>
                  <a:cxnLst/>
                  <a:rect l="l" t="t" r="r" b="b"/>
                  <a:pathLst>
                    <a:path w="670" h="669" extrusionOk="0">
                      <a:moveTo>
                        <a:pt x="335" y="0"/>
                      </a:moveTo>
                      <a:cubicBezTo>
                        <a:pt x="152" y="0"/>
                        <a:pt x="0" y="152"/>
                        <a:pt x="0" y="335"/>
                      </a:cubicBezTo>
                      <a:cubicBezTo>
                        <a:pt x="0" y="517"/>
                        <a:pt x="152" y="669"/>
                        <a:pt x="335" y="669"/>
                      </a:cubicBezTo>
                      <a:cubicBezTo>
                        <a:pt x="517" y="669"/>
                        <a:pt x="669" y="517"/>
                        <a:pt x="669" y="335"/>
                      </a:cubicBezTo>
                      <a:cubicBezTo>
                        <a:pt x="669" y="152"/>
                        <a:pt x="517" y="0"/>
                        <a:pt x="33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4" name="Google Shape;4944;p32"/>
                <p:cNvSpPr/>
                <p:nvPr/>
              </p:nvSpPr>
              <p:spPr>
                <a:xfrm>
                  <a:off x="-24055750" y="-7007400"/>
                  <a:ext cx="33475" cy="33450"/>
                </a:xfrm>
                <a:custGeom>
                  <a:avLst/>
                  <a:gdLst/>
                  <a:ahLst/>
                  <a:cxnLst/>
                  <a:rect l="l" t="t" r="r" b="b"/>
                  <a:pathLst>
                    <a:path w="1339" h="1338" extrusionOk="0">
                      <a:moveTo>
                        <a:pt x="670" y="1"/>
                      </a:moveTo>
                      <a:cubicBezTo>
                        <a:pt x="305" y="1"/>
                        <a:pt x="1" y="274"/>
                        <a:pt x="1" y="669"/>
                      </a:cubicBezTo>
                      <a:cubicBezTo>
                        <a:pt x="1" y="1034"/>
                        <a:pt x="305" y="1338"/>
                        <a:pt x="670" y="1338"/>
                      </a:cubicBezTo>
                      <a:cubicBezTo>
                        <a:pt x="1034" y="1338"/>
                        <a:pt x="1338" y="1034"/>
                        <a:pt x="1338" y="669"/>
                      </a:cubicBezTo>
                      <a:cubicBezTo>
                        <a:pt x="1338" y="274"/>
                        <a:pt x="1034" y="1"/>
                        <a:pt x="670"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5" name="Google Shape;4945;p32"/>
                <p:cNvSpPr/>
                <p:nvPr/>
              </p:nvSpPr>
              <p:spPr>
                <a:xfrm>
                  <a:off x="-23144625" y="-7020325"/>
                  <a:ext cx="33450" cy="33475"/>
                </a:xfrm>
                <a:custGeom>
                  <a:avLst/>
                  <a:gdLst/>
                  <a:ahLst/>
                  <a:cxnLst/>
                  <a:rect l="l" t="t" r="r" b="b"/>
                  <a:pathLst>
                    <a:path w="1338" h="1339" extrusionOk="0">
                      <a:moveTo>
                        <a:pt x="669" y="1"/>
                      </a:moveTo>
                      <a:cubicBezTo>
                        <a:pt x="274" y="1"/>
                        <a:pt x="0" y="305"/>
                        <a:pt x="0" y="670"/>
                      </a:cubicBezTo>
                      <a:cubicBezTo>
                        <a:pt x="0" y="1034"/>
                        <a:pt x="274" y="1338"/>
                        <a:pt x="669" y="1338"/>
                      </a:cubicBezTo>
                      <a:cubicBezTo>
                        <a:pt x="1034" y="1338"/>
                        <a:pt x="1338" y="1034"/>
                        <a:pt x="1338" y="670"/>
                      </a:cubicBezTo>
                      <a:cubicBezTo>
                        <a:pt x="1338" y="305"/>
                        <a:pt x="1034" y="1"/>
                        <a:pt x="669"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6" name="Google Shape;4946;p32"/>
                <p:cNvSpPr/>
                <p:nvPr/>
              </p:nvSpPr>
              <p:spPr>
                <a:xfrm>
                  <a:off x="-24394650" y="-7198125"/>
                  <a:ext cx="34225" cy="33450"/>
                </a:xfrm>
                <a:custGeom>
                  <a:avLst/>
                  <a:gdLst/>
                  <a:ahLst/>
                  <a:cxnLst/>
                  <a:rect l="l" t="t" r="r" b="b"/>
                  <a:pathLst>
                    <a:path w="1369" h="1338" extrusionOk="0">
                      <a:moveTo>
                        <a:pt x="699" y="0"/>
                      </a:moveTo>
                      <a:cubicBezTo>
                        <a:pt x="304" y="0"/>
                        <a:pt x="0" y="304"/>
                        <a:pt x="0" y="669"/>
                      </a:cubicBezTo>
                      <a:cubicBezTo>
                        <a:pt x="0" y="1064"/>
                        <a:pt x="304" y="1338"/>
                        <a:pt x="699" y="1338"/>
                      </a:cubicBezTo>
                      <a:cubicBezTo>
                        <a:pt x="1064" y="1338"/>
                        <a:pt x="1368" y="1064"/>
                        <a:pt x="1368" y="669"/>
                      </a:cubicBezTo>
                      <a:cubicBezTo>
                        <a:pt x="1368" y="304"/>
                        <a:pt x="1064" y="0"/>
                        <a:pt x="699"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7" name="Google Shape;4947;p32"/>
                <p:cNvSpPr/>
                <p:nvPr/>
              </p:nvSpPr>
              <p:spPr>
                <a:xfrm>
                  <a:off x="-22349775" y="-6951925"/>
                  <a:ext cx="33450" cy="33450"/>
                </a:xfrm>
                <a:custGeom>
                  <a:avLst/>
                  <a:gdLst/>
                  <a:ahLst/>
                  <a:cxnLst/>
                  <a:rect l="l" t="t" r="r" b="b"/>
                  <a:pathLst>
                    <a:path w="1338" h="1338" extrusionOk="0">
                      <a:moveTo>
                        <a:pt x="669" y="0"/>
                      </a:moveTo>
                      <a:cubicBezTo>
                        <a:pt x="274" y="0"/>
                        <a:pt x="0" y="304"/>
                        <a:pt x="0" y="669"/>
                      </a:cubicBezTo>
                      <a:cubicBezTo>
                        <a:pt x="0" y="1064"/>
                        <a:pt x="274" y="1338"/>
                        <a:pt x="669" y="1338"/>
                      </a:cubicBezTo>
                      <a:cubicBezTo>
                        <a:pt x="1034" y="1338"/>
                        <a:pt x="1338" y="1064"/>
                        <a:pt x="1338" y="669"/>
                      </a:cubicBezTo>
                      <a:cubicBezTo>
                        <a:pt x="1338" y="304"/>
                        <a:pt x="1034" y="0"/>
                        <a:pt x="669"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8" name="Google Shape;4948;p32"/>
                <p:cNvSpPr/>
                <p:nvPr/>
              </p:nvSpPr>
              <p:spPr>
                <a:xfrm>
                  <a:off x="-23867300" y="-7124425"/>
                  <a:ext cx="16750" cy="16750"/>
                </a:xfrm>
                <a:custGeom>
                  <a:avLst/>
                  <a:gdLst/>
                  <a:ahLst/>
                  <a:cxnLst/>
                  <a:rect l="l" t="t" r="r" b="b"/>
                  <a:pathLst>
                    <a:path w="670" h="670" extrusionOk="0">
                      <a:moveTo>
                        <a:pt x="335" y="1"/>
                      </a:moveTo>
                      <a:cubicBezTo>
                        <a:pt x="153" y="1"/>
                        <a:pt x="1" y="122"/>
                        <a:pt x="1" y="335"/>
                      </a:cubicBezTo>
                      <a:cubicBezTo>
                        <a:pt x="1" y="517"/>
                        <a:pt x="153" y="669"/>
                        <a:pt x="335" y="669"/>
                      </a:cubicBezTo>
                      <a:cubicBezTo>
                        <a:pt x="518" y="669"/>
                        <a:pt x="670" y="517"/>
                        <a:pt x="670" y="335"/>
                      </a:cubicBezTo>
                      <a:cubicBezTo>
                        <a:pt x="670" y="122"/>
                        <a:pt x="518" y="1"/>
                        <a:pt x="335"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9" name="Google Shape;4949;p32"/>
                <p:cNvSpPr/>
                <p:nvPr/>
              </p:nvSpPr>
              <p:spPr>
                <a:xfrm>
                  <a:off x="-23522300" y="-7167725"/>
                  <a:ext cx="16750" cy="16725"/>
                </a:xfrm>
                <a:custGeom>
                  <a:avLst/>
                  <a:gdLst/>
                  <a:ahLst/>
                  <a:cxnLst/>
                  <a:rect l="l" t="t" r="r" b="b"/>
                  <a:pathLst>
                    <a:path w="670" h="669" extrusionOk="0">
                      <a:moveTo>
                        <a:pt x="335" y="0"/>
                      </a:moveTo>
                      <a:cubicBezTo>
                        <a:pt x="153" y="0"/>
                        <a:pt x="1" y="122"/>
                        <a:pt x="1" y="334"/>
                      </a:cubicBezTo>
                      <a:cubicBezTo>
                        <a:pt x="1" y="517"/>
                        <a:pt x="153" y="669"/>
                        <a:pt x="335" y="669"/>
                      </a:cubicBezTo>
                      <a:cubicBezTo>
                        <a:pt x="517" y="669"/>
                        <a:pt x="669" y="517"/>
                        <a:pt x="669" y="334"/>
                      </a:cubicBezTo>
                      <a:cubicBezTo>
                        <a:pt x="669" y="122"/>
                        <a:pt x="517" y="0"/>
                        <a:pt x="33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0" name="Google Shape;4950;p32"/>
                <p:cNvSpPr/>
                <p:nvPr/>
              </p:nvSpPr>
              <p:spPr>
                <a:xfrm>
                  <a:off x="-23870325" y="-6654800"/>
                  <a:ext cx="16750" cy="16725"/>
                </a:xfrm>
                <a:custGeom>
                  <a:avLst/>
                  <a:gdLst/>
                  <a:ahLst/>
                  <a:cxnLst/>
                  <a:rect l="l" t="t" r="r" b="b"/>
                  <a:pathLst>
                    <a:path w="670" h="669" extrusionOk="0">
                      <a:moveTo>
                        <a:pt x="335" y="0"/>
                      </a:moveTo>
                      <a:cubicBezTo>
                        <a:pt x="152" y="0"/>
                        <a:pt x="0" y="122"/>
                        <a:pt x="0" y="334"/>
                      </a:cubicBezTo>
                      <a:cubicBezTo>
                        <a:pt x="0" y="517"/>
                        <a:pt x="152" y="669"/>
                        <a:pt x="335" y="669"/>
                      </a:cubicBezTo>
                      <a:cubicBezTo>
                        <a:pt x="517" y="669"/>
                        <a:pt x="669" y="517"/>
                        <a:pt x="669" y="334"/>
                      </a:cubicBezTo>
                      <a:cubicBezTo>
                        <a:pt x="669" y="122"/>
                        <a:pt x="517" y="0"/>
                        <a:pt x="33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1" name="Google Shape;4951;p32"/>
                <p:cNvSpPr/>
                <p:nvPr/>
              </p:nvSpPr>
              <p:spPr>
                <a:xfrm>
                  <a:off x="-24111225" y="-6119850"/>
                  <a:ext cx="9150" cy="9150"/>
                </a:xfrm>
                <a:custGeom>
                  <a:avLst/>
                  <a:gdLst/>
                  <a:ahLst/>
                  <a:cxnLst/>
                  <a:rect l="l" t="t" r="r" b="b"/>
                  <a:pathLst>
                    <a:path w="366" h="366" extrusionOk="0">
                      <a:moveTo>
                        <a:pt x="183" y="1"/>
                      </a:moveTo>
                      <a:cubicBezTo>
                        <a:pt x="92" y="1"/>
                        <a:pt x="1" y="92"/>
                        <a:pt x="1" y="183"/>
                      </a:cubicBezTo>
                      <a:cubicBezTo>
                        <a:pt x="1" y="305"/>
                        <a:pt x="92" y="365"/>
                        <a:pt x="183" y="365"/>
                      </a:cubicBezTo>
                      <a:cubicBezTo>
                        <a:pt x="305" y="365"/>
                        <a:pt x="366" y="305"/>
                        <a:pt x="366" y="183"/>
                      </a:cubicBezTo>
                      <a:cubicBezTo>
                        <a:pt x="366" y="92"/>
                        <a:pt x="305"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2" name="Google Shape;4952;p32"/>
                <p:cNvSpPr/>
                <p:nvPr/>
              </p:nvSpPr>
              <p:spPr>
                <a:xfrm>
                  <a:off x="-23440225" y="-6707250"/>
                  <a:ext cx="9150" cy="9150"/>
                </a:xfrm>
                <a:custGeom>
                  <a:avLst/>
                  <a:gdLst/>
                  <a:ahLst/>
                  <a:cxnLst/>
                  <a:rect l="l" t="t" r="r" b="b"/>
                  <a:pathLst>
                    <a:path w="366" h="366" extrusionOk="0">
                      <a:moveTo>
                        <a:pt x="183" y="1"/>
                      </a:moveTo>
                      <a:cubicBezTo>
                        <a:pt x="92" y="1"/>
                        <a:pt x="0" y="92"/>
                        <a:pt x="0" y="183"/>
                      </a:cubicBezTo>
                      <a:cubicBezTo>
                        <a:pt x="0" y="305"/>
                        <a:pt x="92" y="366"/>
                        <a:pt x="183" y="366"/>
                      </a:cubicBezTo>
                      <a:cubicBezTo>
                        <a:pt x="304" y="366"/>
                        <a:pt x="365" y="305"/>
                        <a:pt x="365" y="183"/>
                      </a:cubicBezTo>
                      <a:cubicBezTo>
                        <a:pt x="365" y="92"/>
                        <a:pt x="30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3" name="Google Shape;4953;p32"/>
                <p:cNvSpPr/>
                <p:nvPr/>
              </p:nvSpPr>
              <p:spPr>
                <a:xfrm>
                  <a:off x="-23545850" y="-6603900"/>
                  <a:ext cx="9150" cy="9150"/>
                </a:xfrm>
                <a:custGeom>
                  <a:avLst/>
                  <a:gdLst/>
                  <a:ahLst/>
                  <a:cxnLst/>
                  <a:rect l="l" t="t" r="r" b="b"/>
                  <a:pathLst>
                    <a:path w="366" h="366" extrusionOk="0">
                      <a:moveTo>
                        <a:pt x="183" y="1"/>
                      </a:moveTo>
                      <a:cubicBezTo>
                        <a:pt x="92" y="1"/>
                        <a:pt x="0" y="92"/>
                        <a:pt x="0" y="183"/>
                      </a:cubicBezTo>
                      <a:cubicBezTo>
                        <a:pt x="0" y="305"/>
                        <a:pt x="92" y="365"/>
                        <a:pt x="183" y="365"/>
                      </a:cubicBezTo>
                      <a:cubicBezTo>
                        <a:pt x="304" y="365"/>
                        <a:pt x="365" y="305"/>
                        <a:pt x="365" y="183"/>
                      </a:cubicBezTo>
                      <a:cubicBezTo>
                        <a:pt x="365" y="92"/>
                        <a:pt x="30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4" name="Google Shape;4954;p32"/>
                <p:cNvSpPr/>
                <p:nvPr/>
              </p:nvSpPr>
              <p:spPr>
                <a:xfrm>
                  <a:off x="-23603600" y="-6523350"/>
                  <a:ext cx="9125" cy="9150"/>
                </a:xfrm>
                <a:custGeom>
                  <a:avLst/>
                  <a:gdLst/>
                  <a:ahLst/>
                  <a:cxnLst/>
                  <a:rect l="l" t="t" r="r" b="b"/>
                  <a:pathLst>
                    <a:path w="365" h="366" extrusionOk="0">
                      <a:moveTo>
                        <a:pt x="183" y="1"/>
                      </a:moveTo>
                      <a:cubicBezTo>
                        <a:pt x="61" y="1"/>
                        <a:pt x="0" y="61"/>
                        <a:pt x="0" y="183"/>
                      </a:cubicBezTo>
                      <a:cubicBezTo>
                        <a:pt x="0" y="274"/>
                        <a:pt x="61" y="365"/>
                        <a:pt x="183" y="365"/>
                      </a:cubicBezTo>
                      <a:cubicBezTo>
                        <a:pt x="274" y="365"/>
                        <a:pt x="365" y="274"/>
                        <a:pt x="365" y="183"/>
                      </a:cubicBezTo>
                      <a:cubicBezTo>
                        <a:pt x="365" y="61"/>
                        <a:pt x="27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5" name="Google Shape;4955;p32"/>
                <p:cNvSpPr/>
                <p:nvPr/>
              </p:nvSpPr>
              <p:spPr>
                <a:xfrm>
                  <a:off x="-24799675" y="-6599350"/>
                  <a:ext cx="9150" cy="9150"/>
                </a:xfrm>
                <a:custGeom>
                  <a:avLst/>
                  <a:gdLst/>
                  <a:ahLst/>
                  <a:cxnLst/>
                  <a:rect l="l" t="t" r="r" b="b"/>
                  <a:pathLst>
                    <a:path w="366" h="366" extrusionOk="0">
                      <a:moveTo>
                        <a:pt x="183" y="1"/>
                      </a:moveTo>
                      <a:cubicBezTo>
                        <a:pt x="61" y="1"/>
                        <a:pt x="0" y="62"/>
                        <a:pt x="0" y="183"/>
                      </a:cubicBezTo>
                      <a:cubicBezTo>
                        <a:pt x="0" y="275"/>
                        <a:pt x="61" y="366"/>
                        <a:pt x="183" y="366"/>
                      </a:cubicBezTo>
                      <a:cubicBezTo>
                        <a:pt x="274" y="366"/>
                        <a:pt x="365" y="275"/>
                        <a:pt x="365" y="183"/>
                      </a:cubicBezTo>
                      <a:cubicBezTo>
                        <a:pt x="365" y="62"/>
                        <a:pt x="27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6" name="Google Shape;4956;p32"/>
                <p:cNvSpPr/>
                <p:nvPr/>
              </p:nvSpPr>
              <p:spPr>
                <a:xfrm>
                  <a:off x="-24088425" y="-6357700"/>
                  <a:ext cx="16750" cy="16750"/>
                </a:xfrm>
                <a:custGeom>
                  <a:avLst/>
                  <a:gdLst/>
                  <a:ahLst/>
                  <a:cxnLst/>
                  <a:rect l="l" t="t" r="r" b="b"/>
                  <a:pathLst>
                    <a:path w="670" h="670" extrusionOk="0">
                      <a:moveTo>
                        <a:pt x="335" y="1"/>
                      </a:moveTo>
                      <a:cubicBezTo>
                        <a:pt x="153" y="1"/>
                        <a:pt x="1" y="153"/>
                        <a:pt x="1" y="335"/>
                      </a:cubicBezTo>
                      <a:cubicBezTo>
                        <a:pt x="1" y="517"/>
                        <a:pt x="153" y="669"/>
                        <a:pt x="335" y="669"/>
                      </a:cubicBezTo>
                      <a:cubicBezTo>
                        <a:pt x="518" y="669"/>
                        <a:pt x="670" y="517"/>
                        <a:pt x="670" y="335"/>
                      </a:cubicBezTo>
                      <a:cubicBezTo>
                        <a:pt x="670" y="153"/>
                        <a:pt x="518" y="1"/>
                        <a:pt x="335"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7" name="Google Shape;4957;p32"/>
                <p:cNvSpPr/>
                <p:nvPr/>
              </p:nvSpPr>
              <p:spPr>
                <a:xfrm>
                  <a:off x="-22744925" y="-7192800"/>
                  <a:ext cx="16750" cy="16725"/>
                </a:xfrm>
                <a:custGeom>
                  <a:avLst/>
                  <a:gdLst/>
                  <a:ahLst/>
                  <a:cxnLst/>
                  <a:rect l="l" t="t" r="r" b="b"/>
                  <a:pathLst>
                    <a:path w="670" h="669" extrusionOk="0">
                      <a:moveTo>
                        <a:pt x="335" y="0"/>
                      </a:moveTo>
                      <a:cubicBezTo>
                        <a:pt x="152" y="0"/>
                        <a:pt x="0" y="152"/>
                        <a:pt x="0" y="334"/>
                      </a:cubicBezTo>
                      <a:cubicBezTo>
                        <a:pt x="0" y="517"/>
                        <a:pt x="152" y="669"/>
                        <a:pt x="335" y="669"/>
                      </a:cubicBezTo>
                      <a:cubicBezTo>
                        <a:pt x="517" y="669"/>
                        <a:pt x="669" y="517"/>
                        <a:pt x="669" y="334"/>
                      </a:cubicBezTo>
                      <a:cubicBezTo>
                        <a:pt x="669" y="152"/>
                        <a:pt x="517" y="0"/>
                        <a:pt x="33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8" name="Google Shape;4958;p32"/>
                <p:cNvSpPr/>
                <p:nvPr/>
              </p:nvSpPr>
              <p:spPr>
                <a:xfrm>
                  <a:off x="-24051950" y="-5271800"/>
                  <a:ext cx="34225" cy="33450"/>
                </a:xfrm>
                <a:custGeom>
                  <a:avLst/>
                  <a:gdLst/>
                  <a:ahLst/>
                  <a:cxnLst/>
                  <a:rect l="l" t="t" r="r" b="b"/>
                  <a:pathLst>
                    <a:path w="1369" h="1338" extrusionOk="0">
                      <a:moveTo>
                        <a:pt x="670" y="0"/>
                      </a:moveTo>
                      <a:cubicBezTo>
                        <a:pt x="305" y="0"/>
                        <a:pt x="1" y="304"/>
                        <a:pt x="1" y="669"/>
                      </a:cubicBezTo>
                      <a:cubicBezTo>
                        <a:pt x="1" y="1033"/>
                        <a:pt x="305" y="1337"/>
                        <a:pt x="670" y="1337"/>
                      </a:cubicBezTo>
                      <a:cubicBezTo>
                        <a:pt x="1065" y="1337"/>
                        <a:pt x="1369" y="1064"/>
                        <a:pt x="1369" y="669"/>
                      </a:cubicBezTo>
                      <a:cubicBezTo>
                        <a:pt x="1369" y="304"/>
                        <a:pt x="1065" y="0"/>
                        <a:pt x="670"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9" name="Google Shape;4959;p32"/>
                <p:cNvSpPr/>
                <p:nvPr/>
              </p:nvSpPr>
              <p:spPr>
                <a:xfrm>
                  <a:off x="-24448600" y="-5201150"/>
                  <a:ext cx="33450" cy="33475"/>
                </a:xfrm>
                <a:custGeom>
                  <a:avLst/>
                  <a:gdLst/>
                  <a:ahLst/>
                  <a:cxnLst/>
                  <a:rect l="l" t="t" r="r" b="b"/>
                  <a:pathLst>
                    <a:path w="1338" h="1339" extrusionOk="0">
                      <a:moveTo>
                        <a:pt x="669" y="1"/>
                      </a:moveTo>
                      <a:cubicBezTo>
                        <a:pt x="304" y="1"/>
                        <a:pt x="0" y="305"/>
                        <a:pt x="0" y="670"/>
                      </a:cubicBezTo>
                      <a:cubicBezTo>
                        <a:pt x="0" y="1065"/>
                        <a:pt x="304" y="1338"/>
                        <a:pt x="669" y="1338"/>
                      </a:cubicBezTo>
                      <a:cubicBezTo>
                        <a:pt x="1034" y="1338"/>
                        <a:pt x="1338" y="1065"/>
                        <a:pt x="1338" y="670"/>
                      </a:cubicBezTo>
                      <a:cubicBezTo>
                        <a:pt x="1338" y="305"/>
                        <a:pt x="1034" y="1"/>
                        <a:pt x="669"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0" name="Google Shape;4960;p32"/>
                <p:cNvSpPr/>
                <p:nvPr/>
              </p:nvSpPr>
              <p:spPr>
                <a:xfrm>
                  <a:off x="-25061850" y="-4521800"/>
                  <a:ext cx="34225" cy="33450"/>
                </a:xfrm>
                <a:custGeom>
                  <a:avLst/>
                  <a:gdLst/>
                  <a:ahLst/>
                  <a:cxnLst/>
                  <a:rect l="l" t="t" r="r" b="b"/>
                  <a:pathLst>
                    <a:path w="1369" h="1338" extrusionOk="0">
                      <a:moveTo>
                        <a:pt x="700" y="0"/>
                      </a:moveTo>
                      <a:cubicBezTo>
                        <a:pt x="305" y="0"/>
                        <a:pt x="1" y="274"/>
                        <a:pt x="1" y="669"/>
                      </a:cubicBezTo>
                      <a:cubicBezTo>
                        <a:pt x="1" y="1034"/>
                        <a:pt x="305" y="1338"/>
                        <a:pt x="700" y="1338"/>
                      </a:cubicBezTo>
                      <a:cubicBezTo>
                        <a:pt x="1065" y="1338"/>
                        <a:pt x="1369" y="1034"/>
                        <a:pt x="1369" y="669"/>
                      </a:cubicBezTo>
                      <a:cubicBezTo>
                        <a:pt x="1369" y="274"/>
                        <a:pt x="1065" y="0"/>
                        <a:pt x="700"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1" name="Google Shape;4961;p32"/>
                <p:cNvSpPr/>
                <p:nvPr/>
              </p:nvSpPr>
              <p:spPr>
                <a:xfrm>
                  <a:off x="-21732750" y="-6630500"/>
                  <a:ext cx="34225" cy="33475"/>
                </a:xfrm>
                <a:custGeom>
                  <a:avLst/>
                  <a:gdLst/>
                  <a:ahLst/>
                  <a:cxnLst/>
                  <a:rect l="l" t="t" r="r" b="b"/>
                  <a:pathLst>
                    <a:path w="1369" h="1339" extrusionOk="0">
                      <a:moveTo>
                        <a:pt x="669" y="1"/>
                      </a:moveTo>
                      <a:cubicBezTo>
                        <a:pt x="304" y="1"/>
                        <a:pt x="1" y="305"/>
                        <a:pt x="1" y="669"/>
                      </a:cubicBezTo>
                      <a:cubicBezTo>
                        <a:pt x="1" y="1034"/>
                        <a:pt x="304" y="1338"/>
                        <a:pt x="669" y="1338"/>
                      </a:cubicBezTo>
                      <a:cubicBezTo>
                        <a:pt x="1064" y="1338"/>
                        <a:pt x="1368" y="1034"/>
                        <a:pt x="1368" y="669"/>
                      </a:cubicBezTo>
                      <a:cubicBezTo>
                        <a:pt x="1368" y="305"/>
                        <a:pt x="1064" y="1"/>
                        <a:pt x="669"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2" name="Google Shape;4962;p32"/>
                <p:cNvSpPr/>
                <p:nvPr/>
              </p:nvSpPr>
              <p:spPr>
                <a:xfrm>
                  <a:off x="-22994175" y="-6651775"/>
                  <a:ext cx="16750" cy="16750"/>
                </a:xfrm>
                <a:custGeom>
                  <a:avLst/>
                  <a:gdLst/>
                  <a:ahLst/>
                  <a:cxnLst/>
                  <a:rect l="l" t="t" r="r" b="b"/>
                  <a:pathLst>
                    <a:path w="670" h="670" extrusionOk="0">
                      <a:moveTo>
                        <a:pt x="335" y="1"/>
                      </a:moveTo>
                      <a:cubicBezTo>
                        <a:pt x="153" y="1"/>
                        <a:pt x="1" y="153"/>
                        <a:pt x="1" y="335"/>
                      </a:cubicBezTo>
                      <a:cubicBezTo>
                        <a:pt x="1" y="517"/>
                        <a:pt x="153" y="669"/>
                        <a:pt x="335" y="669"/>
                      </a:cubicBezTo>
                      <a:cubicBezTo>
                        <a:pt x="517" y="669"/>
                        <a:pt x="669" y="517"/>
                        <a:pt x="669" y="335"/>
                      </a:cubicBezTo>
                      <a:cubicBezTo>
                        <a:pt x="669" y="153"/>
                        <a:pt x="517" y="1"/>
                        <a:pt x="335"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3" name="Google Shape;4963;p32"/>
                <p:cNvSpPr/>
                <p:nvPr/>
              </p:nvSpPr>
              <p:spPr>
                <a:xfrm>
                  <a:off x="-24394650" y="-5838700"/>
                  <a:ext cx="16750" cy="16750"/>
                </a:xfrm>
                <a:custGeom>
                  <a:avLst/>
                  <a:gdLst/>
                  <a:ahLst/>
                  <a:cxnLst/>
                  <a:rect l="l" t="t" r="r" b="b"/>
                  <a:pathLst>
                    <a:path w="670" h="670" extrusionOk="0">
                      <a:moveTo>
                        <a:pt x="335" y="1"/>
                      </a:moveTo>
                      <a:cubicBezTo>
                        <a:pt x="152" y="1"/>
                        <a:pt x="0" y="153"/>
                        <a:pt x="0" y="335"/>
                      </a:cubicBezTo>
                      <a:cubicBezTo>
                        <a:pt x="0" y="518"/>
                        <a:pt x="152" y="670"/>
                        <a:pt x="335" y="670"/>
                      </a:cubicBezTo>
                      <a:cubicBezTo>
                        <a:pt x="517" y="670"/>
                        <a:pt x="669" y="518"/>
                        <a:pt x="669" y="335"/>
                      </a:cubicBezTo>
                      <a:cubicBezTo>
                        <a:pt x="669" y="153"/>
                        <a:pt x="517" y="1"/>
                        <a:pt x="335"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4" name="Google Shape;4964;p32"/>
                <p:cNvSpPr/>
                <p:nvPr/>
              </p:nvSpPr>
              <p:spPr>
                <a:xfrm>
                  <a:off x="-23554200" y="-6290075"/>
                  <a:ext cx="16725" cy="16750"/>
                </a:xfrm>
                <a:custGeom>
                  <a:avLst/>
                  <a:gdLst/>
                  <a:ahLst/>
                  <a:cxnLst/>
                  <a:rect l="l" t="t" r="r" b="b"/>
                  <a:pathLst>
                    <a:path w="669" h="670" extrusionOk="0">
                      <a:moveTo>
                        <a:pt x="334" y="1"/>
                      </a:moveTo>
                      <a:cubicBezTo>
                        <a:pt x="152" y="1"/>
                        <a:pt x="0" y="153"/>
                        <a:pt x="0" y="335"/>
                      </a:cubicBezTo>
                      <a:cubicBezTo>
                        <a:pt x="0" y="518"/>
                        <a:pt x="152" y="670"/>
                        <a:pt x="334" y="670"/>
                      </a:cubicBezTo>
                      <a:cubicBezTo>
                        <a:pt x="517" y="670"/>
                        <a:pt x="669" y="518"/>
                        <a:pt x="669" y="335"/>
                      </a:cubicBezTo>
                      <a:cubicBezTo>
                        <a:pt x="669" y="153"/>
                        <a:pt x="517" y="1"/>
                        <a:pt x="334"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5" name="Google Shape;4965;p32"/>
                <p:cNvSpPr/>
                <p:nvPr/>
              </p:nvSpPr>
              <p:spPr>
                <a:xfrm>
                  <a:off x="-22462250" y="-6043850"/>
                  <a:ext cx="16750" cy="16725"/>
                </a:xfrm>
                <a:custGeom>
                  <a:avLst/>
                  <a:gdLst/>
                  <a:ahLst/>
                  <a:cxnLst/>
                  <a:rect l="l" t="t" r="r" b="b"/>
                  <a:pathLst>
                    <a:path w="670" h="669" extrusionOk="0">
                      <a:moveTo>
                        <a:pt x="335" y="0"/>
                      </a:moveTo>
                      <a:cubicBezTo>
                        <a:pt x="153" y="0"/>
                        <a:pt x="1" y="152"/>
                        <a:pt x="1" y="334"/>
                      </a:cubicBezTo>
                      <a:cubicBezTo>
                        <a:pt x="1" y="517"/>
                        <a:pt x="153" y="669"/>
                        <a:pt x="335" y="669"/>
                      </a:cubicBezTo>
                      <a:cubicBezTo>
                        <a:pt x="517" y="669"/>
                        <a:pt x="669" y="517"/>
                        <a:pt x="669" y="334"/>
                      </a:cubicBezTo>
                      <a:cubicBezTo>
                        <a:pt x="669" y="152"/>
                        <a:pt x="517" y="0"/>
                        <a:pt x="33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6" name="Google Shape;4966;p32"/>
                <p:cNvSpPr/>
                <p:nvPr/>
              </p:nvSpPr>
              <p:spPr>
                <a:xfrm>
                  <a:off x="-23597525" y="-5609200"/>
                  <a:ext cx="16750" cy="16750"/>
                </a:xfrm>
                <a:custGeom>
                  <a:avLst/>
                  <a:gdLst/>
                  <a:ahLst/>
                  <a:cxnLst/>
                  <a:rect l="l" t="t" r="r" b="b"/>
                  <a:pathLst>
                    <a:path w="670" h="670" extrusionOk="0">
                      <a:moveTo>
                        <a:pt x="335" y="0"/>
                      </a:moveTo>
                      <a:cubicBezTo>
                        <a:pt x="152" y="0"/>
                        <a:pt x="0" y="152"/>
                        <a:pt x="0" y="335"/>
                      </a:cubicBezTo>
                      <a:cubicBezTo>
                        <a:pt x="0" y="517"/>
                        <a:pt x="152" y="669"/>
                        <a:pt x="335" y="669"/>
                      </a:cubicBezTo>
                      <a:cubicBezTo>
                        <a:pt x="517" y="669"/>
                        <a:pt x="669" y="517"/>
                        <a:pt x="669" y="335"/>
                      </a:cubicBezTo>
                      <a:cubicBezTo>
                        <a:pt x="669" y="152"/>
                        <a:pt x="517" y="0"/>
                        <a:pt x="33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7" name="Google Shape;4967;p32"/>
                <p:cNvSpPr/>
                <p:nvPr/>
              </p:nvSpPr>
              <p:spPr>
                <a:xfrm>
                  <a:off x="-24356650" y="-6566675"/>
                  <a:ext cx="16725" cy="16750"/>
                </a:xfrm>
                <a:custGeom>
                  <a:avLst/>
                  <a:gdLst/>
                  <a:ahLst/>
                  <a:cxnLst/>
                  <a:rect l="l" t="t" r="r" b="b"/>
                  <a:pathLst>
                    <a:path w="669" h="670" extrusionOk="0">
                      <a:moveTo>
                        <a:pt x="334" y="1"/>
                      </a:moveTo>
                      <a:cubicBezTo>
                        <a:pt x="152" y="1"/>
                        <a:pt x="0" y="153"/>
                        <a:pt x="0" y="335"/>
                      </a:cubicBezTo>
                      <a:cubicBezTo>
                        <a:pt x="0" y="518"/>
                        <a:pt x="152" y="670"/>
                        <a:pt x="334" y="670"/>
                      </a:cubicBezTo>
                      <a:cubicBezTo>
                        <a:pt x="517" y="670"/>
                        <a:pt x="669" y="518"/>
                        <a:pt x="669" y="335"/>
                      </a:cubicBezTo>
                      <a:cubicBezTo>
                        <a:pt x="669" y="123"/>
                        <a:pt x="517" y="1"/>
                        <a:pt x="334"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8" name="Google Shape;4968;p32"/>
                <p:cNvSpPr/>
                <p:nvPr/>
              </p:nvSpPr>
              <p:spPr>
                <a:xfrm>
                  <a:off x="-23676550" y="-5372875"/>
                  <a:ext cx="16725" cy="16750"/>
                </a:xfrm>
                <a:custGeom>
                  <a:avLst/>
                  <a:gdLst/>
                  <a:ahLst/>
                  <a:cxnLst/>
                  <a:rect l="l" t="t" r="r" b="b"/>
                  <a:pathLst>
                    <a:path w="669" h="670" extrusionOk="0">
                      <a:moveTo>
                        <a:pt x="335" y="0"/>
                      </a:moveTo>
                      <a:cubicBezTo>
                        <a:pt x="152" y="0"/>
                        <a:pt x="0" y="152"/>
                        <a:pt x="0" y="335"/>
                      </a:cubicBezTo>
                      <a:cubicBezTo>
                        <a:pt x="0" y="517"/>
                        <a:pt x="152" y="669"/>
                        <a:pt x="335" y="669"/>
                      </a:cubicBezTo>
                      <a:cubicBezTo>
                        <a:pt x="517" y="669"/>
                        <a:pt x="669" y="548"/>
                        <a:pt x="669" y="335"/>
                      </a:cubicBezTo>
                      <a:cubicBezTo>
                        <a:pt x="669" y="152"/>
                        <a:pt x="517" y="0"/>
                        <a:pt x="33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9" name="Google Shape;4969;p32"/>
                <p:cNvSpPr/>
                <p:nvPr/>
              </p:nvSpPr>
              <p:spPr>
                <a:xfrm>
                  <a:off x="-23422000" y="-5506625"/>
                  <a:ext cx="9150" cy="9150"/>
                </a:xfrm>
                <a:custGeom>
                  <a:avLst/>
                  <a:gdLst/>
                  <a:ahLst/>
                  <a:cxnLst/>
                  <a:rect l="l" t="t" r="r" b="b"/>
                  <a:pathLst>
                    <a:path w="366" h="366" extrusionOk="0">
                      <a:moveTo>
                        <a:pt x="183" y="1"/>
                      </a:moveTo>
                      <a:cubicBezTo>
                        <a:pt x="92" y="1"/>
                        <a:pt x="1" y="92"/>
                        <a:pt x="1" y="183"/>
                      </a:cubicBezTo>
                      <a:cubicBezTo>
                        <a:pt x="1" y="305"/>
                        <a:pt x="92" y="366"/>
                        <a:pt x="183" y="366"/>
                      </a:cubicBezTo>
                      <a:cubicBezTo>
                        <a:pt x="274" y="366"/>
                        <a:pt x="366" y="305"/>
                        <a:pt x="366" y="183"/>
                      </a:cubicBezTo>
                      <a:cubicBezTo>
                        <a:pt x="366" y="92"/>
                        <a:pt x="27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0" name="Google Shape;4970;p32"/>
                <p:cNvSpPr/>
                <p:nvPr/>
              </p:nvSpPr>
              <p:spPr>
                <a:xfrm>
                  <a:off x="-23166675" y="-5660875"/>
                  <a:ext cx="9150" cy="9150"/>
                </a:xfrm>
                <a:custGeom>
                  <a:avLst/>
                  <a:gdLst/>
                  <a:ahLst/>
                  <a:cxnLst/>
                  <a:rect l="l" t="t" r="r" b="b"/>
                  <a:pathLst>
                    <a:path w="366" h="366" extrusionOk="0">
                      <a:moveTo>
                        <a:pt x="183" y="0"/>
                      </a:moveTo>
                      <a:cubicBezTo>
                        <a:pt x="92" y="0"/>
                        <a:pt x="1" y="61"/>
                        <a:pt x="1" y="183"/>
                      </a:cubicBezTo>
                      <a:cubicBezTo>
                        <a:pt x="1" y="274"/>
                        <a:pt x="92" y="365"/>
                        <a:pt x="183" y="365"/>
                      </a:cubicBezTo>
                      <a:cubicBezTo>
                        <a:pt x="274" y="365"/>
                        <a:pt x="366" y="274"/>
                        <a:pt x="366" y="183"/>
                      </a:cubicBezTo>
                      <a:cubicBezTo>
                        <a:pt x="366" y="61"/>
                        <a:pt x="274"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1" name="Google Shape;4971;p32"/>
                <p:cNvSpPr/>
                <p:nvPr/>
              </p:nvSpPr>
              <p:spPr>
                <a:xfrm>
                  <a:off x="-22683375" y="-6021825"/>
                  <a:ext cx="9900" cy="9150"/>
                </a:xfrm>
                <a:custGeom>
                  <a:avLst/>
                  <a:gdLst/>
                  <a:ahLst/>
                  <a:cxnLst/>
                  <a:rect l="l" t="t" r="r" b="b"/>
                  <a:pathLst>
                    <a:path w="396" h="366" extrusionOk="0">
                      <a:moveTo>
                        <a:pt x="213" y="1"/>
                      </a:moveTo>
                      <a:cubicBezTo>
                        <a:pt x="92" y="1"/>
                        <a:pt x="0" y="92"/>
                        <a:pt x="0" y="183"/>
                      </a:cubicBezTo>
                      <a:cubicBezTo>
                        <a:pt x="0" y="274"/>
                        <a:pt x="92" y="365"/>
                        <a:pt x="213" y="365"/>
                      </a:cubicBezTo>
                      <a:cubicBezTo>
                        <a:pt x="304" y="365"/>
                        <a:pt x="396" y="274"/>
                        <a:pt x="396" y="183"/>
                      </a:cubicBezTo>
                      <a:cubicBezTo>
                        <a:pt x="396" y="92"/>
                        <a:pt x="304" y="1"/>
                        <a:pt x="21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2" name="Google Shape;4972;p32"/>
                <p:cNvSpPr/>
                <p:nvPr/>
              </p:nvSpPr>
              <p:spPr>
                <a:xfrm>
                  <a:off x="-22766975" y="-6295375"/>
                  <a:ext cx="9150" cy="9125"/>
                </a:xfrm>
                <a:custGeom>
                  <a:avLst/>
                  <a:gdLst/>
                  <a:ahLst/>
                  <a:cxnLst/>
                  <a:rect l="l" t="t" r="r" b="b"/>
                  <a:pathLst>
                    <a:path w="366" h="365" extrusionOk="0">
                      <a:moveTo>
                        <a:pt x="183" y="0"/>
                      </a:moveTo>
                      <a:cubicBezTo>
                        <a:pt x="92" y="0"/>
                        <a:pt x="1" y="61"/>
                        <a:pt x="1" y="183"/>
                      </a:cubicBezTo>
                      <a:cubicBezTo>
                        <a:pt x="1" y="274"/>
                        <a:pt x="92" y="365"/>
                        <a:pt x="183" y="365"/>
                      </a:cubicBezTo>
                      <a:cubicBezTo>
                        <a:pt x="275" y="365"/>
                        <a:pt x="366" y="274"/>
                        <a:pt x="366" y="183"/>
                      </a:cubicBezTo>
                      <a:cubicBezTo>
                        <a:pt x="366" y="61"/>
                        <a:pt x="275"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3" name="Google Shape;4973;p32"/>
                <p:cNvSpPr/>
                <p:nvPr/>
              </p:nvSpPr>
              <p:spPr>
                <a:xfrm>
                  <a:off x="-23193275" y="-5359950"/>
                  <a:ext cx="9150" cy="9900"/>
                </a:xfrm>
                <a:custGeom>
                  <a:avLst/>
                  <a:gdLst/>
                  <a:ahLst/>
                  <a:cxnLst/>
                  <a:rect l="l" t="t" r="r" b="b"/>
                  <a:pathLst>
                    <a:path w="366" h="396" extrusionOk="0">
                      <a:moveTo>
                        <a:pt x="183" y="0"/>
                      </a:moveTo>
                      <a:cubicBezTo>
                        <a:pt x="92" y="0"/>
                        <a:pt x="1" y="91"/>
                        <a:pt x="1" y="213"/>
                      </a:cubicBezTo>
                      <a:cubicBezTo>
                        <a:pt x="1" y="304"/>
                        <a:pt x="92" y="395"/>
                        <a:pt x="183" y="395"/>
                      </a:cubicBezTo>
                      <a:cubicBezTo>
                        <a:pt x="275" y="395"/>
                        <a:pt x="366" y="304"/>
                        <a:pt x="366" y="213"/>
                      </a:cubicBezTo>
                      <a:cubicBezTo>
                        <a:pt x="366" y="91"/>
                        <a:pt x="275"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4" name="Google Shape;4974;p32"/>
                <p:cNvSpPr/>
                <p:nvPr/>
              </p:nvSpPr>
              <p:spPr>
                <a:xfrm>
                  <a:off x="-22220600" y="-6395700"/>
                  <a:ext cx="9150" cy="9150"/>
                </a:xfrm>
                <a:custGeom>
                  <a:avLst/>
                  <a:gdLst/>
                  <a:ahLst/>
                  <a:cxnLst/>
                  <a:rect l="l" t="t" r="r" b="b"/>
                  <a:pathLst>
                    <a:path w="366" h="366" extrusionOk="0">
                      <a:moveTo>
                        <a:pt x="183" y="1"/>
                      </a:moveTo>
                      <a:cubicBezTo>
                        <a:pt x="61" y="1"/>
                        <a:pt x="0" y="92"/>
                        <a:pt x="0" y="183"/>
                      </a:cubicBezTo>
                      <a:cubicBezTo>
                        <a:pt x="0" y="305"/>
                        <a:pt x="61" y="366"/>
                        <a:pt x="183" y="366"/>
                      </a:cubicBezTo>
                      <a:cubicBezTo>
                        <a:pt x="274" y="366"/>
                        <a:pt x="365" y="305"/>
                        <a:pt x="365" y="183"/>
                      </a:cubicBezTo>
                      <a:cubicBezTo>
                        <a:pt x="365" y="92"/>
                        <a:pt x="27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5" name="Google Shape;4975;p32"/>
                <p:cNvSpPr/>
                <p:nvPr/>
              </p:nvSpPr>
              <p:spPr>
                <a:xfrm>
                  <a:off x="-22236550" y="-5587175"/>
                  <a:ext cx="9125" cy="9925"/>
                </a:xfrm>
                <a:custGeom>
                  <a:avLst/>
                  <a:gdLst/>
                  <a:ahLst/>
                  <a:cxnLst/>
                  <a:rect l="l" t="t" r="r" b="b"/>
                  <a:pathLst>
                    <a:path w="365" h="397" extrusionOk="0">
                      <a:moveTo>
                        <a:pt x="183" y="1"/>
                      </a:moveTo>
                      <a:cubicBezTo>
                        <a:pt x="91" y="1"/>
                        <a:pt x="0" y="92"/>
                        <a:pt x="0" y="214"/>
                      </a:cubicBezTo>
                      <a:cubicBezTo>
                        <a:pt x="0" y="305"/>
                        <a:pt x="91" y="396"/>
                        <a:pt x="183" y="396"/>
                      </a:cubicBezTo>
                      <a:cubicBezTo>
                        <a:pt x="304" y="396"/>
                        <a:pt x="365" y="305"/>
                        <a:pt x="365" y="214"/>
                      </a:cubicBezTo>
                      <a:cubicBezTo>
                        <a:pt x="365" y="92"/>
                        <a:pt x="30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6" name="Google Shape;4976;p32"/>
                <p:cNvSpPr/>
                <p:nvPr/>
              </p:nvSpPr>
              <p:spPr>
                <a:xfrm>
                  <a:off x="-23735825" y="-4765725"/>
                  <a:ext cx="9900" cy="9150"/>
                </a:xfrm>
                <a:custGeom>
                  <a:avLst/>
                  <a:gdLst/>
                  <a:ahLst/>
                  <a:cxnLst/>
                  <a:rect l="l" t="t" r="r" b="b"/>
                  <a:pathLst>
                    <a:path w="396" h="366" extrusionOk="0">
                      <a:moveTo>
                        <a:pt x="213" y="0"/>
                      </a:moveTo>
                      <a:cubicBezTo>
                        <a:pt x="92" y="0"/>
                        <a:pt x="0" y="61"/>
                        <a:pt x="0" y="183"/>
                      </a:cubicBezTo>
                      <a:cubicBezTo>
                        <a:pt x="0" y="274"/>
                        <a:pt x="92" y="365"/>
                        <a:pt x="213" y="365"/>
                      </a:cubicBezTo>
                      <a:cubicBezTo>
                        <a:pt x="304" y="365"/>
                        <a:pt x="396" y="274"/>
                        <a:pt x="396" y="183"/>
                      </a:cubicBezTo>
                      <a:cubicBezTo>
                        <a:pt x="396" y="61"/>
                        <a:pt x="304" y="0"/>
                        <a:pt x="21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7" name="Google Shape;4977;p32"/>
                <p:cNvSpPr/>
                <p:nvPr/>
              </p:nvSpPr>
              <p:spPr>
                <a:xfrm>
                  <a:off x="-23165900" y="-5045375"/>
                  <a:ext cx="9900" cy="9925"/>
                </a:xfrm>
                <a:custGeom>
                  <a:avLst/>
                  <a:gdLst/>
                  <a:ahLst/>
                  <a:cxnLst/>
                  <a:rect l="l" t="t" r="r" b="b"/>
                  <a:pathLst>
                    <a:path w="396" h="397" extrusionOk="0">
                      <a:moveTo>
                        <a:pt x="183" y="1"/>
                      </a:moveTo>
                      <a:cubicBezTo>
                        <a:pt x="91" y="1"/>
                        <a:pt x="0" y="92"/>
                        <a:pt x="0" y="183"/>
                      </a:cubicBezTo>
                      <a:cubicBezTo>
                        <a:pt x="0" y="305"/>
                        <a:pt x="91" y="396"/>
                        <a:pt x="183" y="396"/>
                      </a:cubicBezTo>
                      <a:cubicBezTo>
                        <a:pt x="304" y="396"/>
                        <a:pt x="395" y="305"/>
                        <a:pt x="395" y="183"/>
                      </a:cubicBezTo>
                      <a:cubicBezTo>
                        <a:pt x="395" y="92"/>
                        <a:pt x="30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8" name="Google Shape;4978;p32"/>
                <p:cNvSpPr/>
                <p:nvPr/>
              </p:nvSpPr>
              <p:spPr>
                <a:xfrm>
                  <a:off x="-25650000" y="-7003600"/>
                  <a:ext cx="9150" cy="9900"/>
                </a:xfrm>
                <a:custGeom>
                  <a:avLst/>
                  <a:gdLst/>
                  <a:ahLst/>
                  <a:cxnLst/>
                  <a:rect l="l" t="t" r="r" b="b"/>
                  <a:pathLst>
                    <a:path w="366" h="396" extrusionOk="0">
                      <a:moveTo>
                        <a:pt x="183" y="1"/>
                      </a:moveTo>
                      <a:cubicBezTo>
                        <a:pt x="92" y="1"/>
                        <a:pt x="1" y="92"/>
                        <a:pt x="1" y="213"/>
                      </a:cubicBezTo>
                      <a:cubicBezTo>
                        <a:pt x="1" y="304"/>
                        <a:pt x="92" y="396"/>
                        <a:pt x="183" y="396"/>
                      </a:cubicBezTo>
                      <a:cubicBezTo>
                        <a:pt x="305" y="396"/>
                        <a:pt x="365" y="304"/>
                        <a:pt x="365" y="213"/>
                      </a:cubicBezTo>
                      <a:cubicBezTo>
                        <a:pt x="365" y="92"/>
                        <a:pt x="305"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9" name="Google Shape;4979;p32"/>
                <p:cNvSpPr/>
                <p:nvPr/>
              </p:nvSpPr>
              <p:spPr>
                <a:xfrm>
                  <a:off x="-22868800" y="-5111475"/>
                  <a:ext cx="9150" cy="9150"/>
                </a:xfrm>
                <a:custGeom>
                  <a:avLst/>
                  <a:gdLst/>
                  <a:ahLst/>
                  <a:cxnLst/>
                  <a:rect l="l" t="t" r="r" b="b"/>
                  <a:pathLst>
                    <a:path w="366" h="366" extrusionOk="0">
                      <a:moveTo>
                        <a:pt x="183" y="0"/>
                      </a:moveTo>
                      <a:cubicBezTo>
                        <a:pt x="92" y="0"/>
                        <a:pt x="1" y="92"/>
                        <a:pt x="1" y="183"/>
                      </a:cubicBezTo>
                      <a:cubicBezTo>
                        <a:pt x="1" y="304"/>
                        <a:pt x="92" y="365"/>
                        <a:pt x="183" y="365"/>
                      </a:cubicBezTo>
                      <a:cubicBezTo>
                        <a:pt x="305" y="365"/>
                        <a:pt x="366" y="304"/>
                        <a:pt x="366" y="183"/>
                      </a:cubicBezTo>
                      <a:cubicBezTo>
                        <a:pt x="366" y="92"/>
                        <a:pt x="305"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0" name="Google Shape;4980;p32"/>
                <p:cNvSpPr/>
                <p:nvPr/>
              </p:nvSpPr>
              <p:spPr>
                <a:xfrm>
                  <a:off x="-22728975" y="-5184425"/>
                  <a:ext cx="9150" cy="9900"/>
                </a:xfrm>
                <a:custGeom>
                  <a:avLst/>
                  <a:gdLst/>
                  <a:ahLst/>
                  <a:cxnLst/>
                  <a:rect l="l" t="t" r="r" b="b"/>
                  <a:pathLst>
                    <a:path w="366" h="396" extrusionOk="0">
                      <a:moveTo>
                        <a:pt x="183" y="1"/>
                      </a:moveTo>
                      <a:cubicBezTo>
                        <a:pt x="92" y="1"/>
                        <a:pt x="1" y="92"/>
                        <a:pt x="1" y="183"/>
                      </a:cubicBezTo>
                      <a:cubicBezTo>
                        <a:pt x="1" y="304"/>
                        <a:pt x="92" y="396"/>
                        <a:pt x="183" y="396"/>
                      </a:cubicBezTo>
                      <a:cubicBezTo>
                        <a:pt x="305" y="396"/>
                        <a:pt x="365" y="304"/>
                        <a:pt x="365" y="183"/>
                      </a:cubicBezTo>
                      <a:cubicBezTo>
                        <a:pt x="365" y="92"/>
                        <a:pt x="305"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1" name="Google Shape;4981;p32"/>
                <p:cNvSpPr/>
                <p:nvPr/>
              </p:nvSpPr>
              <p:spPr>
                <a:xfrm>
                  <a:off x="-22755575" y="-5272575"/>
                  <a:ext cx="9150" cy="9150"/>
                </a:xfrm>
                <a:custGeom>
                  <a:avLst/>
                  <a:gdLst/>
                  <a:ahLst/>
                  <a:cxnLst/>
                  <a:rect l="l" t="t" r="r" b="b"/>
                  <a:pathLst>
                    <a:path w="366" h="366" extrusionOk="0">
                      <a:moveTo>
                        <a:pt x="183" y="1"/>
                      </a:moveTo>
                      <a:cubicBezTo>
                        <a:pt x="92" y="1"/>
                        <a:pt x="1" y="92"/>
                        <a:pt x="1" y="183"/>
                      </a:cubicBezTo>
                      <a:cubicBezTo>
                        <a:pt x="1" y="305"/>
                        <a:pt x="92" y="365"/>
                        <a:pt x="183" y="365"/>
                      </a:cubicBezTo>
                      <a:cubicBezTo>
                        <a:pt x="305" y="365"/>
                        <a:pt x="366" y="305"/>
                        <a:pt x="366" y="183"/>
                      </a:cubicBezTo>
                      <a:cubicBezTo>
                        <a:pt x="366" y="92"/>
                        <a:pt x="305"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2" name="Google Shape;4982;p32"/>
                <p:cNvSpPr/>
                <p:nvPr/>
              </p:nvSpPr>
              <p:spPr>
                <a:xfrm>
                  <a:off x="-23324725" y="-5607675"/>
                  <a:ext cx="9900" cy="9325"/>
                </a:xfrm>
                <a:custGeom>
                  <a:avLst/>
                  <a:gdLst/>
                  <a:ahLst/>
                  <a:cxnLst/>
                  <a:rect l="l" t="t" r="r" b="b"/>
                  <a:pathLst>
                    <a:path w="396" h="373" extrusionOk="0">
                      <a:moveTo>
                        <a:pt x="213" y="0"/>
                      </a:moveTo>
                      <a:cubicBezTo>
                        <a:pt x="122" y="0"/>
                        <a:pt x="31" y="61"/>
                        <a:pt x="1" y="152"/>
                      </a:cubicBezTo>
                      <a:cubicBezTo>
                        <a:pt x="1" y="243"/>
                        <a:pt x="61" y="365"/>
                        <a:pt x="152" y="365"/>
                      </a:cubicBezTo>
                      <a:cubicBezTo>
                        <a:pt x="169" y="370"/>
                        <a:pt x="186" y="373"/>
                        <a:pt x="203" y="373"/>
                      </a:cubicBezTo>
                      <a:cubicBezTo>
                        <a:pt x="283" y="373"/>
                        <a:pt x="365" y="318"/>
                        <a:pt x="365" y="243"/>
                      </a:cubicBezTo>
                      <a:cubicBezTo>
                        <a:pt x="396" y="122"/>
                        <a:pt x="335" y="31"/>
                        <a:pt x="21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3" name="Google Shape;4983;p32"/>
                <p:cNvSpPr/>
                <p:nvPr/>
              </p:nvSpPr>
              <p:spPr>
                <a:xfrm>
                  <a:off x="-23792825" y="-4703425"/>
                  <a:ext cx="9900" cy="9150"/>
                </a:xfrm>
                <a:custGeom>
                  <a:avLst/>
                  <a:gdLst/>
                  <a:ahLst/>
                  <a:cxnLst/>
                  <a:rect l="l" t="t" r="r" b="b"/>
                  <a:pathLst>
                    <a:path w="396" h="366" extrusionOk="0">
                      <a:moveTo>
                        <a:pt x="214" y="1"/>
                      </a:moveTo>
                      <a:cubicBezTo>
                        <a:pt x="92" y="1"/>
                        <a:pt x="1" y="92"/>
                        <a:pt x="1" y="183"/>
                      </a:cubicBezTo>
                      <a:cubicBezTo>
                        <a:pt x="1" y="305"/>
                        <a:pt x="92" y="366"/>
                        <a:pt x="214" y="366"/>
                      </a:cubicBezTo>
                      <a:cubicBezTo>
                        <a:pt x="305" y="366"/>
                        <a:pt x="396" y="305"/>
                        <a:pt x="396" y="183"/>
                      </a:cubicBezTo>
                      <a:cubicBezTo>
                        <a:pt x="396" y="92"/>
                        <a:pt x="305" y="1"/>
                        <a:pt x="214"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4" name="Google Shape;4984;p32"/>
                <p:cNvSpPr/>
                <p:nvPr/>
              </p:nvSpPr>
              <p:spPr>
                <a:xfrm>
                  <a:off x="-23608175" y="-6004350"/>
                  <a:ext cx="9150" cy="9900"/>
                </a:xfrm>
                <a:custGeom>
                  <a:avLst/>
                  <a:gdLst/>
                  <a:ahLst/>
                  <a:cxnLst/>
                  <a:rect l="l" t="t" r="r" b="b"/>
                  <a:pathLst>
                    <a:path w="366" h="396" extrusionOk="0">
                      <a:moveTo>
                        <a:pt x="183" y="1"/>
                      </a:moveTo>
                      <a:cubicBezTo>
                        <a:pt x="62" y="1"/>
                        <a:pt x="1" y="92"/>
                        <a:pt x="1" y="183"/>
                      </a:cubicBezTo>
                      <a:cubicBezTo>
                        <a:pt x="1" y="305"/>
                        <a:pt x="62" y="396"/>
                        <a:pt x="183" y="396"/>
                      </a:cubicBezTo>
                      <a:cubicBezTo>
                        <a:pt x="274" y="396"/>
                        <a:pt x="366" y="305"/>
                        <a:pt x="366" y="183"/>
                      </a:cubicBezTo>
                      <a:cubicBezTo>
                        <a:pt x="366" y="92"/>
                        <a:pt x="27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5" name="Google Shape;4985;p32"/>
                <p:cNvSpPr/>
                <p:nvPr/>
              </p:nvSpPr>
              <p:spPr>
                <a:xfrm>
                  <a:off x="-23310275" y="-5893400"/>
                  <a:ext cx="9125" cy="9900"/>
                </a:xfrm>
                <a:custGeom>
                  <a:avLst/>
                  <a:gdLst/>
                  <a:ahLst/>
                  <a:cxnLst/>
                  <a:rect l="l" t="t" r="r" b="b"/>
                  <a:pathLst>
                    <a:path w="365" h="396" extrusionOk="0">
                      <a:moveTo>
                        <a:pt x="182" y="0"/>
                      </a:moveTo>
                      <a:cubicBezTo>
                        <a:pt x="61" y="0"/>
                        <a:pt x="0" y="92"/>
                        <a:pt x="0" y="213"/>
                      </a:cubicBezTo>
                      <a:cubicBezTo>
                        <a:pt x="0" y="304"/>
                        <a:pt x="61" y="396"/>
                        <a:pt x="182" y="396"/>
                      </a:cubicBezTo>
                      <a:cubicBezTo>
                        <a:pt x="274" y="396"/>
                        <a:pt x="365" y="304"/>
                        <a:pt x="365" y="213"/>
                      </a:cubicBezTo>
                      <a:cubicBezTo>
                        <a:pt x="365" y="92"/>
                        <a:pt x="274" y="0"/>
                        <a:pt x="182"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6" name="Google Shape;4986;p32"/>
                <p:cNvSpPr/>
                <p:nvPr/>
              </p:nvSpPr>
              <p:spPr>
                <a:xfrm>
                  <a:off x="-20737300" y="-6355425"/>
                  <a:ext cx="9900" cy="9150"/>
                </a:xfrm>
                <a:custGeom>
                  <a:avLst/>
                  <a:gdLst/>
                  <a:ahLst/>
                  <a:cxnLst/>
                  <a:rect l="l" t="t" r="r" b="b"/>
                  <a:pathLst>
                    <a:path w="396" h="366" extrusionOk="0">
                      <a:moveTo>
                        <a:pt x="183" y="1"/>
                      </a:moveTo>
                      <a:cubicBezTo>
                        <a:pt x="92" y="1"/>
                        <a:pt x="1" y="62"/>
                        <a:pt x="1" y="183"/>
                      </a:cubicBezTo>
                      <a:cubicBezTo>
                        <a:pt x="1" y="275"/>
                        <a:pt x="92" y="366"/>
                        <a:pt x="183" y="366"/>
                      </a:cubicBezTo>
                      <a:cubicBezTo>
                        <a:pt x="305" y="366"/>
                        <a:pt x="396" y="275"/>
                        <a:pt x="396" y="183"/>
                      </a:cubicBezTo>
                      <a:cubicBezTo>
                        <a:pt x="396" y="62"/>
                        <a:pt x="305"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7" name="Google Shape;4987;p32"/>
                <p:cNvSpPr/>
                <p:nvPr/>
              </p:nvSpPr>
              <p:spPr>
                <a:xfrm>
                  <a:off x="-20481975" y="-6510425"/>
                  <a:ext cx="9900" cy="9125"/>
                </a:xfrm>
                <a:custGeom>
                  <a:avLst/>
                  <a:gdLst/>
                  <a:ahLst/>
                  <a:cxnLst/>
                  <a:rect l="l" t="t" r="r" b="b"/>
                  <a:pathLst>
                    <a:path w="396" h="365" extrusionOk="0">
                      <a:moveTo>
                        <a:pt x="183" y="0"/>
                      </a:moveTo>
                      <a:cubicBezTo>
                        <a:pt x="92" y="0"/>
                        <a:pt x="1" y="91"/>
                        <a:pt x="1" y="183"/>
                      </a:cubicBezTo>
                      <a:cubicBezTo>
                        <a:pt x="1" y="304"/>
                        <a:pt x="92" y="365"/>
                        <a:pt x="183" y="365"/>
                      </a:cubicBezTo>
                      <a:cubicBezTo>
                        <a:pt x="305" y="365"/>
                        <a:pt x="396" y="304"/>
                        <a:pt x="396" y="183"/>
                      </a:cubicBezTo>
                      <a:cubicBezTo>
                        <a:pt x="396" y="91"/>
                        <a:pt x="305"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8" name="Google Shape;4988;p32"/>
                <p:cNvSpPr/>
                <p:nvPr/>
              </p:nvSpPr>
              <p:spPr>
                <a:xfrm>
                  <a:off x="-20508575" y="-6208750"/>
                  <a:ext cx="9925" cy="9150"/>
                </a:xfrm>
                <a:custGeom>
                  <a:avLst/>
                  <a:gdLst/>
                  <a:ahLst/>
                  <a:cxnLst/>
                  <a:rect l="l" t="t" r="r" b="b"/>
                  <a:pathLst>
                    <a:path w="397" h="366" extrusionOk="0">
                      <a:moveTo>
                        <a:pt x="214" y="0"/>
                      </a:moveTo>
                      <a:cubicBezTo>
                        <a:pt x="92" y="0"/>
                        <a:pt x="1" y="91"/>
                        <a:pt x="1" y="183"/>
                      </a:cubicBezTo>
                      <a:cubicBezTo>
                        <a:pt x="1" y="304"/>
                        <a:pt x="92" y="365"/>
                        <a:pt x="214" y="365"/>
                      </a:cubicBezTo>
                      <a:cubicBezTo>
                        <a:pt x="305" y="365"/>
                        <a:pt x="396" y="304"/>
                        <a:pt x="396" y="183"/>
                      </a:cubicBezTo>
                      <a:cubicBezTo>
                        <a:pt x="396" y="91"/>
                        <a:pt x="305" y="0"/>
                        <a:pt x="214"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9" name="Google Shape;4989;p32"/>
                <p:cNvSpPr/>
                <p:nvPr/>
              </p:nvSpPr>
              <p:spPr>
                <a:xfrm>
                  <a:off x="-20640025" y="-6456675"/>
                  <a:ext cx="9900" cy="9525"/>
                </a:xfrm>
                <a:custGeom>
                  <a:avLst/>
                  <a:gdLst/>
                  <a:ahLst/>
                  <a:cxnLst/>
                  <a:rect l="l" t="t" r="r" b="b"/>
                  <a:pathLst>
                    <a:path w="396" h="381" extrusionOk="0">
                      <a:moveTo>
                        <a:pt x="195" y="1"/>
                      </a:moveTo>
                      <a:cubicBezTo>
                        <a:pt x="114" y="1"/>
                        <a:pt x="31" y="60"/>
                        <a:pt x="31" y="160"/>
                      </a:cubicBezTo>
                      <a:cubicBezTo>
                        <a:pt x="1" y="252"/>
                        <a:pt x="61" y="343"/>
                        <a:pt x="152" y="373"/>
                      </a:cubicBezTo>
                      <a:cubicBezTo>
                        <a:pt x="173" y="378"/>
                        <a:pt x="193" y="381"/>
                        <a:pt x="212" y="381"/>
                      </a:cubicBezTo>
                      <a:cubicBezTo>
                        <a:pt x="304" y="381"/>
                        <a:pt x="370" y="322"/>
                        <a:pt x="396" y="221"/>
                      </a:cubicBezTo>
                      <a:cubicBezTo>
                        <a:pt x="396" y="130"/>
                        <a:pt x="335" y="39"/>
                        <a:pt x="244" y="8"/>
                      </a:cubicBezTo>
                      <a:cubicBezTo>
                        <a:pt x="228" y="3"/>
                        <a:pt x="212" y="1"/>
                        <a:pt x="195"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0" name="Google Shape;4990;p32"/>
                <p:cNvSpPr/>
                <p:nvPr/>
              </p:nvSpPr>
              <p:spPr>
                <a:xfrm>
                  <a:off x="-20625575" y="-6742200"/>
                  <a:ext cx="9125" cy="9150"/>
                </a:xfrm>
                <a:custGeom>
                  <a:avLst/>
                  <a:gdLst/>
                  <a:ahLst/>
                  <a:cxnLst/>
                  <a:rect l="l" t="t" r="r" b="b"/>
                  <a:pathLst>
                    <a:path w="365" h="366" extrusionOk="0">
                      <a:moveTo>
                        <a:pt x="182" y="1"/>
                      </a:moveTo>
                      <a:cubicBezTo>
                        <a:pt x="91" y="1"/>
                        <a:pt x="0" y="92"/>
                        <a:pt x="0" y="183"/>
                      </a:cubicBezTo>
                      <a:cubicBezTo>
                        <a:pt x="0" y="274"/>
                        <a:pt x="91" y="365"/>
                        <a:pt x="182" y="365"/>
                      </a:cubicBezTo>
                      <a:cubicBezTo>
                        <a:pt x="304" y="365"/>
                        <a:pt x="365" y="274"/>
                        <a:pt x="365" y="183"/>
                      </a:cubicBezTo>
                      <a:cubicBezTo>
                        <a:pt x="365" y="92"/>
                        <a:pt x="304" y="1"/>
                        <a:pt x="182"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1" name="Google Shape;4991;p32"/>
                <p:cNvSpPr/>
                <p:nvPr/>
              </p:nvSpPr>
              <p:spPr>
                <a:xfrm>
                  <a:off x="-23935675" y="-5917725"/>
                  <a:ext cx="9150" cy="9900"/>
                </a:xfrm>
                <a:custGeom>
                  <a:avLst/>
                  <a:gdLst/>
                  <a:ahLst/>
                  <a:cxnLst/>
                  <a:rect l="l" t="t" r="r" b="b"/>
                  <a:pathLst>
                    <a:path w="366" h="396" extrusionOk="0">
                      <a:moveTo>
                        <a:pt x="183" y="1"/>
                      </a:moveTo>
                      <a:cubicBezTo>
                        <a:pt x="92" y="1"/>
                        <a:pt x="0" y="92"/>
                        <a:pt x="0" y="183"/>
                      </a:cubicBezTo>
                      <a:cubicBezTo>
                        <a:pt x="0" y="305"/>
                        <a:pt x="92" y="396"/>
                        <a:pt x="183" y="396"/>
                      </a:cubicBezTo>
                      <a:cubicBezTo>
                        <a:pt x="304" y="396"/>
                        <a:pt x="365" y="305"/>
                        <a:pt x="365" y="183"/>
                      </a:cubicBezTo>
                      <a:cubicBezTo>
                        <a:pt x="365" y="92"/>
                        <a:pt x="30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2" name="Google Shape;4992;p32"/>
                <p:cNvSpPr/>
                <p:nvPr/>
              </p:nvSpPr>
              <p:spPr>
                <a:xfrm>
                  <a:off x="-20554150" y="-6992200"/>
                  <a:ext cx="9125" cy="9900"/>
                </a:xfrm>
                <a:custGeom>
                  <a:avLst/>
                  <a:gdLst/>
                  <a:ahLst/>
                  <a:cxnLst/>
                  <a:rect l="l" t="t" r="r" b="b"/>
                  <a:pathLst>
                    <a:path w="365" h="396" extrusionOk="0">
                      <a:moveTo>
                        <a:pt x="183" y="0"/>
                      </a:moveTo>
                      <a:cubicBezTo>
                        <a:pt x="91" y="0"/>
                        <a:pt x="0" y="92"/>
                        <a:pt x="0" y="183"/>
                      </a:cubicBezTo>
                      <a:cubicBezTo>
                        <a:pt x="0" y="304"/>
                        <a:pt x="91" y="396"/>
                        <a:pt x="183" y="396"/>
                      </a:cubicBezTo>
                      <a:cubicBezTo>
                        <a:pt x="304" y="396"/>
                        <a:pt x="365" y="304"/>
                        <a:pt x="365" y="183"/>
                      </a:cubicBezTo>
                      <a:cubicBezTo>
                        <a:pt x="365" y="92"/>
                        <a:pt x="304"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3" name="Google Shape;4993;p32"/>
                <p:cNvSpPr/>
                <p:nvPr/>
              </p:nvSpPr>
              <p:spPr>
                <a:xfrm>
                  <a:off x="-20640025" y="-6156550"/>
                  <a:ext cx="36500" cy="33150"/>
                </a:xfrm>
                <a:custGeom>
                  <a:avLst/>
                  <a:gdLst/>
                  <a:ahLst/>
                  <a:cxnLst/>
                  <a:rect l="l" t="t" r="r" b="b"/>
                  <a:pathLst>
                    <a:path w="1460" h="1326" extrusionOk="0">
                      <a:moveTo>
                        <a:pt x="739" y="0"/>
                      </a:moveTo>
                      <a:cubicBezTo>
                        <a:pt x="415" y="0"/>
                        <a:pt x="116" y="230"/>
                        <a:pt x="61" y="557"/>
                      </a:cubicBezTo>
                      <a:cubicBezTo>
                        <a:pt x="1" y="921"/>
                        <a:pt x="244" y="1256"/>
                        <a:pt x="608" y="1317"/>
                      </a:cubicBezTo>
                      <a:cubicBezTo>
                        <a:pt x="646" y="1323"/>
                        <a:pt x="684" y="1326"/>
                        <a:pt x="721" y="1326"/>
                      </a:cubicBezTo>
                      <a:cubicBezTo>
                        <a:pt x="1045" y="1326"/>
                        <a:pt x="1344" y="1097"/>
                        <a:pt x="1399" y="769"/>
                      </a:cubicBezTo>
                      <a:cubicBezTo>
                        <a:pt x="1460" y="405"/>
                        <a:pt x="1216" y="70"/>
                        <a:pt x="852" y="10"/>
                      </a:cubicBezTo>
                      <a:cubicBezTo>
                        <a:pt x="814" y="3"/>
                        <a:pt x="776" y="0"/>
                        <a:pt x="739" y="0"/>
                      </a:cubicBezTo>
                      <a:close/>
                    </a:path>
                  </a:pathLst>
                </a:custGeom>
                <a:solidFill>
                  <a:srgbClr val="FFFFFF">
                    <a:alpha val="43400"/>
                  </a:srgbClr>
                </a:solidFill>
                <a:ln>
                  <a:noFill/>
                </a:ln>
                <a:effectLst>
                  <a:outerShdw blurRad="1143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4" name="Google Shape;4994;p32"/>
                <p:cNvSpPr/>
                <p:nvPr/>
              </p:nvSpPr>
              <p:spPr>
                <a:xfrm>
                  <a:off x="-20561750" y="-6499800"/>
                  <a:ext cx="34225" cy="33475"/>
                </a:xfrm>
                <a:custGeom>
                  <a:avLst/>
                  <a:gdLst/>
                  <a:ahLst/>
                  <a:cxnLst/>
                  <a:rect l="l" t="t" r="r" b="b"/>
                  <a:pathLst>
                    <a:path w="1369" h="1339" extrusionOk="0">
                      <a:moveTo>
                        <a:pt x="699" y="1"/>
                      </a:moveTo>
                      <a:cubicBezTo>
                        <a:pt x="304" y="1"/>
                        <a:pt x="0" y="274"/>
                        <a:pt x="0" y="669"/>
                      </a:cubicBezTo>
                      <a:cubicBezTo>
                        <a:pt x="0" y="1034"/>
                        <a:pt x="304" y="1338"/>
                        <a:pt x="699" y="1338"/>
                      </a:cubicBezTo>
                      <a:cubicBezTo>
                        <a:pt x="1064" y="1338"/>
                        <a:pt x="1368" y="1034"/>
                        <a:pt x="1368" y="669"/>
                      </a:cubicBezTo>
                      <a:cubicBezTo>
                        <a:pt x="1368" y="305"/>
                        <a:pt x="1064" y="1"/>
                        <a:pt x="699"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5" name="Google Shape;4995;p32"/>
                <p:cNvSpPr/>
                <p:nvPr/>
              </p:nvSpPr>
              <p:spPr>
                <a:xfrm>
                  <a:off x="-19997150" y="-7161650"/>
                  <a:ext cx="16725" cy="16725"/>
                </a:xfrm>
                <a:custGeom>
                  <a:avLst/>
                  <a:gdLst/>
                  <a:ahLst/>
                  <a:cxnLst/>
                  <a:rect l="l" t="t" r="r" b="b"/>
                  <a:pathLst>
                    <a:path w="669" h="669" extrusionOk="0">
                      <a:moveTo>
                        <a:pt x="335" y="0"/>
                      </a:moveTo>
                      <a:cubicBezTo>
                        <a:pt x="152" y="0"/>
                        <a:pt x="0" y="152"/>
                        <a:pt x="0" y="335"/>
                      </a:cubicBezTo>
                      <a:cubicBezTo>
                        <a:pt x="0" y="517"/>
                        <a:pt x="152" y="669"/>
                        <a:pt x="335" y="669"/>
                      </a:cubicBezTo>
                      <a:cubicBezTo>
                        <a:pt x="517" y="669"/>
                        <a:pt x="669" y="517"/>
                        <a:pt x="669" y="335"/>
                      </a:cubicBezTo>
                      <a:cubicBezTo>
                        <a:pt x="669" y="152"/>
                        <a:pt x="517" y="0"/>
                        <a:pt x="33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6" name="Google Shape;4996;p32"/>
                <p:cNvSpPr/>
                <p:nvPr/>
              </p:nvSpPr>
              <p:spPr>
                <a:xfrm>
                  <a:off x="-20039700" y="-6480800"/>
                  <a:ext cx="16725" cy="16750"/>
                </a:xfrm>
                <a:custGeom>
                  <a:avLst/>
                  <a:gdLst/>
                  <a:ahLst/>
                  <a:cxnLst/>
                  <a:rect l="l" t="t" r="r" b="b"/>
                  <a:pathLst>
                    <a:path w="669" h="670" extrusionOk="0">
                      <a:moveTo>
                        <a:pt x="334" y="1"/>
                      </a:moveTo>
                      <a:cubicBezTo>
                        <a:pt x="152" y="1"/>
                        <a:pt x="0" y="153"/>
                        <a:pt x="0" y="335"/>
                      </a:cubicBezTo>
                      <a:cubicBezTo>
                        <a:pt x="0" y="517"/>
                        <a:pt x="152" y="669"/>
                        <a:pt x="334" y="669"/>
                      </a:cubicBezTo>
                      <a:cubicBezTo>
                        <a:pt x="517" y="669"/>
                        <a:pt x="669" y="517"/>
                        <a:pt x="669" y="335"/>
                      </a:cubicBezTo>
                      <a:cubicBezTo>
                        <a:pt x="669" y="153"/>
                        <a:pt x="517" y="1"/>
                        <a:pt x="334"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7" name="Google Shape;4997;p32"/>
                <p:cNvSpPr/>
                <p:nvPr/>
              </p:nvSpPr>
              <p:spPr>
                <a:xfrm>
                  <a:off x="-20254000" y="-6070450"/>
                  <a:ext cx="16750" cy="16725"/>
                </a:xfrm>
                <a:custGeom>
                  <a:avLst/>
                  <a:gdLst/>
                  <a:ahLst/>
                  <a:cxnLst/>
                  <a:rect l="l" t="t" r="r" b="b"/>
                  <a:pathLst>
                    <a:path w="670" h="669" extrusionOk="0">
                      <a:moveTo>
                        <a:pt x="335" y="0"/>
                      </a:moveTo>
                      <a:cubicBezTo>
                        <a:pt x="153" y="0"/>
                        <a:pt x="1" y="152"/>
                        <a:pt x="1" y="335"/>
                      </a:cubicBezTo>
                      <a:cubicBezTo>
                        <a:pt x="1" y="517"/>
                        <a:pt x="153" y="669"/>
                        <a:pt x="335" y="669"/>
                      </a:cubicBezTo>
                      <a:cubicBezTo>
                        <a:pt x="517" y="669"/>
                        <a:pt x="669" y="517"/>
                        <a:pt x="669" y="335"/>
                      </a:cubicBezTo>
                      <a:cubicBezTo>
                        <a:pt x="669" y="152"/>
                        <a:pt x="517" y="0"/>
                        <a:pt x="33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8" name="Google Shape;4998;p32"/>
                <p:cNvSpPr/>
                <p:nvPr/>
              </p:nvSpPr>
              <p:spPr>
                <a:xfrm>
                  <a:off x="-19864925" y="-6378975"/>
                  <a:ext cx="9125" cy="9900"/>
                </a:xfrm>
                <a:custGeom>
                  <a:avLst/>
                  <a:gdLst/>
                  <a:ahLst/>
                  <a:cxnLst/>
                  <a:rect l="l" t="t" r="r" b="b"/>
                  <a:pathLst>
                    <a:path w="365" h="396" extrusionOk="0">
                      <a:moveTo>
                        <a:pt x="183" y="1"/>
                      </a:moveTo>
                      <a:cubicBezTo>
                        <a:pt x="91" y="1"/>
                        <a:pt x="0" y="92"/>
                        <a:pt x="0" y="213"/>
                      </a:cubicBezTo>
                      <a:cubicBezTo>
                        <a:pt x="0" y="305"/>
                        <a:pt x="91" y="396"/>
                        <a:pt x="183" y="396"/>
                      </a:cubicBezTo>
                      <a:cubicBezTo>
                        <a:pt x="304" y="396"/>
                        <a:pt x="365" y="305"/>
                        <a:pt x="365" y="213"/>
                      </a:cubicBezTo>
                      <a:cubicBezTo>
                        <a:pt x="365" y="92"/>
                        <a:pt x="30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9" name="Google Shape;4999;p32"/>
                <p:cNvSpPr/>
                <p:nvPr/>
              </p:nvSpPr>
              <p:spPr>
                <a:xfrm>
                  <a:off x="-19767675" y="-6479475"/>
                  <a:ext cx="9900" cy="9500"/>
                </a:xfrm>
                <a:custGeom>
                  <a:avLst/>
                  <a:gdLst/>
                  <a:ahLst/>
                  <a:cxnLst/>
                  <a:rect l="l" t="t" r="r" b="b"/>
                  <a:pathLst>
                    <a:path w="396" h="380" extrusionOk="0">
                      <a:moveTo>
                        <a:pt x="184" y="1"/>
                      </a:moveTo>
                      <a:cubicBezTo>
                        <a:pt x="93" y="1"/>
                        <a:pt x="26" y="60"/>
                        <a:pt x="1" y="160"/>
                      </a:cubicBezTo>
                      <a:cubicBezTo>
                        <a:pt x="1" y="252"/>
                        <a:pt x="62" y="343"/>
                        <a:pt x="153" y="373"/>
                      </a:cubicBezTo>
                      <a:cubicBezTo>
                        <a:pt x="165" y="377"/>
                        <a:pt x="178" y="379"/>
                        <a:pt x="191" y="379"/>
                      </a:cubicBezTo>
                      <a:cubicBezTo>
                        <a:pt x="274" y="379"/>
                        <a:pt x="366" y="300"/>
                        <a:pt x="366" y="221"/>
                      </a:cubicBezTo>
                      <a:cubicBezTo>
                        <a:pt x="396" y="130"/>
                        <a:pt x="335" y="8"/>
                        <a:pt x="244" y="8"/>
                      </a:cubicBezTo>
                      <a:cubicBezTo>
                        <a:pt x="223" y="3"/>
                        <a:pt x="203" y="1"/>
                        <a:pt x="184"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0" name="Google Shape;5000;p32"/>
                <p:cNvSpPr/>
                <p:nvPr/>
              </p:nvSpPr>
              <p:spPr>
                <a:xfrm>
                  <a:off x="-20051100" y="-6875950"/>
                  <a:ext cx="9125" cy="9150"/>
                </a:xfrm>
                <a:custGeom>
                  <a:avLst/>
                  <a:gdLst/>
                  <a:ahLst/>
                  <a:cxnLst/>
                  <a:rect l="l" t="t" r="r" b="b"/>
                  <a:pathLst>
                    <a:path w="365" h="366" extrusionOk="0">
                      <a:moveTo>
                        <a:pt x="183" y="1"/>
                      </a:moveTo>
                      <a:cubicBezTo>
                        <a:pt x="61" y="1"/>
                        <a:pt x="0" y="92"/>
                        <a:pt x="0" y="183"/>
                      </a:cubicBezTo>
                      <a:cubicBezTo>
                        <a:pt x="0" y="275"/>
                        <a:pt x="61" y="366"/>
                        <a:pt x="183" y="366"/>
                      </a:cubicBezTo>
                      <a:cubicBezTo>
                        <a:pt x="274" y="366"/>
                        <a:pt x="365" y="275"/>
                        <a:pt x="365" y="183"/>
                      </a:cubicBezTo>
                      <a:cubicBezTo>
                        <a:pt x="365" y="92"/>
                        <a:pt x="27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1" name="Google Shape;5001;p32"/>
                <p:cNvSpPr/>
                <p:nvPr/>
              </p:nvSpPr>
              <p:spPr>
                <a:xfrm>
                  <a:off x="-19753225" y="-6765000"/>
                  <a:ext cx="9150" cy="9150"/>
                </a:xfrm>
                <a:custGeom>
                  <a:avLst/>
                  <a:gdLst/>
                  <a:ahLst/>
                  <a:cxnLst/>
                  <a:rect l="l" t="t" r="r" b="b"/>
                  <a:pathLst>
                    <a:path w="366" h="366" extrusionOk="0">
                      <a:moveTo>
                        <a:pt x="183" y="1"/>
                      </a:moveTo>
                      <a:cubicBezTo>
                        <a:pt x="91" y="1"/>
                        <a:pt x="0" y="92"/>
                        <a:pt x="0" y="183"/>
                      </a:cubicBezTo>
                      <a:cubicBezTo>
                        <a:pt x="0" y="274"/>
                        <a:pt x="91" y="365"/>
                        <a:pt x="183" y="365"/>
                      </a:cubicBezTo>
                      <a:cubicBezTo>
                        <a:pt x="274" y="365"/>
                        <a:pt x="365" y="274"/>
                        <a:pt x="365" y="183"/>
                      </a:cubicBezTo>
                      <a:cubicBezTo>
                        <a:pt x="365" y="92"/>
                        <a:pt x="27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2" name="Google Shape;5002;p32"/>
                <p:cNvSpPr/>
                <p:nvPr/>
              </p:nvSpPr>
              <p:spPr>
                <a:xfrm>
                  <a:off x="-20378625" y="-6789300"/>
                  <a:ext cx="9150" cy="9125"/>
                </a:xfrm>
                <a:custGeom>
                  <a:avLst/>
                  <a:gdLst/>
                  <a:ahLst/>
                  <a:cxnLst/>
                  <a:rect l="l" t="t" r="r" b="b"/>
                  <a:pathLst>
                    <a:path w="366" h="365" extrusionOk="0">
                      <a:moveTo>
                        <a:pt x="183" y="0"/>
                      </a:moveTo>
                      <a:cubicBezTo>
                        <a:pt x="92" y="0"/>
                        <a:pt x="1" y="61"/>
                        <a:pt x="1" y="182"/>
                      </a:cubicBezTo>
                      <a:cubicBezTo>
                        <a:pt x="1" y="274"/>
                        <a:pt x="92" y="365"/>
                        <a:pt x="183" y="365"/>
                      </a:cubicBezTo>
                      <a:cubicBezTo>
                        <a:pt x="305" y="365"/>
                        <a:pt x="365" y="274"/>
                        <a:pt x="365" y="182"/>
                      </a:cubicBezTo>
                      <a:cubicBezTo>
                        <a:pt x="365" y="61"/>
                        <a:pt x="305"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3" name="Google Shape;5003;p32"/>
                <p:cNvSpPr/>
                <p:nvPr/>
              </p:nvSpPr>
              <p:spPr>
                <a:xfrm>
                  <a:off x="-24380975" y="-4965575"/>
                  <a:ext cx="9150" cy="9900"/>
                </a:xfrm>
                <a:custGeom>
                  <a:avLst/>
                  <a:gdLst/>
                  <a:ahLst/>
                  <a:cxnLst/>
                  <a:rect l="l" t="t" r="r" b="b"/>
                  <a:pathLst>
                    <a:path w="366" h="396" extrusionOk="0">
                      <a:moveTo>
                        <a:pt x="183" y="0"/>
                      </a:moveTo>
                      <a:cubicBezTo>
                        <a:pt x="92" y="0"/>
                        <a:pt x="0" y="92"/>
                        <a:pt x="0" y="213"/>
                      </a:cubicBezTo>
                      <a:cubicBezTo>
                        <a:pt x="0" y="304"/>
                        <a:pt x="92" y="396"/>
                        <a:pt x="183" y="396"/>
                      </a:cubicBezTo>
                      <a:cubicBezTo>
                        <a:pt x="274" y="396"/>
                        <a:pt x="365" y="304"/>
                        <a:pt x="365" y="213"/>
                      </a:cubicBezTo>
                      <a:cubicBezTo>
                        <a:pt x="365" y="92"/>
                        <a:pt x="274"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4" name="Google Shape;5004;p32"/>
                <p:cNvSpPr/>
                <p:nvPr/>
              </p:nvSpPr>
              <p:spPr>
                <a:xfrm>
                  <a:off x="-24035225" y="-4994450"/>
                  <a:ext cx="9150" cy="9150"/>
                </a:xfrm>
                <a:custGeom>
                  <a:avLst/>
                  <a:gdLst/>
                  <a:ahLst/>
                  <a:cxnLst/>
                  <a:rect l="l" t="t" r="r" b="b"/>
                  <a:pathLst>
                    <a:path w="366" h="366" extrusionOk="0">
                      <a:moveTo>
                        <a:pt x="183" y="0"/>
                      </a:moveTo>
                      <a:cubicBezTo>
                        <a:pt x="61" y="0"/>
                        <a:pt x="1" y="92"/>
                        <a:pt x="1" y="183"/>
                      </a:cubicBezTo>
                      <a:cubicBezTo>
                        <a:pt x="1" y="304"/>
                        <a:pt x="61" y="365"/>
                        <a:pt x="183" y="365"/>
                      </a:cubicBezTo>
                      <a:cubicBezTo>
                        <a:pt x="274" y="365"/>
                        <a:pt x="365" y="304"/>
                        <a:pt x="365" y="183"/>
                      </a:cubicBezTo>
                      <a:cubicBezTo>
                        <a:pt x="365" y="92"/>
                        <a:pt x="274"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5" name="Google Shape;5005;p32"/>
                <p:cNvSpPr/>
                <p:nvPr/>
              </p:nvSpPr>
              <p:spPr>
                <a:xfrm>
                  <a:off x="-24589950" y="-5148700"/>
                  <a:ext cx="16750" cy="16725"/>
                </a:xfrm>
                <a:custGeom>
                  <a:avLst/>
                  <a:gdLst/>
                  <a:ahLst/>
                  <a:cxnLst/>
                  <a:rect l="l" t="t" r="r" b="b"/>
                  <a:pathLst>
                    <a:path w="670" h="669" extrusionOk="0">
                      <a:moveTo>
                        <a:pt x="335" y="0"/>
                      </a:moveTo>
                      <a:cubicBezTo>
                        <a:pt x="153" y="0"/>
                        <a:pt x="1" y="152"/>
                        <a:pt x="1" y="334"/>
                      </a:cubicBezTo>
                      <a:cubicBezTo>
                        <a:pt x="1" y="517"/>
                        <a:pt x="153" y="669"/>
                        <a:pt x="335" y="669"/>
                      </a:cubicBezTo>
                      <a:cubicBezTo>
                        <a:pt x="517" y="669"/>
                        <a:pt x="669" y="517"/>
                        <a:pt x="669" y="334"/>
                      </a:cubicBezTo>
                      <a:cubicBezTo>
                        <a:pt x="669" y="152"/>
                        <a:pt x="517" y="0"/>
                        <a:pt x="33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6" name="Google Shape;5006;p32"/>
                <p:cNvSpPr/>
                <p:nvPr/>
              </p:nvSpPr>
              <p:spPr>
                <a:xfrm>
                  <a:off x="-24258625" y="-4532450"/>
                  <a:ext cx="16725" cy="16750"/>
                </a:xfrm>
                <a:custGeom>
                  <a:avLst/>
                  <a:gdLst/>
                  <a:ahLst/>
                  <a:cxnLst/>
                  <a:rect l="l" t="t" r="r" b="b"/>
                  <a:pathLst>
                    <a:path w="669" h="670" extrusionOk="0">
                      <a:moveTo>
                        <a:pt x="335" y="1"/>
                      </a:moveTo>
                      <a:cubicBezTo>
                        <a:pt x="152" y="1"/>
                        <a:pt x="0" y="153"/>
                        <a:pt x="0" y="335"/>
                      </a:cubicBezTo>
                      <a:cubicBezTo>
                        <a:pt x="0" y="518"/>
                        <a:pt x="152" y="670"/>
                        <a:pt x="335" y="670"/>
                      </a:cubicBezTo>
                      <a:cubicBezTo>
                        <a:pt x="517" y="670"/>
                        <a:pt x="669" y="518"/>
                        <a:pt x="669" y="335"/>
                      </a:cubicBezTo>
                      <a:cubicBezTo>
                        <a:pt x="669" y="153"/>
                        <a:pt x="517" y="1"/>
                        <a:pt x="335"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7" name="Google Shape;5007;p32"/>
                <p:cNvSpPr/>
                <p:nvPr/>
              </p:nvSpPr>
              <p:spPr>
                <a:xfrm>
                  <a:off x="-20578475" y="-5530175"/>
                  <a:ext cx="9150" cy="9900"/>
                </a:xfrm>
                <a:custGeom>
                  <a:avLst/>
                  <a:gdLst/>
                  <a:ahLst/>
                  <a:cxnLst/>
                  <a:rect l="l" t="t" r="r" b="b"/>
                  <a:pathLst>
                    <a:path w="366" h="396" extrusionOk="0">
                      <a:moveTo>
                        <a:pt x="183" y="1"/>
                      </a:moveTo>
                      <a:cubicBezTo>
                        <a:pt x="61" y="1"/>
                        <a:pt x="1" y="92"/>
                        <a:pt x="1" y="213"/>
                      </a:cubicBezTo>
                      <a:cubicBezTo>
                        <a:pt x="1" y="304"/>
                        <a:pt x="61" y="396"/>
                        <a:pt x="183" y="396"/>
                      </a:cubicBezTo>
                      <a:cubicBezTo>
                        <a:pt x="274" y="396"/>
                        <a:pt x="365" y="304"/>
                        <a:pt x="365" y="213"/>
                      </a:cubicBezTo>
                      <a:cubicBezTo>
                        <a:pt x="365" y="92"/>
                        <a:pt x="27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8" name="Google Shape;5008;p32"/>
                <p:cNvSpPr/>
                <p:nvPr/>
              </p:nvSpPr>
              <p:spPr>
                <a:xfrm>
                  <a:off x="-20511600" y="-5224700"/>
                  <a:ext cx="33450" cy="33450"/>
                </a:xfrm>
                <a:custGeom>
                  <a:avLst/>
                  <a:gdLst/>
                  <a:ahLst/>
                  <a:cxnLst/>
                  <a:rect l="l" t="t" r="r" b="b"/>
                  <a:pathLst>
                    <a:path w="1338" h="1338" extrusionOk="0">
                      <a:moveTo>
                        <a:pt x="669" y="1"/>
                      </a:moveTo>
                      <a:cubicBezTo>
                        <a:pt x="304" y="1"/>
                        <a:pt x="0" y="305"/>
                        <a:pt x="0" y="669"/>
                      </a:cubicBezTo>
                      <a:cubicBezTo>
                        <a:pt x="0" y="1034"/>
                        <a:pt x="304" y="1338"/>
                        <a:pt x="669" y="1338"/>
                      </a:cubicBezTo>
                      <a:cubicBezTo>
                        <a:pt x="1034" y="1338"/>
                        <a:pt x="1338" y="1034"/>
                        <a:pt x="1338" y="669"/>
                      </a:cubicBezTo>
                      <a:cubicBezTo>
                        <a:pt x="1338" y="274"/>
                        <a:pt x="1034" y="1"/>
                        <a:pt x="669"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9" name="Google Shape;5009;p32"/>
                <p:cNvSpPr/>
                <p:nvPr/>
              </p:nvSpPr>
              <p:spPr>
                <a:xfrm>
                  <a:off x="-19859625" y="-5552200"/>
                  <a:ext cx="16750" cy="16725"/>
                </a:xfrm>
                <a:custGeom>
                  <a:avLst/>
                  <a:gdLst/>
                  <a:ahLst/>
                  <a:cxnLst/>
                  <a:rect l="l" t="t" r="r" b="b"/>
                  <a:pathLst>
                    <a:path w="670" h="669" extrusionOk="0">
                      <a:moveTo>
                        <a:pt x="335" y="0"/>
                      </a:moveTo>
                      <a:cubicBezTo>
                        <a:pt x="153" y="0"/>
                        <a:pt x="1" y="152"/>
                        <a:pt x="1" y="334"/>
                      </a:cubicBezTo>
                      <a:cubicBezTo>
                        <a:pt x="1" y="517"/>
                        <a:pt x="153" y="669"/>
                        <a:pt x="335" y="669"/>
                      </a:cubicBezTo>
                      <a:cubicBezTo>
                        <a:pt x="518" y="669"/>
                        <a:pt x="670" y="517"/>
                        <a:pt x="670" y="334"/>
                      </a:cubicBezTo>
                      <a:cubicBezTo>
                        <a:pt x="670" y="152"/>
                        <a:pt x="518" y="0"/>
                        <a:pt x="33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0" name="Google Shape;5010;p32"/>
                <p:cNvSpPr/>
                <p:nvPr/>
              </p:nvSpPr>
              <p:spPr>
                <a:xfrm>
                  <a:off x="-20073900" y="-5141875"/>
                  <a:ext cx="16725" cy="16750"/>
                </a:xfrm>
                <a:custGeom>
                  <a:avLst/>
                  <a:gdLst/>
                  <a:ahLst/>
                  <a:cxnLst/>
                  <a:rect l="l" t="t" r="r" b="b"/>
                  <a:pathLst>
                    <a:path w="669" h="670" extrusionOk="0">
                      <a:moveTo>
                        <a:pt x="335" y="1"/>
                      </a:moveTo>
                      <a:cubicBezTo>
                        <a:pt x="152" y="1"/>
                        <a:pt x="0" y="153"/>
                        <a:pt x="0" y="335"/>
                      </a:cubicBezTo>
                      <a:cubicBezTo>
                        <a:pt x="0" y="517"/>
                        <a:pt x="152" y="669"/>
                        <a:pt x="335" y="669"/>
                      </a:cubicBezTo>
                      <a:cubicBezTo>
                        <a:pt x="547" y="669"/>
                        <a:pt x="669" y="517"/>
                        <a:pt x="669" y="335"/>
                      </a:cubicBezTo>
                      <a:cubicBezTo>
                        <a:pt x="669" y="153"/>
                        <a:pt x="547" y="1"/>
                        <a:pt x="335"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1" name="Google Shape;5011;p32"/>
                <p:cNvSpPr/>
                <p:nvPr/>
              </p:nvSpPr>
              <p:spPr>
                <a:xfrm>
                  <a:off x="-20643825" y="-4908575"/>
                  <a:ext cx="9900" cy="9900"/>
                </a:xfrm>
                <a:custGeom>
                  <a:avLst/>
                  <a:gdLst/>
                  <a:ahLst/>
                  <a:cxnLst/>
                  <a:rect l="l" t="t" r="r" b="b"/>
                  <a:pathLst>
                    <a:path w="396" h="396" extrusionOk="0">
                      <a:moveTo>
                        <a:pt x="183" y="0"/>
                      </a:moveTo>
                      <a:cubicBezTo>
                        <a:pt x="92" y="0"/>
                        <a:pt x="1" y="91"/>
                        <a:pt x="1" y="213"/>
                      </a:cubicBezTo>
                      <a:cubicBezTo>
                        <a:pt x="1" y="304"/>
                        <a:pt x="92" y="395"/>
                        <a:pt x="183" y="395"/>
                      </a:cubicBezTo>
                      <a:cubicBezTo>
                        <a:pt x="304" y="395"/>
                        <a:pt x="396" y="304"/>
                        <a:pt x="396" y="213"/>
                      </a:cubicBezTo>
                      <a:cubicBezTo>
                        <a:pt x="396" y="91"/>
                        <a:pt x="304"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2" name="Google Shape;5012;p32"/>
                <p:cNvSpPr/>
                <p:nvPr/>
              </p:nvSpPr>
              <p:spPr>
                <a:xfrm>
                  <a:off x="-20298075" y="-4937450"/>
                  <a:ext cx="9150" cy="9900"/>
                </a:xfrm>
                <a:custGeom>
                  <a:avLst/>
                  <a:gdLst/>
                  <a:ahLst/>
                  <a:cxnLst/>
                  <a:rect l="l" t="t" r="r" b="b"/>
                  <a:pathLst>
                    <a:path w="366" h="396" extrusionOk="0">
                      <a:moveTo>
                        <a:pt x="183" y="0"/>
                      </a:moveTo>
                      <a:cubicBezTo>
                        <a:pt x="92" y="0"/>
                        <a:pt x="1" y="91"/>
                        <a:pt x="1" y="182"/>
                      </a:cubicBezTo>
                      <a:cubicBezTo>
                        <a:pt x="1" y="304"/>
                        <a:pt x="92" y="395"/>
                        <a:pt x="183" y="395"/>
                      </a:cubicBezTo>
                      <a:cubicBezTo>
                        <a:pt x="305" y="395"/>
                        <a:pt x="365" y="304"/>
                        <a:pt x="365" y="182"/>
                      </a:cubicBezTo>
                      <a:cubicBezTo>
                        <a:pt x="365" y="91"/>
                        <a:pt x="305"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3" name="Google Shape;5013;p32"/>
                <p:cNvSpPr/>
                <p:nvPr/>
              </p:nvSpPr>
              <p:spPr>
                <a:xfrm>
                  <a:off x="-20520725" y="-4475450"/>
                  <a:ext cx="16750" cy="16750"/>
                </a:xfrm>
                <a:custGeom>
                  <a:avLst/>
                  <a:gdLst/>
                  <a:ahLst/>
                  <a:cxnLst/>
                  <a:rect l="l" t="t" r="r" b="b"/>
                  <a:pathLst>
                    <a:path w="670" h="670" extrusionOk="0">
                      <a:moveTo>
                        <a:pt x="335" y="1"/>
                      </a:moveTo>
                      <a:cubicBezTo>
                        <a:pt x="153" y="1"/>
                        <a:pt x="1" y="153"/>
                        <a:pt x="1" y="335"/>
                      </a:cubicBezTo>
                      <a:cubicBezTo>
                        <a:pt x="1" y="517"/>
                        <a:pt x="122" y="669"/>
                        <a:pt x="335" y="669"/>
                      </a:cubicBezTo>
                      <a:cubicBezTo>
                        <a:pt x="517" y="669"/>
                        <a:pt x="669" y="517"/>
                        <a:pt x="669" y="335"/>
                      </a:cubicBezTo>
                      <a:cubicBezTo>
                        <a:pt x="669" y="153"/>
                        <a:pt x="517" y="1"/>
                        <a:pt x="335"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4" name="Google Shape;5014;p32"/>
                <p:cNvSpPr/>
                <p:nvPr/>
              </p:nvSpPr>
              <p:spPr>
                <a:xfrm>
                  <a:off x="-21818625" y="-6363025"/>
                  <a:ext cx="16750" cy="16750"/>
                </a:xfrm>
                <a:custGeom>
                  <a:avLst/>
                  <a:gdLst/>
                  <a:ahLst/>
                  <a:cxnLst/>
                  <a:rect l="l" t="t" r="r" b="b"/>
                  <a:pathLst>
                    <a:path w="670" h="670" extrusionOk="0">
                      <a:moveTo>
                        <a:pt x="335" y="1"/>
                      </a:moveTo>
                      <a:cubicBezTo>
                        <a:pt x="153" y="1"/>
                        <a:pt x="1" y="153"/>
                        <a:pt x="1" y="335"/>
                      </a:cubicBezTo>
                      <a:cubicBezTo>
                        <a:pt x="1" y="518"/>
                        <a:pt x="122" y="670"/>
                        <a:pt x="335" y="670"/>
                      </a:cubicBezTo>
                      <a:cubicBezTo>
                        <a:pt x="518" y="670"/>
                        <a:pt x="669" y="518"/>
                        <a:pt x="669" y="335"/>
                      </a:cubicBezTo>
                      <a:cubicBezTo>
                        <a:pt x="669" y="153"/>
                        <a:pt x="518" y="1"/>
                        <a:pt x="335"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5" name="Google Shape;5015;p32"/>
                <p:cNvSpPr/>
                <p:nvPr/>
              </p:nvSpPr>
              <p:spPr>
                <a:xfrm>
                  <a:off x="-22059500" y="-5828050"/>
                  <a:ext cx="9150" cy="9900"/>
                </a:xfrm>
                <a:custGeom>
                  <a:avLst/>
                  <a:gdLst/>
                  <a:ahLst/>
                  <a:cxnLst/>
                  <a:rect l="l" t="t" r="r" b="b"/>
                  <a:pathLst>
                    <a:path w="366" h="396" extrusionOk="0">
                      <a:moveTo>
                        <a:pt x="183" y="0"/>
                      </a:moveTo>
                      <a:cubicBezTo>
                        <a:pt x="92" y="0"/>
                        <a:pt x="0" y="92"/>
                        <a:pt x="0" y="213"/>
                      </a:cubicBezTo>
                      <a:cubicBezTo>
                        <a:pt x="0" y="304"/>
                        <a:pt x="92" y="396"/>
                        <a:pt x="183" y="396"/>
                      </a:cubicBezTo>
                      <a:cubicBezTo>
                        <a:pt x="304" y="396"/>
                        <a:pt x="365" y="304"/>
                        <a:pt x="365" y="213"/>
                      </a:cubicBezTo>
                      <a:cubicBezTo>
                        <a:pt x="365" y="92"/>
                        <a:pt x="304"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6" name="Google Shape;5016;p32"/>
                <p:cNvSpPr/>
                <p:nvPr/>
              </p:nvSpPr>
              <p:spPr>
                <a:xfrm>
                  <a:off x="-21388525" y="-6414675"/>
                  <a:ext cx="9150" cy="9125"/>
                </a:xfrm>
                <a:custGeom>
                  <a:avLst/>
                  <a:gdLst/>
                  <a:ahLst/>
                  <a:cxnLst/>
                  <a:rect l="l" t="t" r="r" b="b"/>
                  <a:pathLst>
                    <a:path w="366" h="365" extrusionOk="0">
                      <a:moveTo>
                        <a:pt x="183" y="0"/>
                      </a:moveTo>
                      <a:cubicBezTo>
                        <a:pt x="92" y="0"/>
                        <a:pt x="1" y="61"/>
                        <a:pt x="1" y="182"/>
                      </a:cubicBezTo>
                      <a:cubicBezTo>
                        <a:pt x="1" y="274"/>
                        <a:pt x="92" y="365"/>
                        <a:pt x="183" y="365"/>
                      </a:cubicBezTo>
                      <a:cubicBezTo>
                        <a:pt x="305" y="365"/>
                        <a:pt x="366" y="274"/>
                        <a:pt x="366" y="182"/>
                      </a:cubicBezTo>
                      <a:cubicBezTo>
                        <a:pt x="366" y="61"/>
                        <a:pt x="305"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7" name="Google Shape;5017;p32"/>
                <p:cNvSpPr/>
                <p:nvPr/>
              </p:nvSpPr>
              <p:spPr>
                <a:xfrm>
                  <a:off x="-22990375" y="-6974725"/>
                  <a:ext cx="9150" cy="9150"/>
                </a:xfrm>
                <a:custGeom>
                  <a:avLst/>
                  <a:gdLst/>
                  <a:ahLst/>
                  <a:cxnLst/>
                  <a:rect l="l" t="t" r="r" b="b"/>
                  <a:pathLst>
                    <a:path w="366" h="366" extrusionOk="0">
                      <a:moveTo>
                        <a:pt x="183" y="1"/>
                      </a:moveTo>
                      <a:cubicBezTo>
                        <a:pt x="92" y="1"/>
                        <a:pt x="1" y="92"/>
                        <a:pt x="1" y="183"/>
                      </a:cubicBezTo>
                      <a:cubicBezTo>
                        <a:pt x="1" y="305"/>
                        <a:pt x="92" y="365"/>
                        <a:pt x="183" y="365"/>
                      </a:cubicBezTo>
                      <a:cubicBezTo>
                        <a:pt x="305" y="365"/>
                        <a:pt x="365" y="305"/>
                        <a:pt x="365" y="183"/>
                      </a:cubicBezTo>
                      <a:cubicBezTo>
                        <a:pt x="365" y="92"/>
                        <a:pt x="305"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8" name="Google Shape;5018;p32"/>
                <p:cNvSpPr/>
                <p:nvPr/>
              </p:nvSpPr>
              <p:spPr>
                <a:xfrm>
                  <a:off x="-21004775" y="-7050725"/>
                  <a:ext cx="9150" cy="9150"/>
                </a:xfrm>
                <a:custGeom>
                  <a:avLst/>
                  <a:gdLst/>
                  <a:ahLst/>
                  <a:cxnLst/>
                  <a:rect l="l" t="t" r="r" b="b"/>
                  <a:pathLst>
                    <a:path w="366" h="366" extrusionOk="0">
                      <a:moveTo>
                        <a:pt x="183" y="1"/>
                      </a:moveTo>
                      <a:cubicBezTo>
                        <a:pt x="61" y="1"/>
                        <a:pt x="1" y="62"/>
                        <a:pt x="1" y="183"/>
                      </a:cubicBezTo>
                      <a:cubicBezTo>
                        <a:pt x="1" y="275"/>
                        <a:pt x="61" y="366"/>
                        <a:pt x="183" y="366"/>
                      </a:cubicBezTo>
                      <a:cubicBezTo>
                        <a:pt x="274" y="366"/>
                        <a:pt x="365" y="275"/>
                        <a:pt x="365" y="183"/>
                      </a:cubicBezTo>
                      <a:cubicBezTo>
                        <a:pt x="365" y="62"/>
                        <a:pt x="27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9" name="Google Shape;5019;p32"/>
                <p:cNvSpPr/>
                <p:nvPr/>
              </p:nvSpPr>
              <p:spPr>
                <a:xfrm>
                  <a:off x="-21489575" y="-6794625"/>
                  <a:ext cx="9125" cy="9900"/>
                </a:xfrm>
                <a:custGeom>
                  <a:avLst/>
                  <a:gdLst/>
                  <a:ahLst/>
                  <a:cxnLst/>
                  <a:rect l="l" t="t" r="r" b="b"/>
                  <a:pathLst>
                    <a:path w="365" h="396" extrusionOk="0">
                      <a:moveTo>
                        <a:pt x="182" y="0"/>
                      </a:moveTo>
                      <a:cubicBezTo>
                        <a:pt x="91" y="0"/>
                        <a:pt x="0" y="91"/>
                        <a:pt x="0" y="213"/>
                      </a:cubicBezTo>
                      <a:cubicBezTo>
                        <a:pt x="0" y="304"/>
                        <a:pt x="91" y="395"/>
                        <a:pt x="182" y="395"/>
                      </a:cubicBezTo>
                      <a:cubicBezTo>
                        <a:pt x="304" y="395"/>
                        <a:pt x="365" y="304"/>
                        <a:pt x="365" y="213"/>
                      </a:cubicBezTo>
                      <a:cubicBezTo>
                        <a:pt x="365" y="91"/>
                        <a:pt x="304" y="0"/>
                        <a:pt x="182"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0" name="Google Shape;5020;p32"/>
                <p:cNvSpPr/>
                <p:nvPr/>
              </p:nvSpPr>
              <p:spPr>
                <a:xfrm>
                  <a:off x="-21551900" y="-6231550"/>
                  <a:ext cx="9150" cy="9900"/>
                </a:xfrm>
                <a:custGeom>
                  <a:avLst/>
                  <a:gdLst/>
                  <a:ahLst/>
                  <a:cxnLst/>
                  <a:rect l="l" t="t" r="r" b="b"/>
                  <a:pathLst>
                    <a:path w="366" h="396" extrusionOk="0">
                      <a:moveTo>
                        <a:pt x="183" y="0"/>
                      </a:moveTo>
                      <a:cubicBezTo>
                        <a:pt x="61" y="0"/>
                        <a:pt x="1" y="92"/>
                        <a:pt x="1" y="213"/>
                      </a:cubicBezTo>
                      <a:cubicBezTo>
                        <a:pt x="1" y="304"/>
                        <a:pt x="61" y="396"/>
                        <a:pt x="183" y="396"/>
                      </a:cubicBezTo>
                      <a:cubicBezTo>
                        <a:pt x="274" y="396"/>
                        <a:pt x="365" y="304"/>
                        <a:pt x="365" y="213"/>
                      </a:cubicBezTo>
                      <a:cubicBezTo>
                        <a:pt x="365" y="92"/>
                        <a:pt x="274"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1" name="Google Shape;5021;p32"/>
                <p:cNvSpPr/>
                <p:nvPr/>
              </p:nvSpPr>
              <p:spPr>
                <a:xfrm>
                  <a:off x="-22648425" y="-6387325"/>
                  <a:ext cx="10675" cy="9900"/>
                </a:xfrm>
                <a:custGeom>
                  <a:avLst/>
                  <a:gdLst/>
                  <a:ahLst/>
                  <a:cxnLst/>
                  <a:rect l="l" t="t" r="r" b="b"/>
                  <a:pathLst>
                    <a:path w="427" h="396" extrusionOk="0">
                      <a:moveTo>
                        <a:pt x="183" y="0"/>
                      </a:moveTo>
                      <a:cubicBezTo>
                        <a:pt x="92" y="31"/>
                        <a:pt x="1" y="122"/>
                        <a:pt x="31" y="213"/>
                      </a:cubicBezTo>
                      <a:cubicBezTo>
                        <a:pt x="31" y="335"/>
                        <a:pt x="153" y="395"/>
                        <a:pt x="244" y="395"/>
                      </a:cubicBezTo>
                      <a:cubicBezTo>
                        <a:pt x="335" y="365"/>
                        <a:pt x="426" y="274"/>
                        <a:pt x="396" y="183"/>
                      </a:cubicBezTo>
                      <a:cubicBezTo>
                        <a:pt x="396" y="61"/>
                        <a:pt x="274"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2" name="Google Shape;5022;p32"/>
                <p:cNvSpPr/>
                <p:nvPr/>
              </p:nvSpPr>
              <p:spPr>
                <a:xfrm>
                  <a:off x="-22036700" y="-6065125"/>
                  <a:ext cx="16725" cy="16725"/>
                </a:xfrm>
                <a:custGeom>
                  <a:avLst/>
                  <a:gdLst/>
                  <a:ahLst/>
                  <a:cxnLst/>
                  <a:rect l="l" t="t" r="r" b="b"/>
                  <a:pathLst>
                    <a:path w="669" h="669" extrusionOk="0">
                      <a:moveTo>
                        <a:pt x="335" y="0"/>
                      </a:moveTo>
                      <a:cubicBezTo>
                        <a:pt x="152" y="0"/>
                        <a:pt x="0" y="152"/>
                        <a:pt x="0" y="334"/>
                      </a:cubicBezTo>
                      <a:cubicBezTo>
                        <a:pt x="0" y="517"/>
                        <a:pt x="152" y="669"/>
                        <a:pt x="335" y="669"/>
                      </a:cubicBezTo>
                      <a:cubicBezTo>
                        <a:pt x="517" y="669"/>
                        <a:pt x="669" y="517"/>
                        <a:pt x="669" y="334"/>
                      </a:cubicBezTo>
                      <a:cubicBezTo>
                        <a:pt x="669" y="152"/>
                        <a:pt x="517" y="0"/>
                        <a:pt x="33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3" name="Google Shape;5023;p32"/>
                <p:cNvSpPr/>
                <p:nvPr/>
              </p:nvSpPr>
              <p:spPr>
                <a:xfrm>
                  <a:off x="-24693300" y="-7059075"/>
                  <a:ext cx="16750" cy="16750"/>
                </a:xfrm>
                <a:custGeom>
                  <a:avLst/>
                  <a:gdLst/>
                  <a:ahLst/>
                  <a:cxnLst/>
                  <a:rect l="l" t="t" r="r" b="b"/>
                  <a:pathLst>
                    <a:path w="670" h="670" extrusionOk="0">
                      <a:moveTo>
                        <a:pt x="335" y="1"/>
                      </a:moveTo>
                      <a:cubicBezTo>
                        <a:pt x="153" y="1"/>
                        <a:pt x="1" y="153"/>
                        <a:pt x="1" y="335"/>
                      </a:cubicBezTo>
                      <a:cubicBezTo>
                        <a:pt x="1" y="517"/>
                        <a:pt x="153" y="669"/>
                        <a:pt x="335" y="669"/>
                      </a:cubicBezTo>
                      <a:cubicBezTo>
                        <a:pt x="518" y="669"/>
                        <a:pt x="670" y="517"/>
                        <a:pt x="670" y="335"/>
                      </a:cubicBezTo>
                      <a:cubicBezTo>
                        <a:pt x="670" y="153"/>
                        <a:pt x="518" y="1"/>
                        <a:pt x="335"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4" name="Google Shape;5024;p32"/>
                <p:cNvSpPr/>
                <p:nvPr/>
              </p:nvSpPr>
              <p:spPr>
                <a:xfrm>
                  <a:off x="-22197800" y="-4989900"/>
                  <a:ext cx="34225" cy="33475"/>
                </a:xfrm>
                <a:custGeom>
                  <a:avLst/>
                  <a:gdLst/>
                  <a:ahLst/>
                  <a:cxnLst/>
                  <a:rect l="l" t="t" r="r" b="b"/>
                  <a:pathLst>
                    <a:path w="1369" h="1339" extrusionOk="0">
                      <a:moveTo>
                        <a:pt x="699" y="1"/>
                      </a:moveTo>
                      <a:cubicBezTo>
                        <a:pt x="304" y="1"/>
                        <a:pt x="0" y="305"/>
                        <a:pt x="0" y="669"/>
                      </a:cubicBezTo>
                      <a:cubicBezTo>
                        <a:pt x="0" y="1065"/>
                        <a:pt x="304" y="1338"/>
                        <a:pt x="699" y="1338"/>
                      </a:cubicBezTo>
                      <a:cubicBezTo>
                        <a:pt x="1064" y="1338"/>
                        <a:pt x="1368" y="1034"/>
                        <a:pt x="1368" y="669"/>
                      </a:cubicBezTo>
                      <a:cubicBezTo>
                        <a:pt x="1368" y="305"/>
                        <a:pt x="1064" y="1"/>
                        <a:pt x="699"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5" name="Google Shape;5025;p32"/>
                <p:cNvSpPr/>
                <p:nvPr/>
              </p:nvSpPr>
              <p:spPr>
                <a:xfrm>
                  <a:off x="-23536725" y="-4492175"/>
                  <a:ext cx="33450" cy="34225"/>
                </a:xfrm>
                <a:custGeom>
                  <a:avLst/>
                  <a:gdLst/>
                  <a:ahLst/>
                  <a:cxnLst/>
                  <a:rect l="l" t="t" r="r" b="b"/>
                  <a:pathLst>
                    <a:path w="1338" h="1369" extrusionOk="0">
                      <a:moveTo>
                        <a:pt x="669" y="1"/>
                      </a:moveTo>
                      <a:cubicBezTo>
                        <a:pt x="304" y="1"/>
                        <a:pt x="0" y="305"/>
                        <a:pt x="0" y="670"/>
                      </a:cubicBezTo>
                      <a:cubicBezTo>
                        <a:pt x="0" y="1065"/>
                        <a:pt x="304" y="1369"/>
                        <a:pt x="669" y="1369"/>
                      </a:cubicBezTo>
                      <a:cubicBezTo>
                        <a:pt x="1034" y="1369"/>
                        <a:pt x="1338" y="1065"/>
                        <a:pt x="1338" y="670"/>
                      </a:cubicBezTo>
                      <a:cubicBezTo>
                        <a:pt x="1338" y="305"/>
                        <a:pt x="1034" y="1"/>
                        <a:pt x="669"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6" name="Google Shape;5026;p32"/>
                <p:cNvSpPr/>
                <p:nvPr/>
              </p:nvSpPr>
              <p:spPr>
                <a:xfrm>
                  <a:off x="-23007850" y="-4404775"/>
                  <a:ext cx="34225" cy="33450"/>
                </a:xfrm>
                <a:custGeom>
                  <a:avLst/>
                  <a:gdLst/>
                  <a:ahLst/>
                  <a:cxnLst/>
                  <a:rect l="l" t="t" r="r" b="b"/>
                  <a:pathLst>
                    <a:path w="1369" h="1338" extrusionOk="0">
                      <a:moveTo>
                        <a:pt x="700" y="0"/>
                      </a:moveTo>
                      <a:cubicBezTo>
                        <a:pt x="304" y="0"/>
                        <a:pt x="1" y="304"/>
                        <a:pt x="1" y="669"/>
                      </a:cubicBezTo>
                      <a:cubicBezTo>
                        <a:pt x="1" y="1064"/>
                        <a:pt x="304" y="1338"/>
                        <a:pt x="700" y="1338"/>
                      </a:cubicBezTo>
                      <a:cubicBezTo>
                        <a:pt x="1064" y="1338"/>
                        <a:pt x="1368" y="1064"/>
                        <a:pt x="1368" y="669"/>
                      </a:cubicBezTo>
                      <a:cubicBezTo>
                        <a:pt x="1368" y="304"/>
                        <a:pt x="1064" y="0"/>
                        <a:pt x="700"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7" name="Google Shape;5027;p32"/>
                <p:cNvSpPr/>
                <p:nvPr/>
              </p:nvSpPr>
              <p:spPr>
                <a:xfrm>
                  <a:off x="-23829300" y="-5085650"/>
                  <a:ext cx="33475" cy="33475"/>
                </a:xfrm>
                <a:custGeom>
                  <a:avLst/>
                  <a:gdLst/>
                  <a:ahLst/>
                  <a:cxnLst/>
                  <a:rect l="l" t="t" r="r" b="b"/>
                  <a:pathLst>
                    <a:path w="1339" h="1339" extrusionOk="0">
                      <a:moveTo>
                        <a:pt x="669" y="1"/>
                      </a:moveTo>
                      <a:cubicBezTo>
                        <a:pt x="305" y="1"/>
                        <a:pt x="1" y="305"/>
                        <a:pt x="1" y="670"/>
                      </a:cubicBezTo>
                      <a:cubicBezTo>
                        <a:pt x="1" y="1034"/>
                        <a:pt x="305" y="1338"/>
                        <a:pt x="669" y="1338"/>
                      </a:cubicBezTo>
                      <a:cubicBezTo>
                        <a:pt x="1034" y="1338"/>
                        <a:pt x="1338" y="1034"/>
                        <a:pt x="1338" y="670"/>
                      </a:cubicBezTo>
                      <a:cubicBezTo>
                        <a:pt x="1338" y="305"/>
                        <a:pt x="1034" y="1"/>
                        <a:pt x="669"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8" name="Google Shape;5028;p32"/>
                <p:cNvSpPr/>
                <p:nvPr/>
              </p:nvSpPr>
              <p:spPr>
                <a:xfrm>
                  <a:off x="-20799600" y="-5882775"/>
                  <a:ext cx="33450" cy="33475"/>
                </a:xfrm>
                <a:custGeom>
                  <a:avLst/>
                  <a:gdLst/>
                  <a:ahLst/>
                  <a:cxnLst/>
                  <a:rect l="l" t="t" r="r" b="b"/>
                  <a:pathLst>
                    <a:path w="1338" h="1339" extrusionOk="0">
                      <a:moveTo>
                        <a:pt x="669" y="1"/>
                      </a:moveTo>
                      <a:cubicBezTo>
                        <a:pt x="304" y="1"/>
                        <a:pt x="0" y="305"/>
                        <a:pt x="0" y="670"/>
                      </a:cubicBezTo>
                      <a:cubicBezTo>
                        <a:pt x="0" y="1034"/>
                        <a:pt x="304" y="1338"/>
                        <a:pt x="669" y="1338"/>
                      </a:cubicBezTo>
                      <a:cubicBezTo>
                        <a:pt x="1034" y="1338"/>
                        <a:pt x="1338" y="1034"/>
                        <a:pt x="1338" y="670"/>
                      </a:cubicBezTo>
                      <a:cubicBezTo>
                        <a:pt x="1338" y="305"/>
                        <a:pt x="1034" y="1"/>
                        <a:pt x="669"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9" name="Google Shape;5029;p32"/>
                <p:cNvSpPr/>
                <p:nvPr/>
              </p:nvSpPr>
              <p:spPr>
                <a:xfrm>
                  <a:off x="-19681050" y="-6338700"/>
                  <a:ext cx="34225" cy="33475"/>
                </a:xfrm>
                <a:custGeom>
                  <a:avLst/>
                  <a:gdLst/>
                  <a:ahLst/>
                  <a:cxnLst/>
                  <a:rect l="l" t="t" r="r" b="b"/>
                  <a:pathLst>
                    <a:path w="1369" h="1339" extrusionOk="0">
                      <a:moveTo>
                        <a:pt x="670" y="1"/>
                      </a:moveTo>
                      <a:cubicBezTo>
                        <a:pt x="305" y="1"/>
                        <a:pt x="1" y="305"/>
                        <a:pt x="1" y="669"/>
                      </a:cubicBezTo>
                      <a:cubicBezTo>
                        <a:pt x="1" y="1034"/>
                        <a:pt x="305" y="1338"/>
                        <a:pt x="670" y="1338"/>
                      </a:cubicBezTo>
                      <a:cubicBezTo>
                        <a:pt x="1065" y="1338"/>
                        <a:pt x="1369" y="1034"/>
                        <a:pt x="1369" y="669"/>
                      </a:cubicBezTo>
                      <a:cubicBezTo>
                        <a:pt x="1369" y="305"/>
                        <a:pt x="1065" y="1"/>
                        <a:pt x="670"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0" name="Google Shape;5030;p32"/>
                <p:cNvSpPr/>
                <p:nvPr/>
              </p:nvSpPr>
              <p:spPr>
                <a:xfrm>
                  <a:off x="-20942450" y="-6359975"/>
                  <a:ext cx="16725" cy="16750"/>
                </a:xfrm>
                <a:custGeom>
                  <a:avLst/>
                  <a:gdLst/>
                  <a:ahLst/>
                  <a:cxnLst/>
                  <a:rect l="l" t="t" r="r" b="b"/>
                  <a:pathLst>
                    <a:path w="669" h="670" extrusionOk="0">
                      <a:moveTo>
                        <a:pt x="334" y="1"/>
                      </a:moveTo>
                      <a:cubicBezTo>
                        <a:pt x="152" y="1"/>
                        <a:pt x="0" y="153"/>
                        <a:pt x="0" y="335"/>
                      </a:cubicBezTo>
                      <a:cubicBezTo>
                        <a:pt x="0" y="517"/>
                        <a:pt x="152" y="669"/>
                        <a:pt x="334" y="669"/>
                      </a:cubicBezTo>
                      <a:cubicBezTo>
                        <a:pt x="517" y="669"/>
                        <a:pt x="669" y="517"/>
                        <a:pt x="669" y="335"/>
                      </a:cubicBezTo>
                      <a:cubicBezTo>
                        <a:pt x="669" y="153"/>
                        <a:pt x="517" y="1"/>
                        <a:pt x="334"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1" name="Google Shape;5031;p32"/>
                <p:cNvSpPr/>
                <p:nvPr/>
              </p:nvSpPr>
              <p:spPr>
                <a:xfrm>
                  <a:off x="-22342950" y="-5546900"/>
                  <a:ext cx="16750" cy="16750"/>
                </a:xfrm>
                <a:custGeom>
                  <a:avLst/>
                  <a:gdLst/>
                  <a:ahLst/>
                  <a:cxnLst/>
                  <a:rect l="l" t="t" r="r" b="b"/>
                  <a:pathLst>
                    <a:path w="670" h="670" extrusionOk="0">
                      <a:moveTo>
                        <a:pt x="335" y="1"/>
                      </a:moveTo>
                      <a:cubicBezTo>
                        <a:pt x="153" y="1"/>
                        <a:pt x="1" y="153"/>
                        <a:pt x="1" y="335"/>
                      </a:cubicBezTo>
                      <a:cubicBezTo>
                        <a:pt x="1" y="518"/>
                        <a:pt x="153" y="670"/>
                        <a:pt x="335" y="670"/>
                      </a:cubicBezTo>
                      <a:cubicBezTo>
                        <a:pt x="517" y="670"/>
                        <a:pt x="669" y="548"/>
                        <a:pt x="669" y="335"/>
                      </a:cubicBezTo>
                      <a:cubicBezTo>
                        <a:pt x="669" y="153"/>
                        <a:pt x="517" y="1"/>
                        <a:pt x="335"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2" name="Google Shape;5032;p32"/>
                <p:cNvSpPr/>
                <p:nvPr/>
              </p:nvSpPr>
              <p:spPr>
                <a:xfrm>
                  <a:off x="-21084550" y="-6841750"/>
                  <a:ext cx="16725" cy="16750"/>
                </a:xfrm>
                <a:custGeom>
                  <a:avLst/>
                  <a:gdLst/>
                  <a:ahLst/>
                  <a:cxnLst/>
                  <a:rect l="l" t="t" r="r" b="b"/>
                  <a:pathLst>
                    <a:path w="669" h="670" extrusionOk="0">
                      <a:moveTo>
                        <a:pt x="334" y="1"/>
                      </a:moveTo>
                      <a:cubicBezTo>
                        <a:pt x="152" y="1"/>
                        <a:pt x="0" y="153"/>
                        <a:pt x="0" y="335"/>
                      </a:cubicBezTo>
                      <a:cubicBezTo>
                        <a:pt x="0" y="518"/>
                        <a:pt x="152" y="669"/>
                        <a:pt x="334" y="669"/>
                      </a:cubicBezTo>
                      <a:cubicBezTo>
                        <a:pt x="517" y="669"/>
                        <a:pt x="669" y="518"/>
                        <a:pt x="669" y="335"/>
                      </a:cubicBezTo>
                      <a:cubicBezTo>
                        <a:pt x="669" y="153"/>
                        <a:pt x="517" y="1"/>
                        <a:pt x="334"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3" name="Google Shape;5033;p32"/>
                <p:cNvSpPr/>
                <p:nvPr/>
              </p:nvSpPr>
              <p:spPr>
                <a:xfrm>
                  <a:off x="-21189425" y="-7134300"/>
                  <a:ext cx="16750" cy="16750"/>
                </a:xfrm>
                <a:custGeom>
                  <a:avLst/>
                  <a:gdLst/>
                  <a:ahLst/>
                  <a:cxnLst/>
                  <a:rect l="l" t="t" r="r" b="b"/>
                  <a:pathLst>
                    <a:path w="670" h="670" extrusionOk="0">
                      <a:moveTo>
                        <a:pt x="335" y="0"/>
                      </a:moveTo>
                      <a:cubicBezTo>
                        <a:pt x="152" y="0"/>
                        <a:pt x="0" y="152"/>
                        <a:pt x="0" y="335"/>
                      </a:cubicBezTo>
                      <a:cubicBezTo>
                        <a:pt x="0" y="517"/>
                        <a:pt x="152" y="669"/>
                        <a:pt x="335" y="669"/>
                      </a:cubicBezTo>
                      <a:cubicBezTo>
                        <a:pt x="517" y="669"/>
                        <a:pt x="669" y="517"/>
                        <a:pt x="669" y="335"/>
                      </a:cubicBezTo>
                      <a:cubicBezTo>
                        <a:pt x="669" y="152"/>
                        <a:pt x="517" y="0"/>
                        <a:pt x="33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4" name="Google Shape;5034;p32"/>
                <p:cNvSpPr/>
                <p:nvPr/>
              </p:nvSpPr>
              <p:spPr>
                <a:xfrm>
                  <a:off x="-20410525" y="-5752050"/>
                  <a:ext cx="16725" cy="16725"/>
                </a:xfrm>
                <a:custGeom>
                  <a:avLst/>
                  <a:gdLst/>
                  <a:ahLst/>
                  <a:cxnLst/>
                  <a:rect l="l" t="t" r="r" b="b"/>
                  <a:pathLst>
                    <a:path w="669" h="669" extrusionOk="0">
                      <a:moveTo>
                        <a:pt x="334" y="0"/>
                      </a:moveTo>
                      <a:cubicBezTo>
                        <a:pt x="152" y="0"/>
                        <a:pt x="0" y="152"/>
                        <a:pt x="0" y="334"/>
                      </a:cubicBezTo>
                      <a:cubicBezTo>
                        <a:pt x="0" y="517"/>
                        <a:pt x="152" y="669"/>
                        <a:pt x="334" y="669"/>
                      </a:cubicBezTo>
                      <a:cubicBezTo>
                        <a:pt x="517" y="669"/>
                        <a:pt x="669" y="517"/>
                        <a:pt x="669" y="334"/>
                      </a:cubicBezTo>
                      <a:cubicBezTo>
                        <a:pt x="669" y="152"/>
                        <a:pt x="517" y="0"/>
                        <a:pt x="334"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5" name="Google Shape;5035;p32"/>
                <p:cNvSpPr/>
                <p:nvPr/>
              </p:nvSpPr>
              <p:spPr>
                <a:xfrm>
                  <a:off x="-21342175" y="-5976225"/>
                  <a:ext cx="16750" cy="16750"/>
                </a:xfrm>
                <a:custGeom>
                  <a:avLst/>
                  <a:gdLst/>
                  <a:ahLst/>
                  <a:cxnLst/>
                  <a:rect l="l" t="t" r="r" b="b"/>
                  <a:pathLst>
                    <a:path w="670" h="670" extrusionOk="0">
                      <a:moveTo>
                        <a:pt x="335" y="0"/>
                      </a:moveTo>
                      <a:cubicBezTo>
                        <a:pt x="153" y="0"/>
                        <a:pt x="1" y="152"/>
                        <a:pt x="1" y="335"/>
                      </a:cubicBezTo>
                      <a:cubicBezTo>
                        <a:pt x="1" y="517"/>
                        <a:pt x="153" y="669"/>
                        <a:pt x="335" y="669"/>
                      </a:cubicBezTo>
                      <a:cubicBezTo>
                        <a:pt x="518" y="669"/>
                        <a:pt x="670" y="517"/>
                        <a:pt x="670" y="335"/>
                      </a:cubicBezTo>
                      <a:cubicBezTo>
                        <a:pt x="670" y="152"/>
                        <a:pt x="518" y="0"/>
                        <a:pt x="33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6" name="Google Shape;5036;p32"/>
                <p:cNvSpPr/>
                <p:nvPr/>
              </p:nvSpPr>
              <p:spPr>
                <a:xfrm>
                  <a:off x="-22304950" y="-6274875"/>
                  <a:ext cx="16750" cy="16750"/>
                </a:xfrm>
                <a:custGeom>
                  <a:avLst/>
                  <a:gdLst/>
                  <a:ahLst/>
                  <a:cxnLst/>
                  <a:rect l="l" t="t" r="r" b="b"/>
                  <a:pathLst>
                    <a:path w="670" h="670" extrusionOk="0">
                      <a:moveTo>
                        <a:pt x="335" y="1"/>
                      </a:moveTo>
                      <a:cubicBezTo>
                        <a:pt x="153" y="1"/>
                        <a:pt x="1" y="153"/>
                        <a:pt x="1" y="335"/>
                      </a:cubicBezTo>
                      <a:cubicBezTo>
                        <a:pt x="1" y="518"/>
                        <a:pt x="153" y="670"/>
                        <a:pt x="335" y="670"/>
                      </a:cubicBezTo>
                      <a:cubicBezTo>
                        <a:pt x="517" y="670"/>
                        <a:pt x="669" y="518"/>
                        <a:pt x="669" y="335"/>
                      </a:cubicBezTo>
                      <a:cubicBezTo>
                        <a:pt x="669" y="153"/>
                        <a:pt x="517" y="1"/>
                        <a:pt x="335"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7" name="Google Shape;5037;p32"/>
                <p:cNvSpPr/>
                <p:nvPr/>
              </p:nvSpPr>
              <p:spPr>
                <a:xfrm>
                  <a:off x="-21759350" y="-4906300"/>
                  <a:ext cx="16750" cy="16725"/>
                </a:xfrm>
                <a:custGeom>
                  <a:avLst/>
                  <a:gdLst/>
                  <a:ahLst/>
                  <a:cxnLst/>
                  <a:rect l="l" t="t" r="r" b="b"/>
                  <a:pathLst>
                    <a:path w="670" h="669" extrusionOk="0">
                      <a:moveTo>
                        <a:pt x="335" y="0"/>
                      </a:moveTo>
                      <a:cubicBezTo>
                        <a:pt x="153" y="0"/>
                        <a:pt x="1" y="152"/>
                        <a:pt x="1" y="335"/>
                      </a:cubicBezTo>
                      <a:cubicBezTo>
                        <a:pt x="1" y="517"/>
                        <a:pt x="153" y="669"/>
                        <a:pt x="335" y="669"/>
                      </a:cubicBezTo>
                      <a:cubicBezTo>
                        <a:pt x="517" y="669"/>
                        <a:pt x="669" y="517"/>
                        <a:pt x="669" y="335"/>
                      </a:cubicBezTo>
                      <a:cubicBezTo>
                        <a:pt x="669" y="152"/>
                        <a:pt x="517" y="0"/>
                        <a:pt x="33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8" name="Google Shape;5038;p32"/>
                <p:cNvSpPr/>
                <p:nvPr/>
              </p:nvSpPr>
              <p:spPr>
                <a:xfrm>
                  <a:off x="-21370275" y="-5214050"/>
                  <a:ext cx="9125" cy="9125"/>
                </a:xfrm>
                <a:custGeom>
                  <a:avLst/>
                  <a:gdLst/>
                  <a:ahLst/>
                  <a:cxnLst/>
                  <a:rect l="l" t="t" r="r" b="b"/>
                  <a:pathLst>
                    <a:path w="365" h="365" extrusionOk="0">
                      <a:moveTo>
                        <a:pt x="183" y="0"/>
                      </a:moveTo>
                      <a:cubicBezTo>
                        <a:pt x="91" y="0"/>
                        <a:pt x="0" y="61"/>
                        <a:pt x="0" y="182"/>
                      </a:cubicBezTo>
                      <a:cubicBezTo>
                        <a:pt x="0" y="274"/>
                        <a:pt x="91" y="365"/>
                        <a:pt x="183" y="365"/>
                      </a:cubicBezTo>
                      <a:cubicBezTo>
                        <a:pt x="274" y="365"/>
                        <a:pt x="365" y="274"/>
                        <a:pt x="365" y="182"/>
                      </a:cubicBezTo>
                      <a:cubicBezTo>
                        <a:pt x="365" y="61"/>
                        <a:pt x="274"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9" name="Google Shape;5039;p32"/>
                <p:cNvSpPr/>
                <p:nvPr/>
              </p:nvSpPr>
              <p:spPr>
                <a:xfrm>
                  <a:off x="-21114950" y="-5369075"/>
                  <a:ext cx="9125" cy="9150"/>
                </a:xfrm>
                <a:custGeom>
                  <a:avLst/>
                  <a:gdLst/>
                  <a:ahLst/>
                  <a:cxnLst/>
                  <a:rect l="l" t="t" r="r" b="b"/>
                  <a:pathLst>
                    <a:path w="365" h="366" extrusionOk="0">
                      <a:moveTo>
                        <a:pt x="183" y="0"/>
                      </a:moveTo>
                      <a:cubicBezTo>
                        <a:pt x="91" y="0"/>
                        <a:pt x="0" y="92"/>
                        <a:pt x="0" y="183"/>
                      </a:cubicBezTo>
                      <a:cubicBezTo>
                        <a:pt x="0" y="304"/>
                        <a:pt x="91" y="365"/>
                        <a:pt x="183" y="365"/>
                      </a:cubicBezTo>
                      <a:cubicBezTo>
                        <a:pt x="274" y="365"/>
                        <a:pt x="365" y="304"/>
                        <a:pt x="365" y="183"/>
                      </a:cubicBezTo>
                      <a:cubicBezTo>
                        <a:pt x="365" y="92"/>
                        <a:pt x="274"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0" name="Google Shape;5040;p32"/>
                <p:cNvSpPr/>
                <p:nvPr/>
              </p:nvSpPr>
              <p:spPr>
                <a:xfrm>
                  <a:off x="-20631675" y="-5729275"/>
                  <a:ext cx="9900" cy="9150"/>
                </a:xfrm>
                <a:custGeom>
                  <a:avLst/>
                  <a:gdLst/>
                  <a:ahLst/>
                  <a:cxnLst/>
                  <a:rect l="l" t="t" r="r" b="b"/>
                  <a:pathLst>
                    <a:path w="396" h="366" extrusionOk="0">
                      <a:moveTo>
                        <a:pt x="214" y="1"/>
                      </a:moveTo>
                      <a:cubicBezTo>
                        <a:pt x="92" y="1"/>
                        <a:pt x="1" y="62"/>
                        <a:pt x="1" y="183"/>
                      </a:cubicBezTo>
                      <a:cubicBezTo>
                        <a:pt x="1" y="274"/>
                        <a:pt x="92" y="366"/>
                        <a:pt x="214" y="366"/>
                      </a:cubicBezTo>
                      <a:cubicBezTo>
                        <a:pt x="305" y="366"/>
                        <a:pt x="396" y="274"/>
                        <a:pt x="396" y="183"/>
                      </a:cubicBezTo>
                      <a:cubicBezTo>
                        <a:pt x="396" y="62"/>
                        <a:pt x="305" y="1"/>
                        <a:pt x="214"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1" name="Google Shape;5041;p32"/>
                <p:cNvSpPr/>
                <p:nvPr/>
              </p:nvSpPr>
              <p:spPr>
                <a:xfrm>
                  <a:off x="-20811000" y="-5961800"/>
                  <a:ext cx="9150" cy="9900"/>
                </a:xfrm>
                <a:custGeom>
                  <a:avLst/>
                  <a:gdLst/>
                  <a:ahLst/>
                  <a:cxnLst/>
                  <a:rect l="l" t="t" r="r" b="b"/>
                  <a:pathLst>
                    <a:path w="366" h="396" extrusionOk="0">
                      <a:moveTo>
                        <a:pt x="183" y="1"/>
                      </a:moveTo>
                      <a:cubicBezTo>
                        <a:pt x="61" y="1"/>
                        <a:pt x="0" y="92"/>
                        <a:pt x="0" y="214"/>
                      </a:cubicBezTo>
                      <a:cubicBezTo>
                        <a:pt x="0" y="305"/>
                        <a:pt x="61" y="396"/>
                        <a:pt x="183" y="396"/>
                      </a:cubicBezTo>
                      <a:cubicBezTo>
                        <a:pt x="274" y="396"/>
                        <a:pt x="365" y="305"/>
                        <a:pt x="365" y="214"/>
                      </a:cubicBezTo>
                      <a:cubicBezTo>
                        <a:pt x="365" y="92"/>
                        <a:pt x="27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2" name="Google Shape;5042;p32"/>
                <p:cNvSpPr/>
                <p:nvPr/>
              </p:nvSpPr>
              <p:spPr>
                <a:xfrm>
                  <a:off x="-21640800" y="-5468625"/>
                  <a:ext cx="33450" cy="33450"/>
                </a:xfrm>
                <a:custGeom>
                  <a:avLst/>
                  <a:gdLst/>
                  <a:ahLst/>
                  <a:cxnLst/>
                  <a:rect l="l" t="t" r="r" b="b"/>
                  <a:pathLst>
                    <a:path w="1338" h="1338" extrusionOk="0">
                      <a:moveTo>
                        <a:pt x="669" y="1"/>
                      </a:moveTo>
                      <a:cubicBezTo>
                        <a:pt x="304" y="1"/>
                        <a:pt x="0" y="305"/>
                        <a:pt x="0" y="669"/>
                      </a:cubicBezTo>
                      <a:cubicBezTo>
                        <a:pt x="0" y="1064"/>
                        <a:pt x="304" y="1338"/>
                        <a:pt x="669" y="1338"/>
                      </a:cubicBezTo>
                      <a:cubicBezTo>
                        <a:pt x="1064" y="1338"/>
                        <a:pt x="1338" y="1064"/>
                        <a:pt x="1338" y="669"/>
                      </a:cubicBezTo>
                      <a:cubicBezTo>
                        <a:pt x="1338" y="305"/>
                        <a:pt x="1064" y="1"/>
                        <a:pt x="669"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3" name="Google Shape;5043;p32"/>
                <p:cNvSpPr/>
                <p:nvPr/>
              </p:nvSpPr>
              <p:spPr>
                <a:xfrm>
                  <a:off x="-22318625" y="-3916175"/>
                  <a:ext cx="33450" cy="33475"/>
                </a:xfrm>
                <a:custGeom>
                  <a:avLst/>
                  <a:gdLst/>
                  <a:ahLst/>
                  <a:cxnLst/>
                  <a:rect l="l" t="t" r="r" b="b"/>
                  <a:pathLst>
                    <a:path w="1338" h="1339" extrusionOk="0">
                      <a:moveTo>
                        <a:pt x="669" y="1"/>
                      </a:moveTo>
                      <a:cubicBezTo>
                        <a:pt x="304" y="1"/>
                        <a:pt x="0" y="305"/>
                        <a:pt x="0" y="669"/>
                      </a:cubicBezTo>
                      <a:cubicBezTo>
                        <a:pt x="0" y="1065"/>
                        <a:pt x="304" y="1338"/>
                        <a:pt x="669" y="1338"/>
                      </a:cubicBezTo>
                      <a:cubicBezTo>
                        <a:pt x="1034" y="1338"/>
                        <a:pt x="1338" y="1034"/>
                        <a:pt x="1338" y="669"/>
                      </a:cubicBezTo>
                      <a:cubicBezTo>
                        <a:pt x="1338" y="305"/>
                        <a:pt x="1034" y="1"/>
                        <a:pt x="669"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4" name="Google Shape;5044;p32"/>
                <p:cNvSpPr/>
                <p:nvPr/>
              </p:nvSpPr>
              <p:spPr>
                <a:xfrm>
                  <a:off x="-22131700" y="-3720875"/>
                  <a:ext cx="16750" cy="16750"/>
                </a:xfrm>
                <a:custGeom>
                  <a:avLst/>
                  <a:gdLst/>
                  <a:ahLst/>
                  <a:cxnLst/>
                  <a:rect l="l" t="t" r="r" b="b"/>
                  <a:pathLst>
                    <a:path w="670" h="670" extrusionOk="0">
                      <a:moveTo>
                        <a:pt x="335" y="0"/>
                      </a:moveTo>
                      <a:cubicBezTo>
                        <a:pt x="122" y="0"/>
                        <a:pt x="1" y="152"/>
                        <a:pt x="1" y="335"/>
                      </a:cubicBezTo>
                      <a:cubicBezTo>
                        <a:pt x="1" y="517"/>
                        <a:pt x="122" y="669"/>
                        <a:pt x="335" y="669"/>
                      </a:cubicBezTo>
                      <a:cubicBezTo>
                        <a:pt x="517" y="669"/>
                        <a:pt x="669" y="517"/>
                        <a:pt x="669" y="335"/>
                      </a:cubicBezTo>
                      <a:cubicBezTo>
                        <a:pt x="669" y="152"/>
                        <a:pt x="517" y="0"/>
                        <a:pt x="33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5" name="Google Shape;5045;p32"/>
                <p:cNvSpPr/>
                <p:nvPr/>
              </p:nvSpPr>
              <p:spPr>
                <a:xfrm>
                  <a:off x="-21254775" y="-3990650"/>
                  <a:ext cx="16750" cy="16750"/>
                </a:xfrm>
                <a:custGeom>
                  <a:avLst/>
                  <a:gdLst/>
                  <a:ahLst/>
                  <a:cxnLst/>
                  <a:rect l="l" t="t" r="r" b="b"/>
                  <a:pathLst>
                    <a:path w="670" h="670" extrusionOk="0">
                      <a:moveTo>
                        <a:pt x="335" y="1"/>
                      </a:moveTo>
                      <a:cubicBezTo>
                        <a:pt x="152" y="1"/>
                        <a:pt x="0" y="153"/>
                        <a:pt x="0" y="335"/>
                      </a:cubicBezTo>
                      <a:cubicBezTo>
                        <a:pt x="0" y="548"/>
                        <a:pt x="152" y="670"/>
                        <a:pt x="335" y="670"/>
                      </a:cubicBezTo>
                      <a:cubicBezTo>
                        <a:pt x="517" y="670"/>
                        <a:pt x="669" y="548"/>
                        <a:pt x="669" y="335"/>
                      </a:cubicBezTo>
                      <a:cubicBezTo>
                        <a:pt x="669" y="153"/>
                        <a:pt x="517" y="1"/>
                        <a:pt x="335"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6" name="Google Shape;5046;p32"/>
                <p:cNvSpPr/>
                <p:nvPr/>
              </p:nvSpPr>
              <p:spPr>
                <a:xfrm>
                  <a:off x="-21842925" y="-3802950"/>
                  <a:ext cx="9900" cy="9150"/>
                </a:xfrm>
                <a:custGeom>
                  <a:avLst/>
                  <a:gdLst/>
                  <a:ahLst/>
                  <a:cxnLst/>
                  <a:rect l="l" t="t" r="r" b="b"/>
                  <a:pathLst>
                    <a:path w="396" h="366" extrusionOk="0">
                      <a:moveTo>
                        <a:pt x="182" y="1"/>
                      </a:moveTo>
                      <a:cubicBezTo>
                        <a:pt x="91" y="1"/>
                        <a:pt x="0" y="92"/>
                        <a:pt x="0" y="183"/>
                      </a:cubicBezTo>
                      <a:cubicBezTo>
                        <a:pt x="0" y="305"/>
                        <a:pt x="91" y="365"/>
                        <a:pt x="182" y="365"/>
                      </a:cubicBezTo>
                      <a:cubicBezTo>
                        <a:pt x="304" y="365"/>
                        <a:pt x="395" y="305"/>
                        <a:pt x="395" y="183"/>
                      </a:cubicBezTo>
                      <a:cubicBezTo>
                        <a:pt x="395" y="92"/>
                        <a:pt x="304" y="1"/>
                        <a:pt x="182"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7" name="Google Shape;5047;p32"/>
                <p:cNvSpPr/>
                <p:nvPr/>
              </p:nvSpPr>
              <p:spPr>
                <a:xfrm>
                  <a:off x="-21594450" y="-4169975"/>
                  <a:ext cx="9150" cy="9150"/>
                </a:xfrm>
                <a:custGeom>
                  <a:avLst/>
                  <a:gdLst/>
                  <a:ahLst/>
                  <a:cxnLst/>
                  <a:rect l="l" t="t" r="r" b="b"/>
                  <a:pathLst>
                    <a:path w="366" h="366" extrusionOk="0">
                      <a:moveTo>
                        <a:pt x="183" y="1"/>
                      </a:moveTo>
                      <a:cubicBezTo>
                        <a:pt x="61" y="1"/>
                        <a:pt x="1" y="61"/>
                        <a:pt x="1" y="183"/>
                      </a:cubicBezTo>
                      <a:cubicBezTo>
                        <a:pt x="1" y="274"/>
                        <a:pt x="61" y="365"/>
                        <a:pt x="183" y="365"/>
                      </a:cubicBezTo>
                      <a:cubicBezTo>
                        <a:pt x="274" y="365"/>
                        <a:pt x="365" y="274"/>
                        <a:pt x="365" y="183"/>
                      </a:cubicBezTo>
                      <a:cubicBezTo>
                        <a:pt x="365" y="61"/>
                        <a:pt x="27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8" name="Google Shape;5048;p32"/>
                <p:cNvSpPr/>
                <p:nvPr/>
              </p:nvSpPr>
              <p:spPr>
                <a:xfrm>
                  <a:off x="-21342175" y="-4186700"/>
                  <a:ext cx="9150" cy="9150"/>
                </a:xfrm>
                <a:custGeom>
                  <a:avLst/>
                  <a:gdLst/>
                  <a:ahLst/>
                  <a:cxnLst/>
                  <a:rect l="l" t="t" r="r" b="b"/>
                  <a:pathLst>
                    <a:path w="366" h="366" extrusionOk="0">
                      <a:moveTo>
                        <a:pt x="183" y="1"/>
                      </a:moveTo>
                      <a:cubicBezTo>
                        <a:pt x="62" y="1"/>
                        <a:pt x="1" y="62"/>
                        <a:pt x="1" y="183"/>
                      </a:cubicBezTo>
                      <a:cubicBezTo>
                        <a:pt x="1" y="274"/>
                        <a:pt x="62" y="366"/>
                        <a:pt x="183" y="366"/>
                      </a:cubicBezTo>
                      <a:cubicBezTo>
                        <a:pt x="274" y="366"/>
                        <a:pt x="366" y="274"/>
                        <a:pt x="366" y="183"/>
                      </a:cubicBezTo>
                      <a:cubicBezTo>
                        <a:pt x="366" y="62"/>
                        <a:pt x="27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9" name="Google Shape;5049;p32"/>
                <p:cNvSpPr/>
                <p:nvPr/>
              </p:nvSpPr>
              <p:spPr>
                <a:xfrm>
                  <a:off x="-22434900" y="-4110700"/>
                  <a:ext cx="9900" cy="9150"/>
                </a:xfrm>
                <a:custGeom>
                  <a:avLst/>
                  <a:gdLst/>
                  <a:ahLst/>
                  <a:cxnLst/>
                  <a:rect l="l" t="t" r="r" b="b"/>
                  <a:pathLst>
                    <a:path w="396" h="366" extrusionOk="0">
                      <a:moveTo>
                        <a:pt x="214" y="0"/>
                      </a:moveTo>
                      <a:cubicBezTo>
                        <a:pt x="92" y="0"/>
                        <a:pt x="1" y="61"/>
                        <a:pt x="1" y="183"/>
                      </a:cubicBezTo>
                      <a:cubicBezTo>
                        <a:pt x="1" y="274"/>
                        <a:pt x="92" y="365"/>
                        <a:pt x="214" y="365"/>
                      </a:cubicBezTo>
                      <a:cubicBezTo>
                        <a:pt x="305" y="365"/>
                        <a:pt x="396" y="274"/>
                        <a:pt x="396" y="183"/>
                      </a:cubicBezTo>
                      <a:cubicBezTo>
                        <a:pt x="396" y="61"/>
                        <a:pt x="305" y="0"/>
                        <a:pt x="214"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0" name="Google Shape;5050;p32"/>
                <p:cNvSpPr/>
                <p:nvPr/>
              </p:nvSpPr>
              <p:spPr>
                <a:xfrm>
                  <a:off x="-20168900" y="-6103125"/>
                  <a:ext cx="9150" cy="9150"/>
                </a:xfrm>
                <a:custGeom>
                  <a:avLst/>
                  <a:gdLst/>
                  <a:ahLst/>
                  <a:cxnLst/>
                  <a:rect l="l" t="t" r="r" b="b"/>
                  <a:pathLst>
                    <a:path w="366" h="366" extrusionOk="0">
                      <a:moveTo>
                        <a:pt x="183" y="0"/>
                      </a:moveTo>
                      <a:cubicBezTo>
                        <a:pt x="62" y="0"/>
                        <a:pt x="1" y="61"/>
                        <a:pt x="1" y="183"/>
                      </a:cubicBezTo>
                      <a:cubicBezTo>
                        <a:pt x="1" y="274"/>
                        <a:pt x="62" y="365"/>
                        <a:pt x="183" y="365"/>
                      </a:cubicBezTo>
                      <a:cubicBezTo>
                        <a:pt x="274" y="365"/>
                        <a:pt x="366" y="274"/>
                        <a:pt x="366" y="183"/>
                      </a:cubicBezTo>
                      <a:cubicBezTo>
                        <a:pt x="366" y="61"/>
                        <a:pt x="274"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1" name="Google Shape;5051;p32"/>
                <p:cNvSpPr/>
                <p:nvPr/>
              </p:nvSpPr>
              <p:spPr>
                <a:xfrm>
                  <a:off x="-20184850" y="-5294600"/>
                  <a:ext cx="9150" cy="9125"/>
                </a:xfrm>
                <a:custGeom>
                  <a:avLst/>
                  <a:gdLst/>
                  <a:ahLst/>
                  <a:cxnLst/>
                  <a:rect l="l" t="t" r="r" b="b"/>
                  <a:pathLst>
                    <a:path w="366" h="365" extrusionOk="0">
                      <a:moveTo>
                        <a:pt x="183" y="0"/>
                      </a:moveTo>
                      <a:cubicBezTo>
                        <a:pt x="92" y="0"/>
                        <a:pt x="1" y="91"/>
                        <a:pt x="1" y="183"/>
                      </a:cubicBezTo>
                      <a:cubicBezTo>
                        <a:pt x="1" y="274"/>
                        <a:pt x="92" y="365"/>
                        <a:pt x="183" y="365"/>
                      </a:cubicBezTo>
                      <a:cubicBezTo>
                        <a:pt x="305" y="365"/>
                        <a:pt x="365" y="274"/>
                        <a:pt x="365" y="183"/>
                      </a:cubicBezTo>
                      <a:cubicBezTo>
                        <a:pt x="365" y="91"/>
                        <a:pt x="305"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2" name="Google Shape;5052;p32"/>
                <p:cNvSpPr/>
                <p:nvPr/>
              </p:nvSpPr>
              <p:spPr>
                <a:xfrm>
                  <a:off x="-21565575" y="-3811300"/>
                  <a:ext cx="9150" cy="9150"/>
                </a:xfrm>
                <a:custGeom>
                  <a:avLst/>
                  <a:gdLst/>
                  <a:ahLst/>
                  <a:cxnLst/>
                  <a:rect l="l" t="t" r="r" b="b"/>
                  <a:pathLst>
                    <a:path w="366" h="366" extrusionOk="0">
                      <a:moveTo>
                        <a:pt x="183" y="0"/>
                      </a:moveTo>
                      <a:cubicBezTo>
                        <a:pt x="92" y="0"/>
                        <a:pt x="1" y="61"/>
                        <a:pt x="1" y="183"/>
                      </a:cubicBezTo>
                      <a:cubicBezTo>
                        <a:pt x="1" y="274"/>
                        <a:pt x="92" y="365"/>
                        <a:pt x="183" y="365"/>
                      </a:cubicBezTo>
                      <a:cubicBezTo>
                        <a:pt x="305" y="365"/>
                        <a:pt x="365" y="274"/>
                        <a:pt x="365" y="183"/>
                      </a:cubicBezTo>
                      <a:cubicBezTo>
                        <a:pt x="365" y="61"/>
                        <a:pt x="305"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3" name="Google Shape;5053;p32"/>
                <p:cNvSpPr/>
                <p:nvPr/>
              </p:nvSpPr>
              <p:spPr>
                <a:xfrm>
                  <a:off x="-21014650" y="-4144125"/>
                  <a:ext cx="9150" cy="9125"/>
                </a:xfrm>
                <a:custGeom>
                  <a:avLst/>
                  <a:gdLst/>
                  <a:ahLst/>
                  <a:cxnLst/>
                  <a:rect l="l" t="t" r="r" b="b"/>
                  <a:pathLst>
                    <a:path w="366" h="365" extrusionOk="0">
                      <a:moveTo>
                        <a:pt x="183" y="0"/>
                      </a:moveTo>
                      <a:cubicBezTo>
                        <a:pt x="92" y="0"/>
                        <a:pt x="0" y="61"/>
                        <a:pt x="0" y="182"/>
                      </a:cubicBezTo>
                      <a:cubicBezTo>
                        <a:pt x="0" y="274"/>
                        <a:pt x="92" y="365"/>
                        <a:pt x="183" y="365"/>
                      </a:cubicBezTo>
                      <a:cubicBezTo>
                        <a:pt x="304" y="365"/>
                        <a:pt x="365" y="274"/>
                        <a:pt x="365" y="182"/>
                      </a:cubicBezTo>
                      <a:cubicBezTo>
                        <a:pt x="365" y="61"/>
                        <a:pt x="304"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4" name="Google Shape;5054;p32"/>
                <p:cNvSpPr/>
                <p:nvPr/>
              </p:nvSpPr>
              <p:spPr>
                <a:xfrm>
                  <a:off x="-21273775" y="-5315325"/>
                  <a:ext cx="10675" cy="9525"/>
                </a:xfrm>
                <a:custGeom>
                  <a:avLst/>
                  <a:gdLst/>
                  <a:ahLst/>
                  <a:cxnLst/>
                  <a:rect l="l" t="t" r="r" b="b"/>
                  <a:pathLst>
                    <a:path w="427" h="381" extrusionOk="0">
                      <a:moveTo>
                        <a:pt x="197" y="1"/>
                      </a:moveTo>
                      <a:cubicBezTo>
                        <a:pt x="123" y="1"/>
                        <a:pt x="56" y="60"/>
                        <a:pt x="31" y="160"/>
                      </a:cubicBezTo>
                      <a:cubicBezTo>
                        <a:pt x="1" y="252"/>
                        <a:pt x="92" y="343"/>
                        <a:pt x="183" y="373"/>
                      </a:cubicBezTo>
                      <a:cubicBezTo>
                        <a:pt x="199" y="378"/>
                        <a:pt x="215" y="381"/>
                        <a:pt x="232" y="381"/>
                      </a:cubicBezTo>
                      <a:cubicBezTo>
                        <a:pt x="312" y="381"/>
                        <a:pt x="396" y="322"/>
                        <a:pt x="396" y="221"/>
                      </a:cubicBezTo>
                      <a:cubicBezTo>
                        <a:pt x="426" y="130"/>
                        <a:pt x="365" y="39"/>
                        <a:pt x="244" y="8"/>
                      </a:cubicBezTo>
                      <a:cubicBezTo>
                        <a:pt x="228" y="3"/>
                        <a:pt x="212" y="1"/>
                        <a:pt x="197"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5" name="Google Shape;5055;p32"/>
                <p:cNvSpPr/>
                <p:nvPr/>
              </p:nvSpPr>
              <p:spPr>
                <a:xfrm>
                  <a:off x="-21367250" y="-4562275"/>
                  <a:ext cx="9900" cy="9350"/>
                </a:xfrm>
                <a:custGeom>
                  <a:avLst/>
                  <a:gdLst/>
                  <a:ahLst/>
                  <a:cxnLst/>
                  <a:rect l="l" t="t" r="r" b="b"/>
                  <a:pathLst>
                    <a:path w="396" h="374" extrusionOk="0">
                      <a:moveTo>
                        <a:pt x="182" y="1"/>
                      </a:moveTo>
                      <a:cubicBezTo>
                        <a:pt x="92" y="1"/>
                        <a:pt x="26" y="55"/>
                        <a:pt x="1" y="130"/>
                      </a:cubicBezTo>
                      <a:cubicBezTo>
                        <a:pt x="1" y="252"/>
                        <a:pt x="62" y="343"/>
                        <a:pt x="153" y="373"/>
                      </a:cubicBezTo>
                      <a:cubicBezTo>
                        <a:pt x="244" y="373"/>
                        <a:pt x="366" y="312"/>
                        <a:pt x="366" y="221"/>
                      </a:cubicBezTo>
                      <a:cubicBezTo>
                        <a:pt x="396" y="130"/>
                        <a:pt x="335" y="8"/>
                        <a:pt x="244" y="8"/>
                      </a:cubicBezTo>
                      <a:cubicBezTo>
                        <a:pt x="222" y="3"/>
                        <a:pt x="202" y="1"/>
                        <a:pt x="182"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6" name="Google Shape;5056;p32"/>
                <p:cNvSpPr/>
                <p:nvPr/>
              </p:nvSpPr>
              <p:spPr>
                <a:xfrm>
                  <a:off x="-21798100" y="-4177575"/>
                  <a:ext cx="9150" cy="9150"/>
                </a:xfrm>
                <a:custGeom>
                  <a:avLst/>
                  <a:gdLst/>
                  <a:ahLst/>
                  <a:cxnLst/>
                  <a:rect l="l" t="t" r="r" b="b"/>
                  <a:pathLst>
                    <a:path w="366" h="366" extrusionOk="0">
                      <a:moveTo>
                        <a:pt x="183" y="1"/>
                      </a:moveTo>
                      <a:cubicBezTo>
                        <a:pt x="92" y="1"/>
                        <a:pt x="0" y="92"/>
                        <a:pt x="0" y="183"/>
                      </a:cubicBezTo>
                      <a:cubicBezTo>
                        <a:pt x="0" y="305"/>
                        <a:pt x="92" y="365"/>
                        <a:pt x="183" y="365"/>
                      </a:cubicBezTo>
                      <a:cubicBezTo>
                        <a:pt x="274" y="365"/>
                        <a:pt x="365" y="305"/>
                        <a:pt x="365" y="183"/>
                      </a:cubicBezTo>
                      <a:cubicBezTo>
                        <a:pt x="365" y="92"/>
                        <a:pt x="27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7" name="Google Shape;5057;p32"/>
                <p:cNvSpPr/>
                <p:nvPr/>
              </p:nvSpPr>
              <p:spPr>
                <a:xfrm>
                  <a:off x="-21556450" y="-5711800"/>
                  <a:ext cx="9150" cy="9150"/>
                </a:xfrm>
                <a:custGeom>
                  <a:avLst/>
                  <a:gdLst/>
                  <a:ahLst/>
                  <a:cxnLst/>
                  <a:rect l="l" t="t" r="r" b="b"/>
                  <a:pathLst>
                    <a:path w="366" h="366" extrusionOk="0">
                      <a:moveTo>
                        <a:pt x="183" y="1"/>
                      </a:moveTo>
                      <a:cubicBezTo>
                        <a:pt x="61" y="1"/>
                        <a:pt x="0" y="92"/>
                        <a:pt x="0" y="183"/>
                      </a:cubicBezTo>
                      <a:cubicBezTo>
                        <a:pt x="0" y="305"/>
                        <a:pt x="61" y="366"/>
                        <a:pt x="183" y="366"/>
                      </a:cubicBezTo>
                      <a:cubicBezTo>
                        <a:pt x="274" y="366"/>
                        <a:pt x="365" y="305"/>
                        <a:pt x="365" y="183"/>
                      </a:cubicBezTo>
                      <a:cubicBezTo>
                        <a:pt x="365" y="92"/>
                        <a:pt x="27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8" name="Google Shape;5058;p32"/>
                <p:cNvSpPr/>
                <p:nvPr/>
              </p:nvSpPr>
              <p:spPr>
                <a:xfrm>
                  <a:off x="-21258575" y="-5600850"/>
                  <a:ext cx="9150" cy="9150"/>
                </a:xfrm>
                <a:custGeom>
                  <a:avLst/>
                  <a:gdLst/>
                  <a:ahLst/>
                  <a:cxnLst/>
                  <a:rect l="l" t="t" r="r" b="b"/>
                  <a:pathLst>
                    <a:path w="366" h="366" extrusionOk="0">
                      <a:moveTo>
                        <a:pt x="183" y="1"/>
                      </a:moveTo>
                      <a:cubicBezTo>
                        <a:pt x="61" y="1"/>
                        <a:pt x="0" y="92"/>
                        <a:pt x="0" y="183"/>
                      </a:cubicBezTo>
                      <a:cubicBezTo>
                        <a:pt x="0" y="274"/>
                        <a:pt x="61" y="365"/>
                        <a:pt x="183" y="365"/>
                      </a:cubicBezTo>
                      <a:cubicBezTo>
                        <a:pt x="274" y="365"/>
                        <a:pt x="365" y="274"/>
                        <a:pt x="365" y="183"/>
                      </a:cubicBezTo>
                      <a:cubicBezTo>
                        <a:pt x="365" y="92"/>
                        <a:pt x="27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9" name="Google Shape;5059;p32"/>
                <p:cNvSpPr/>
                <p:nvPr/>
              </p:nvSpPr>
              <p:spPr>
                <a:xfrm>
                  <a:off x="-21883975" y="-5625150"/>
                  <a:ext cx="9150" cy="9125"/>
                </a:xfrm>
                <a:custGeom>
                  <a:avLst/>
                  <a:gdLst/>
                  <a:ahLst/>
                  <a:cxnLst/>
                  <a:rect l="l" t="t" r="r" b="b"/>
                  <a:pathLst>
                    <a:path w="366" h="365" extrusionOk="0">
                      <a:moveTo>
                        <a:pt x="183" y="0"/>
                      </a:moveTo>
                      <a:cubicBezTo>
                        <a:pt x="92" y="0"/>
                        <a:pt x="1" y="91"/>
                        <a:pt x="1" y="182"/>
                      </a:cubicBezTo>
                      <a:cubicBezTo>
                        <a:pt x="1" y="274"/>
                        <a:pt x="92" y="365"/>
                        <a:pt x="183" y="365"/>
                      </a:cubicBezTo>
                      <a:cubicBezTo>
                        <a:pt x="305" y="365"/>
                        <a:pt x="366" y="274"/>
                        <a:pt x="366" y="182"/>
                      </a:cubicBezTo>
                      <a:cubicBezTo>
                        <a:pt x="366" y="91"/>
                        <a:pt x="305"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0" name="Google Shape;5060;p32"/>
                <p:cNvSpPr/>
                <p:nvPr/>
              </p:nvSpPr>
              <p:spPr>
                <a:xfrm>
                  <a:off x="-21097475" y="-4837150"/>
                  <a:ext cx="9150" cy="9900"/>
                </a:xfrm>
                <a:custGeom>
                  <a:avLst/>
                  <a:gdLst/>
                  <a:ahLst/>
                  <a:cxnLst/>
                  <a:rect l="l" t="t" r="r" b="b"/>
                  <a:pathLst>
                    <a:path w="366" h="396" extrusionOk="0">
                      <a:moveTo>
                        <a:pt x="183" y="0"/>
                      </a:moveTo>
                      <a:cubicBezTo>
                        <a:pt x="91" y="0"/>
                        <a:pt x="0" y="91"/>
                        <a:pt x="0" y="183"/>
                      </a:cubicBezTo>
                      <a:cubicBezTo>
                        <a:pt x="0" y="304"/>
                        <a:pt x="91" y="395"/>
                        <a:pt x="183" y="395"/>
                      </a:cubicBezTo>
                      <a:cubicBezTo>
                        <a:pt x="304" y="395"/>
                        <a:pt x="365" y="304"/>
                        <a:pt x="365" y="183"/>
                      </a:cubicBezTo>
                      <a:cubicBezTo>
                        <a:pt x="365" y="91"/>
                        <a:pt x="304"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1" name="Google Shape;5061;p32"/>
                <p:cNvSpPr/>
                <p:nvPr/>
              </p:nvSpPr>
              <p:spPr>
                <a:xfrm>
                  <a:off x="-20797325" y="-3916175"/>
                  <a:ext cx="16750" cy="16750"/>
                </a:xfrm>
                <a:custGeom>
                  <a:avLst/>
                  <a:gdLst/>
                  <a:ahLst/>
                  <a:cxnLst/>
                  <a:rect l="l" t="t" r="r" b="b"/>
                  <a:pathLst>
                    <a:path w="670" h="670" extrusionOk="0">
                      <a:moveTo>
                        <a:pt x="335" y="1"/>
                      </a:moveTo>
                      <a:cubicBezTo>
                        <a:pt x="153" y="1"/>
                        <a:pt x="1" y="153"/>
                        <a:pt x="1" y="335"/>
                      </a:cubicBezTo>
                      <a:cubicBezTo>
                        <a:pt x="1" y="517"/>
                        <a:pt x="153" y="669"/>
                        <a:pt x="335" y="669"/>
                      </a:cubicBezTo>
                      <a:cubicBezTo>
                        <a:pt x="517" y="669"/>
                        <a:pt x="669" y="548"/>
                        <a:pt x="669" y="335"/>
                      </a:cubicBezTo>
                      <a:cubicBezTo>
                        <a:pt x="669" y="153"/>
                        <a:pt x="517" y="1"/>
                        <a:pt x="335"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2" name="Google Shape;5062;p32"/>
                <p:cNvSpPr/>
                <p:nvPr/>
              </p:nvSpPr>
              <p:spPr>
                <a:xfrm>
                  <a:off x="-20408250" y="-4223925"/>
                  <a:ext cx="9125" cy="9900"/>
                </a:xfrm>
                <a:custGeom>
                  <a:avLst/>
                  <a:gdLst/>
                  <a:ahLst/>
                  <a:cxnLst/>
                  <a:rect l="l" t="t" r="r" b="b"/>
                  <a:pathLst>
                    <a:path w="365" h="396" extrusionOk="0">
                      <a:moveTo>
                        <a:pt x="183" y="1"/>
                      </a:moveTo>
                      <a:cubicBezTo>
                        <a:pt x="91" y="1"/>
                        <a:pt x="0" y="92"/>
                        <a:pt x="0" y="183"/>
                      </a:cubicBezTo>
                      <a:cubicBezTo>
                        <a:pt x="0" y="304"/>
                        <a:pt x="91" y="396"/>
                        <a:pt x="183" y="396"/>
                      </a:cubicBezTo>
                      <a:cubicBezTo>
                        <a:pt x="304" y="396"/>
                        <a:pt x="365" y="304"/>
                        <a:pt x="365" y="183"/>
                      </a:cubicBezTo>
                      <a:cubicBezTo>
                        <a:pt x="365" y="92"/>
                        <a:pt x="30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3" name="Google Shape;5063;p32"/>
                <p:cNvSpPr/>
                <p:nvPr/>
              </p:nvSpPr>
              <p:spPr>
                <a:xfrm>
                  <a:off x="-20152925" y="-4378175"/>
                  <a:ext cx="9125" cy="9125"/>
                </a:xfrm>
                <a:custGeom>
                  <a:avLst/>
                  <a:gdLst/>
                  <a:ahLst/>
                  <a:cxnLst/>
                  <a:rect l="l" t="t" r="r" b="b"/>
                  <a:pathLst>
                    <a:path w="365" h="365" extrusionOk="0">
                      <a:moveTo>
                        <a:pt x="183" y="0"/>
                      </a:moveTo>
                      <a:cubicBezTo>
                        <a:pt x="91" y="0"/>
                        <a:pt x="0" y="91"/>
                        <a:pt x="0" y="183"/>
                      </a:cubicBezTo>
                      <a:cubicBezTo>
                        <a:pt x="0" y="274"/>
                        <a:pt x="91" y="365"/>
                        <a:pt x="183" y="365"/>
                      </a:cubicBezTo>
                      <a:cubicBezTo>
                        <a:pt x="304" y="365"/>
                        <a:pt x="365" y="274"/>
                        <a:pt x="365" y="183"/>
                      </a:cubicBezTo>
                      <a:cubicBezTo>
                        <a:pt x="365" y="91"/>
                        <a:pt x="304"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4" name="Google Shape;5064;p32"/>
                <p:cNvSpPr/>
                <p:nvPr/>
              </p:nvSpPr>
              <p:spPr>
                <a:xfrm>
                  <a:off x="-19832250" y="-4899475"/>
                  <a:ext cx="9125" cy="9150"/>
                </a:xfrm>
                <a:custGeom>
                  <a:avLst/>
                  <a:gdLst/>
                  <a:ahLst/>
                  <a:cxnLst/>
                  <a:rect l="l" t="t" r="r" b="b"/>
                  <a:pathLst>
                    <a:path w="365" h="366" extrusionOk="0">
                      <a:moveTo>
                        <a:pt x="183" y="1"/>
                      </a:moveTo>
                      <a:cubicBezTo>
                        <a:pt x="91" y="1"/>
                        <a:pt x="0" y="92"/>
                        <a:pt x="0" y="183"/>
                      </a:cubicBezTo>
                      <a:cubicBezTo>
                        <a:pt x="0" y="305"/>
                        <a:pt x="91" y="366"/>
                        <a:pt x="183" y="366"/>
                      </a:cubicBezTo>
                      <a:cubicBezTo>
                        <a:pt x="304" y="366"/>
                        <a:pt x="365" y="305"/>
                        <a:pt x="365" y="183"/>
                      </a:cubicBezTo>
                      <a:cubicBezTo>
                        <a:pt x="365" y="92"/>
                        <a:pt x="30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5" name="Google Shape;5065;p32"/>
                <p:cNvSpPr/>
                <p:nvPr/>
              </p:nvSpPr>
              <p:spPr>
                <a:xfrm>
                  <a:off x="-20311750" y="-4324425"/>
                  <a:ext cx="10650" cy="9500"/>
                </a:xfrm>
                <a:custGeom>
                  <a:avLst/>
                  <a:gdLst/>
                  <a:ahLst/>
                  <a:cxnLst/>
                  <a:rect l="l" t="t" r="r" b="b"/>
                  <a:pathLst>
                    <a:path w="426" h="380" extrusionOk="0">
                      <a:moveTo>
                        <a:pt x="196" y="0"/>
                      </a:moveTo>
                      <a:cubicBezTo>
                        <a:pt x="122" y="0"/>
                        <a:pt x="56" y="55"/>
                        <a:pt x="31" y="130"/>
                      </a:cubicBezTo>
                      <a:cubicBezTo>
                        <a:pt x="0" y="251"/>
                        <a:pt x="92" y="343"/>
                        <a:pt x="183" y="373"/>
                      </a:cubicBezTo>
                      <a:cubicBezTo>
                        <a:pt x="195" y="377"/>
                        <a:pt x="208" y="379"/>
                        <a:pt x="221" y="379"/>
                      </a:cubicBezTo>
                      <a:cubicBezTo>
                        <a:pt x="304" y="379"/>
                        <a:pt x="396" y="300"/>
                        <a:pt x="396" y="221"/>
                      </a:cubicBezTo>
                      <a:cubicBezTo>
                        <a:pt x="426" y="130"/>
                        <a:pt x="365" y="8"/>
                        <a:pt x="244" y="8"/>
                      </a:cubicBezTo>
                      <a:cubicBezTo>
                        <a:pt x="227" y="3"/>
                        <a:pt x="211" y="0"/>
                        <a:pt x="196"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6" name="Google Shape;5066;p32"/>
                <p:cNvSpPr/>
                <p:nvPr/>
              </p:nvSpPr>
              <p:spPr>
                <a:xfrm>
                  <a:off x="-21587600" y="-6857700"/>
                  <a:ext cx="9125" cy="9900"/>
                </a:xfrm>
                <a:custGeom>
                  <a:avLst/>
                  <a:gdLst/>
                  <a:ahLst/>
                  <a:cxnLst/>
                  <a:rect l="l" t="t" r="r" b="b"/>
                  <a:pathLst>
                    <a:path w="365" h="396" extrusionOk="0">
                      <a:moveTo>
                        <a:pt x="182" y="0"/>
                      </a:moveTo>
                      <a:cubicBezTo>
                        <a:pt x="61" y="0"/>
                        <a:pt x="0" y="92"/>
                        <a:pt x="0" y="183"/>
                      </a:cubicBezTo>
                      <a:cubicBezTo>
                        <a:pt x="0" y="304"/>
                        <a:pt x="61" y="396"/>
                        <a:pt x="182" y="396"/>
                      </a:cubicBezTo>
                      <a:cubicBezTo>
                        <a:pt x="274" y="396"/>
                        <a:pt x="365" y="304"/>
                        <a:pt x="365" y="183"/>
                      </a:cubicBezTo>
                      <a:cubicBezTo>
                        <a:pt x="365" y="92"/>
                        <a:pt x="274" y="0"/>
                        <a:pt x="182"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7" name="Google Shape;5067;p32"/>
                <p:cNvSpPr/>
                <p:nvPr/>
              </p:nvSpPr>
              <p:spPr>
                <a:xfrm>
                  <a:off x="-21811025" y="-6482325"/>
                  <a:ext cx="9150" cy="9150"/>
                </a:xfrm>
                <a:custGeom>
                  <a:avLst/>
                  <a:gdLst/>
                  <a:ahLst/>
                  <a:cxnLst/>
                  <a:rect l="l" t="t" r="r" b="b"/>
                  <a:pathLst>
                    <a:path w="366" h="366" extrusionOk="0">
                      <a:moveTo>
                        <a:pt x="183" y="1"/>
                      </a:moveTo>
                      <a:cubicBezTo>
                        <a:pt x="92" y="1"/>
                        <a:pt x="1" y="92"/>
                        <a:pt x="1" y="183"/>
                      </a:cubicBezTo>
                      <a:cubicBezTo>
                        <a:pt x="1" y="305"/>
                        <a:pt x="92" y="366"/>
                        <a:pt x="183" y="366"/>
                      </a:cubicBezTo>
                      <a:cubicBezTo>
                        <a:pt x="305" y="366"/>
                        <a:pt x="365" y="305"/>
                        <a:pt x="365" y="183"/>
                      </a:cubicBezTo>
                      <a:cubicBezTo>
                        <a:pt x="365" y="92"/>
                        <a:pt x="305"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8" name="Google Shape;5068;p32"/>
                <p:cNvSpPr/>
                <p:nvPr/>
              </p:nvSpPr>
              <p:spPr>
                <a:xfrm>
                  <a:off x="-21260100" y="-6815150"/>
                  <a:ext cx="9150" cy="9900"/>
                </a:xfrm>
                <a:custGeom>
                  <a:avLst/>
                  <a:gdLst/>
                  <a:ahLst/>
                  <a:cxnLst/>
                  <a:rect l="l" t="t" r="r" b="b"/>
                  <a:pathLst>
                    <a:path w="366" h="396" extrusionOk="0">
                      <a:moveTo>
                        <a:pt x="183" y="1"/>
                      </a:moveTo>
                      <a:cubicBezTo>
                        <a:pt x="92" y="1"/>
                        <a:pt x="1" y="92"/>
                        <a:pt x="1" y="213"/>
                      </a:cubicBezTo>
                      <a:cubicBezTo>
                        <a:pt x="1" y="305"/>
                        <a:pt x="92" y="396"/>
                        <a:pt x="183" y="396"/>
                      </a:cubicBezTo>
                      <a:cubicBezTo>
                        <a:pt x="305" y="396"/>
                        <a:pt x="365" y="305"/>
                        <a:pt x="365" y="213"/>
                      </a:cubicBezTo>
                      <a:cubicBezTo>
                        <a:pt x="365" y="92"/>
                        <a:pt x="305"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9" name="Google Shape;5069;p32"/>
                <p:cNvSpPr/>
                <p:nvPr/>
              </p:nvSpPr>
              <p:spPr>
                <a:xfrm>
                  <a:off x="-21380925" y="-7017575"/>
                  <a:ext cx="10675" cy="9475"/>
                </a:xfrm>
                <a:custGeom>
                  <a:avLst/>
                  <a:gdLst/>
                  <a:ahLst/>
                  <a:cxnLst/>
                  <a:rect l="l" t="t" r="r" b="b"/>
                  <a:pathLst>
                    <a:path w="427" h="379" extrusionOk="0">
                      <a:moveTo>
                        <a:pt x="225" y="0"/>
                      </a:moveTo>
                      <a:cubicBezTo>
                        <a:pt x="180" y="0"/>
                        <a:pt x="133" y="15"/>
                        <a:pt x="92" y="43"/>
                      </a:cubicBezTo>
                      <a:cubicBezTo>
                        <a:pt x="1" y="73"/>
                        <a:pt x="1" y="195"/>
                        <a:pt x="62" y="286"/>
                      </a:cubicBezTo>
                      <a:cubicBezTo>
                        <a:pt x="101" y="345"/>
                        <a:pt x="153" y="378"/>
                        <a:pt x="209" y="378"/>
                      </a:cubicBezTo>
                      <a:cubicBezTo>
                        <a:pt x="240" y="378"/>
                        <a:pt x="272" y="368"/>
                        <a:pt x="305" y="347"/>
                      </a:cubicBezTo>
                      <a:cubicBezTo>
                        <a:pt x="396" y="286"/>
                        <a:pt x="426" y="164"/>
                        <a:pt x="365" y="73"/>
                      </a:cubicBezTo>
                      <a:cubicBezTo>
                        <a:pt x="332" y="23"/>
                        <a:pt x="280" y="0"/>
                        <a:pt x="22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0" name="Google Shape;5070;p32"/>
                <p:cNvSpPr/>
                <p:nvPr/>
              </p:nvSpPr>
              <p:spPr>
                <a:xfrm>
                  <a:off x="-21612675" y="-7233075"/>
                  <a:ext cx="9900" cy="9325"/>
                </a:xfrm>
                <a:custGeom>
                  <a:avLst/>
                  <a:gdLst/>
                  <a:ahLst/>
                  <a:cxnLst/>
                  <a:rect l="l" t="t" r="r" b="b"/>
                  <a:pathLst>
                    <a:path w="396" h="373" extrusionOk="0">
                      <a:moveTo>
                        <a:pt x="243" y="0"/>
                      </a:moveTo>
                      <a:cubicBezTo>
                        <a:pt x="122" y="0"/>
                        <a:pt x="30" y="61"/>
                        <a:pt x="0" y="152"/>
                      </a:cubicBezTo>
                      <a:cubicBezTo>
                        <a:pt x="0" y="243"/>
                        <a:pt x="61" y="365"/>
                        <a:pt x="152" y="365"/>
                      </a:cubicBezTo>
                      <a:cubicBezTo>
                        <a:pt x="174" y="370"/>
                        <a:pt x="194" y="373"/>
                        <a:pt x="213" y="373"/>
                      </a:cubicBezTo>
                      <a:cubicBezTo>
                        <a:pt x="303" y="373"/>
                        <a:pt x="365" y="318"/>
                        <a:pt x="365" y="243"/>
                      </a:cubicBezTo>
                      <a:cubicBezTo>
                        <a:pt x="395" y="122"/>
                        <a:pt x="334" y="30"/>
                        <a:pt x="24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1" name="Google Shape;5071;p32"/>
                <p:cNvSpPr/>
                <p:nvPr/>
              </p:nvSpPr>
              <p:spPr>
                <a:xfrm>
                  <a:off x="-22043550" y="-6847825"/>
                  <a:ext cx="9150" cy="9150"/>
                </a:xfrm>
                <a:custGeom>
                  <a:avLst/>
                  <a:gdLst/>
                  <a:ahLst/>
                  <a:cxnLst/>
                  <a:rect l="l" t="t" r="r" b="b"/>
                  <a:pathLst>
                    <a:path w="366" h="366" extrusionOk="0">
                      <a:moveTo>
                        <a:pt x="183" y="1"/>
                      </a:moveTo>
                      <a:cubicBezTo>
                        <a:pt x="92" y="1"/>
                        <a:pt x="1" y="61"/>
                        <a:pt x="1" y="183"/>
                      </a:cubicBezTo>
                      <a:cubicBezTo>
                        <a:pt x="1" y="274"/>
                        <a:pt x="92" y="365"/>
                        <a:pt x="183" y="365"/>
                      </a:cubicBezTo>
                      <a:cubicBezTo>
                        <a:pt x="305" y="365"/>
                        <a:pt x="365" y="274"/>
                        <a:pt x="365" y="183"/>
                      </a:cubicBezTo>
                      <a:cubicBezTo>
                        <a:pt x="365" y="61"/>
                        <a:pt x="305"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2" name="Google Shape;5072;p32"/>
                <p:cNvSpPr/>
                <p:nvPr/>
              </p:nvSpPr>
              <p:spPr>
                <a:xfrm>
                  <a:off x="-21042775" y="-6586425"/>
                  <a:ext cx="16750" cy="16750"/>
                </a:xfrm>
                <a:custGeom>
                  <a:avLst/>
                  <a:gdLst/>
                  <a:ahLst/>
                  <a:cxnLst/>
                  <a:rect l="l" t="t" r="r" b="b"/>
                  <a:pathLst>
                    <a:path w="670" h="670" extrusionOk="0">
                      <a:moveTo>
                        <a:pt x="335" y="1"/>
                      </a:moveTo>
                      <a:cubicBezTo>
                        <a:pt x="153" y="1"/>
                        <a:pt x="1" y="153"/>
                        <a:pt x="1" y="335"/>
                      </a:cubicBezTo>
                      <a:cubicBezTo>
                        <a:pt x="1" y="517"/>
                        <a:pt x="153" y="669"/>
                        <a:pt x="335" y="669"/>
                      </a:cubicBezTo>
                      <a:cubicBezTo>
                        <a:pt x="518" y="669"/>
                        <a:pt x="670" y="517"/>
                        <a:pt x="670" y="335"/>
                      </a:cubicBezTo>
                      <a:cubicBezTo>
                        <a:pt x="670" y="153"/>
                        <a:pt x="518" y="1"/>
                        <a:pt x="335"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3" name="Google Shape;5073;p32"/>
                <p:cNvSpPr/>
                <p:nvPr/>
              </p:nvSpPr>
              <p:spPr>
                <a:xfrm>
                  <a:off x="-20818600" y="-7155575"/>
                  <a:ext cx="16750" cy="16750"/>
                </a:xfrm>
                <a:custGeom>
                  <a:avLst/>
                  <a:gdLst/>
                  <a:ahLst/>
                  <a:cxnLst/>
                  <a:rect l="l" t="t" r="r" b="b"/>
                  <a:pathLst>
                    <a:path w="670" h="670" extrusionOk="0">
                      <a:moveTo>
                        <a:pt x="335" y="0"/>
                      </a:moveTo>
                      <a:cubicBezTo>
                        <a:pt x="153" y="0"/>
                        <a:pt x="1" y="152"/>
                        <a:pt x="1" y="335"/>
                      </a:cubicBezTo>
                      <a:cubicBezTo>
                        <a:pt x="1" y="517"/>
                        <a:pt x="153" y="669"/>
                        <a:pt x="335" y="669"/>
                      </a:cubicBezTo>
                      <a:cubicBezTo>
                        <a:pt x="517" y="669"/>
                        <a:pt x="669" y="517"/>
                        <a:pt x="669" y="335"/>
                      </a:cubicBezTo>
                      <a:cubicBezTo>
                        <a:pt x="669" y="152"/>
                        <a:pt x="517" y="0"/>
                        <a:pt x="33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4" name="Google Shape;5074;p32"/>
                <p:cNvSpPr/>
                <p:nvPr/>
              </p:nvSpPr>
              <p:spPr>
                <a:xfrm>
                  <a:off x="-20653700" y="-6894175"/>
                  <a:ext cx="9150" cy="9150"/>
                </a:xfrm>
                <a:custGeom>
                  <a:avLst/>
                  <a:gdLst/>
                  <a:ahLst/>
                  <a:cxnLst/>
                  <a:rect l="l" t="t" r="r" b="b"/>
                  <a:pathLst>
                    <a:path w="366" h="366" extrusionOk="0">
                      <a:moveTo>
                        <a:pt x="183" y="0"/>
                      </a:moveTo>
                      <a:cubicBezTo>
                        <a:pt x="92" y="0"/>
                        <a:pt x="0" y="92"/>
                        <a:pt x="0" y="183"/>
                      </a:cubicBezTo>
                      <a:cubicBezTo>
                        <a:pt x="0" y="304"/>
                        <a:pt x="92" y="365"/>
                        <a:pt x="183" y="365"/>
                      </a:cubicBezTo>
                      <a:cubicBezTo>
                        <a:pt x="304" y="365"/>
                        <a:pt x="365" y="304"/>
                        <a:pt x="365" y="183"/>
                      </a:cubicBezTo>
                      <a:cubicBezTo>
                        <a:pt x="365" y="92"/>
                        <a:pt x="304"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5" name="Google Shape;5075;p32"/>
                <p:cNvSpPr/>
                <p:nvPr/>
              </p:nvSpPr>
              <p:spPr>
                <a:xfrm>
                  <a:off x="-20556425" y="-6995250"/>
                  <a:ext cx="9900" cy="9350"/>
                </a:xfrm>
                <a:custGeom>
                  <a:avLst/>
                  <a:gdLst/>
                  <a:ahLst/>
                  <a:cxnLst/>
                  <a:rect l="l" t="t" r="r" b="b"/>
                  <a:pathLst>
                    <a:path w="396" h="374" extrusionOk="0">
                      <a:moveTo>
                        <a:pt x="243" y="1"/>
                      </a:moveTo>
                      <a:cubicBezTo>
                        <a:pt x="122" y="1"/>
                        <a:pt x="30" y="62"/>
                        <a:pt x="0" y="153"/>
                      </a:cubicBezTo>
                      <a:cubicBezTo>
                        <a:pt x="0" y="244"/>
                        <a:pt x="61" y="366"/>
                        <a:pt x="152" y="366"/>
                      </a:cubicBezTo>
                      <a:cubicBezTo>
                        <a:pt x="168" y="371"/>
                        <a:pt x="185" y="374"/>
                        <a:pt x="202" y="374"/>
                      </a:cubicBezTo>
                      <a:cubicBezTo>
                        <a:pt x="282" y="374"/>
                        <a:pt x="365" y="319"/>
                        <a:pt x="365" y="244"/>
                      </a:cubicBezTo>
                      <a:cubicBezTo>
                        <a:pt x="395" y="122"/>
                        <a:pt x="334" y="31"/>
                        <a:pt x="24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6" name="Google Shape;5076;p32"/>
                <p:cNvSpPr/>
                <p:nvPr/>
              </p:nvSpPr>
              <p:spPr>
                <a:xfrm>
                  <a:off x="-20594425" y="-4720900"/>
                  <a:ext cx="9125" cy="9150"/>
                </a:xfrm>
                <a:custGeom>
                  <a:avLst/>
                  <a:gdLst/>
                  <a:ahLst/>
                  <a:cxnLst/>
                  <a:rect l="l" t="t" r="r" b="b"/>
                  <a:pathLst>
                    <a:path w="365" h="366" extrusionOk="0">
                      <a:moveTo>
                        <a:pt x="183" y="1"/>
                      </a:moveTo>
                      <a:cubicBezTo>
                        <a:pt x="61" y="1"/>
                        <a:pt x="0" y="62"/>
                        <a:pt x="0" y="183"/>
                      </a:cubicBezTo>
                      <a:cubicBezTo>
                        <a:pt x="0" y="274"/>
                        <a:pt x="61" y="366"/>
                        <a:pt x="183" y="366"/>
                      </a:cubicBezTo>
                      <a:cubicBezTo>
                        <a:pt x="274" y="366"/>
                        <a:pt x="365" y="274"/>
                        <a:pt x="365" y="183"/>
                      </a:cubicBezTo>
                      <a:cubicBezTo>
                        <a:pt x="365" y="62"/>
                        <a:pt x="27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7" name="Google Shape;5077;p32"/>
                <p:cNvSpPr/>
                <p:nvPr/>
              </p:nvSpPr>
              <p:spPr>
                <a:xfrm>
                  <a:off x="-20296550" y="-4609950"/>
                  <a:ext cx="9150" cy="9150"/>
                </a:xfrm>
                <a:custGeom>
                  <a:avLst/>
                  <a:gdLst/>
                  <a:ahLst/>
                  <a:cxnLst/>
                  <a:rect l="l" t="t" r="r" b="b"/>
                  <a:pathLst>
                    <a:path w="366" h="366" extrusionOk="0">
                      <a:moveTo>
                        <a:pt x="183" y="1"/>
                      </a:moveTo>
                      <a:cubicBezTo>
                        <a:pt x="92" y="1"/>
                        <a:pt x="0" y="61"/>
                        <a:pt x="0" y="183"/>
                      </a:cubicBezTo>
                      <a:cubicBezTo>
                        <a:pt x="0" y="274"/>
                        <a:pt x="92" y="365"/>
                        <a:pt x="183" y="365"/>
                      </a:cubicBezTo>
                      <a:cubicBezTo>
                        <a:pt x="274" y="365"/>
                        <a:pt x="365" y="274"/>
                        <a:pt x="365" y="183"/>
                      </a:cubicBezTo>
                      <a:cubicBezTo>
                        <a:pt x="365" y="61"/>
                        <a:pt x="27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8" name="Google Shape;5078;p32"/>
                <p:cNvSpPr/>
                <p:nvPr/>
              </p:nvSpPr>
              <p:spPr>
                <a:xfrm>
                  <a:off x="-19756275" y="-5307525"/>
                  <a:ext cx="9900" cy="9150"/>
                </a:xfrm>
                <a:custGeom>
                  <a:avLst/>
                  <a:gdLst/>
                  <a:ahLst/>
                  <a:cxnLst/>
                  <a:rect l="l" t="t" r="r" b="b"/>
                  <a:pathLst>
                    <a:path w="396" h="366" extrusionOk="0">
                      <a:moveTo>
                        <a:pt x="213" y="0"/>
                      </a:moveTo>
                      <a:cubicBezTo>
                        <a:pt x="92" y="0"/>
                        <a:pt x="1" y="61"/>
                        <a:pt x="1" y="183"/>
                      </a:cubicBezTo>
                      <a:cubicBezTo>
                        <a:pt x="1" y="274"/>
                        <a:pt x="92" y="365"/>
                        <a:pt x="213" y="365"/>
                      </a:cubicBezTo>
                      <a:cubicBezTo>
                        <a:pt x="305" y="365"/>
                        <a:pt x="396" y="274"/>
                        <a:pt x="396" y="183"/>
                      </a:cubicBezTo>
                      <a:cubicBezTo>
                        <a:pt x="396" y="61"/>
                        <a:pt x="305" y="0"/>
                        <a:pt x="21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9" name="Google Shape;5079;p32"/>
                <p:cNvSpPr/>
                <p:nvPr/>
              </p:nvSpPr>
              <p:spPr>
                <a:xfrm>
                  <a:off x="-20921950" y="-4634275"/>
                  <a:ext cx="9150" cy="9150"/>
                </a:xfrm>
                <a:custGeom>
                  <a:avLst/>
                  <a:gdLst/>
                  <a:ahLst/>
                  <a:cxnLst/>
                  <a:rect l="l" t="t" r="r" b="b"/>
                  <a:pathLst>
                    <a:path w="366" h="366" extrusionOk="0">
                      <a:moveTo>
                        <a:pt x="183" y="1"/>
                      </a:moveTo>
                      <a:cubicBezTo>
                        <a:pt x="92" y="1"/>
                        <a:pt x="1" y="62"/>
                        <a:pt x="1" y="183"/>
                      </a:cubicBezTo>
                      <a:cubicBezTo>
                        <a:pt x="1" y="274"/>
                        <a:pt x="92" y="366"/>
                        <a:pt x="183" y="366"/>
                      </a:cubicBezTo>
                      <a:cubicBezTo>
                        <a:pt x="305" y="366"/>
                        <a:pt x="365" y="274"/>
                        <a:pt x="365" y="183"/>
                      </a:cubicBezTo>
                      <a:cubicBezTo>
                        <a:pt x="365" y="62"/>
                        <a:pt x="305"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0" name="Google Shape;5080;p32"/>
                <p:cNvSpPr/>
                <p:nvPr/>
              </p:nvSpPr>
              <p:spPr>
                <a:xfrm>
                  <a:off x="-22329275" y="-4673025"/>
                  <a:ext cx="9150" cy="9150"/>
                </a:xfrm>
                <a:custGeom>
                  <a:avLst/>
                  <a:gdLst/>
                  <a:ahLst/>
                  <a:cxnLst/>
                  <a:rect l="l" t="t" r="r" b="b"/>
                  <a:pathLst>
                    <a:path w="366" h="366" extrusionOk="0">
                      <a:moveTo>
                        <a:pt x="183" y="1"/>
                      </a:moveTo>
                      <a:cubicBezTo>
                        <a:pt x="92" y="1"/>
                        <a:pt x="1" y="92"/>
                        <a:pt x="1" y="183"/>
                      </a:cubicBezTo>
                      <a:cubicBezTo>
                        <a:pt x="1" y="305"/>
                        <a:pt x="92" y="365"/>
                        <a:pt x="183" y="365"/>
                      </a:cubicBezTo>
                      <a:cubicBezTo>
                        <a:pt x="274" y="365"/>
                        <a:pt x="366" y="305"/>
                        <a:pt x="366" y="183"/>
                      </a:cubicBezTo>
                      <a:cubicBezTo>
                        <a:pt x="366" y="92"/>
                        <a:pt x="27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1" name="Google Shape;5081;p32"/>
                <p:cNvSpPr/>
                <p:nvPr/>
              </p:nvSpPr>
              <p:spPr>
                <a:xfrm>
                  <a:off x="-22737325" y="-4126650"/>
                  <a:ext cx="9150" cy="9125"/>
                </a:xfrm>
                <a:custGeom>
                  <a:avLst/>
                  <a:gdLst/>
                  <a:ahLst/>
                  <a:cxnLst/>
                  <a:rect l="l" t="t" r="r" b="b"/>
                  <a:pathLst>
                    <a:path w="366" h="365" extrusionOk="0">
                      <a:moveTo>
                        <a:pt x="183" y="0"/>
                      </a:moveTo>
                      <a:cubicBezTo>
                        <a:pt x="92" y="0"/>
                        <a:pt x="0" y="91"/>
                        <a:pt x="0" y="183"/>
                      </a:cubicBezTo>
                      <a:cubicBezTo>
                        <a:pt x="0" y="274"/>
                        <a:pt x="92" y="365"/>
                        <a:pt x="183" y="365"/>
                      </a:cubicBezTo>
                      <a:cubicBezTo>
                        <a:pt x="304" y="365"/>
                        <a:pt x="365" y="274"/>
                        <a:pt x="365" y="183"/>
                      </a:cubicBezTo>
                      <a:cubicBezTo>
                        <a:pt x="365" y="91"/>
                        <a:pt x="304"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2" name="Google Shape;5082;p32"/>
                <p:cNvSpPr/>
                <p:nvPr/>
              </p:nvSpPr>
              <p:spPr>
                <a:xfrm>
                  <a:off x="-21983525" y="-4701900"/>
                  <a:ext cx="9150" cy="9150"/>
                </a:xfrm>
                <a:custGeom>
                  <a:avLst/>
                  <a:gdLst/>
                  <a:ahLst/>
                  <a:cxnLst/>
                  <a:rect l="l" t="t" r="r" b="b"/>
                  <a:pathLst>
                    <a:path w="366" h="366" extrusionOk="0">
                      <a:moveTo>
                        <a:pt x="183" y="1"/>
                      </a:moveTo>
                      <a:cubicBezTo>
                        <a:pt x="62" y="1"/>
                        <a:pt x="1" y="92"/>
                        <a:pt x="1" y="183"/>
                      </a:cubicBezTo>
                      <a:cubicBezTo>
                        <a:pt x="1" y="274"/>
                        <a:pt x="62" y="365"/>
                        <a:pt x="183" y="365"/>
                      </a:cubicBezTo>
                      <a:cubicBezTo>
                        <a:pt x="274" y="365"/>
                        <a:pt x="366" y="274"/>
                        <a:pt x="366" y="183"/>
                      </a:cubicBezTo>
                      <a:cubicBezTo>
                        <a:pt x="366" y="92"/>
                        <a:pt x="27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3" name="Google Shape;5083;p32"/>
                <p:cNvSpPr/>
                <p:nvPr/>
              </p:nvSpPr>
              <p:spPr>
                <a:xfrm>
                  <a:off x="-22311025" y="-4072700"/>
                  <a:ext cx="9150" cy="9125"/>
                </a:xfrm>
                <a:custGeom>
                  <a:avLst/>
                  <a:gdLst/>
                  <a:ahLst/>
                  <a:cxnLst/>
                  <a:rect l="l" t="t" r="r" b="b"/>
                  <a:pathLst>
                    <a:path w="366" h="365" extrusionOk="0">
                      <a:moveTo>
                        <a:pt x="183" y="0"/>
                      </a:moveTo>
                      <a:cubicBezTo>
                        <a:pt x="92" y="0"/>
                        <a:pt x="0" y="61"/>
                        <a:pt x="0" y="183"/>
                      </a:cubicBezTo>
                      <a:cubicBezTo>
                        <a:pt x="0" y="274"/>
                        <a:pt x="92" y="365"/>
                        <a:pt x="183" y="365"/>
                      </a:cubicBezTo>
                      <a:cubicBezTo>
                        <a:pt x="274" y="365"/>
                        <a:pt x="365" y="274"/>
                        <a:pt x="365" y="183"/>
                      </a:cubicBezTo>
                      <a:cubicBezTo>
                        <a:pt x="365" y="61"/>
                        <a:pt x="274"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4" name="Google Shape;5084;p32"/>
                <p:cNvSpPr/>
                <p:nvPr/>
              </p:nvSpPr>
              <p:spPr>
                <a:xfrm>
                  <a:off x="-22538225" y="-4856900"/>
                  <a:ext cx="16725" cy="16725"/>
                </a:xfrm>
                <a:custGeom>
                  <a:avLst/>
                  <a:gdLst/>
                  <a:ahLst/>
                  <a:cxnLst/>
                  <a:rect l="l" t="t" r="r" b="b"/>
                  <a:pathLst>
                    <a:path w="669" h="669" extrusionOk="0">
                      <a:moveTo>
                        <a:pt x="334" y="0"/>
                      </a:moveTo>
                      <a:cubicBezTo>
                        <a:pt x="152" y="0"/>
                        <a:pt x="0" y="152"/>
                        <a:pt x="0" y="334"/>
                      </a:cubicBezTo>
                      <a:cubicBezTo>
                        <a:pt x="0" y="517"/>
                        <a:pt x="152" y="669"/>
                        <a:pt x="334" y="669"/>
                      </a:cubicBezTo>
                      <a:cubicBezTo>
                        <a:pt x="517" y="669"/>
                        <a:pt x="669" y="517"/>
                        <a:pt x="669" y="334"/>
                      </a:cubicBezTo>
                      <a:cubicBezTo>
                        <a:pt x="669" y="152"/>
                        <a:pt x="517" y="0"/>
                        <a:pt x="334"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5" name="Google Shape;5085;p32"/>
                <p:cNvSpPr/>
                <p:nvPr/>
              </p:nvSpPr>
              <p:spPr>
                <a:xfrm>
                  <a:off x="-22618025" y="-5227750"/>
                  <a:ext cx="16750" cy="16750"/>
                </a:xfrm>
                <a:custGeom>
                  <a:avLst/>
                  <a:gdLst/>
                  <a:ahLst/>
                  <a:cxnLst/>
                  <a:rect l="l" t="t" r="r" b="b"/>
                  <a:pathLst>
                    <a:path w="670" h="670" extrusionOk="0">
                      <a:moveTo>
                        <a:pt x="335" y="1"/>
                      </a:moveTo>
                      <a:cubicBezTo>
                        <a:pt x="152" y="1"/>
                        <a:pt x="1" y="153"/>
                        <a:pt x="1" y="335"/>
                      </a:cubicBezTo>
                      <a:cubicBezTo>
                        <a:pt x="1" y="518"/>
                        <a:pt x="152" y="670"/>
                        <a:pt x="335" y="670"/>
                      </a:cubicBezTo>
                      <a:cubicBezTo>
                        <a:pt x="517" y="670"/>
                        <a:pt x="669" y="518"/>
                        <a:pt x="669" y="335"/>
                      </a:cubicBezTo>
                      <a:cubicBezTo>
                        <a:pt x="669" y="153"/>
                        <a:pt x="517" y="1"/>
                        <a:pt x="335"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6" name="Google Shape;5086;p32"/>
                <p:cNvSpPr/>
                <p:nvPr/>
              </p:nvSpPr>
              <p:spPr>
                <a:xfrm>
                  <a:off x="-25415200" y="-4900225"/>
                  <a:ext cx="33475" cy="33450"/>
                </a:xfrm>
                <a:custGeom>
                  <a:avLst/>
                  <a:gdLst/>
                  <a:ahLst/>
                  <a:cxnLst/>
                  <a:rect l="l" t="t" r="r" b="b"/>
                  <a:pathLst>
                    <a:path w="1339" h="1338" extrusionOk="0">
                      <a:moveTo>
                        <a:pt x="670" y="0"/>
                      </a:moveTo>
                      <a:cubicBezTo>
                        <a:pt x="305" y="0"/>
                        <a:pt x="1" y="304"/>
                        <a:pt x="1" y="669"/>
                      </a:cubicBezTo>
                      <a:cubicBezTo>
                        <a:pt x="1" y="1034"/>
                        <a:pt x="305" y="1338"/>
                        <a:pt x="670" y="1338"/>
                      </a:cubicBezTo>
                      <a:cubicBezTo>
                        <a:pt x="1034" y="1338"/>
                        <a:pt x="1338" y="1034"/>
                        <a:pt x="1338" y="669"/>
                      </a:cubicBezTo>
                      <a:cubicBezTo>
                        <a:pt x="1338" y="304"/>
                        <a:pt x="1034" y="0"/>
                        <a:pt x="670"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7" name="Google Shape;5087;p32"/>
                <p:cNvSpPr/>
                <p:nvPr/>
              </p:nvSpPr>
              <p:spPr>
                <a:xfrm>
                  <a:off x="-26118850" y="-5014975"/>
                  <a:ext cx="16750" cy="16750"/>
                </a:xfrm>
                <a:custGeom>
                  <a:avLst/>
                  <a:gdLst/>
                  <a:ahLst/>
                  <a:cxnLst/>
                  <a:rect l="l" t="t" r="r" b="b"/>
                  <a:pathLst>
                    <a:path w="670" h="670" extrusionOk="0">
                      <a:moveTo>
                        <a:pt x="335" y="1"/>
                      </a:moveTo>
                      <a:cubicBezTo>
                        <a:pt x="152" y="1"/>
                        <a:pt x="1" y="122"/>
                        <a:pt x="1" y="335"/>
                      </a:cubicBezTo>
                      <a:cubicBezTo>
                        <a:pt x="1" y="517"/>
                        <a:pt x="152" y="669"/>
                        <a:pt x="335" y="669"/>
                      </a:cubicBezTo>
                      <a:cubicBezTo>
                        <a:pt x="517" y="669"/>
                        <a:pt x="669" y="517"/>
                        <a:pt x="669" y="335"/>
                      </a:cubicBezTo>
                      <a:cubicBezTo>
                        <a:pt x="669" y="122"/>
                        <a:pt x="517" y="1"/>
                        <a:pt x="335"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8" name="Google Shape;5088;p32"/>
                <p:cNvSpPr/>
                <p:nvPr/>
              </p:nvSpPr>
              <p:spPr>
                <a:xfrm>
                  <a:off x="-25026125" y="-4769525"/>
                  <a:ext cx="16750" cy="16750"/>
                </a:xfrm>
                <a:custGeom>
                  <a:avLst/>
                  <a:gdLst/>
                  <a:ahLst/>
                  <a:cxnLst/>
                  <a:rect l="l" t="t" r="r" b="b"/>
                  <a:pathLst>
                    <a:path w="670" h="670" extrusionOk="0">
                      <a:moveTo>
                        <a:pt x="335" y="1"/>
                      </a:moveTo>
                      <a:cubicBezTo>
                        <a:pt x="153" y="1"/>
                        <a:pt x="1" y="152"/>
                        <a:pt x="1" y="335"/>
                      </a:cubicBezTo>
                      <a:cubicBezTo>
                        <a:pt x="1" y="517"/>
                        <a:pt x="153" y="669"/>
                        <a:pt x="335" y="669"/>
                      </a:cubicBezTo>
                      <a:cubicBezTo>
                        <a:pt x="517" y="669"/>
                        <a:pt x="669" y="517"/>
                        <a:pt x="669" y="335"/>
                      </a:cubicBezTo>
                      <a:cubicBezTo>
                        <a:pt x="669" y="152"/>
                        <a:pt x="517" y="1"/>
                        <a:pt x="335"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9" name="Google Shape;5089;p32"/>
                <p:cNvSpPr/>
                <p:nvPr/>
              </p:nvSpPr>
              <p:spPr>
                <a:xfrm>
                  <a:off x="-26161400" y="-4334100"/>
                  <a:ext cx="16750" cy="16725"/>
                </a:xfrm>
                <a:custGeom>
                  <a:avLst/>
                  <a:gdLst/>
                  <a:ahLst/>
                  <a:cxnLst/>
                  <a:rect l="l" t="t" r="r" b="b"/>
                  <a:pathLst>
                    <a:path w="670" h="669" extrusionOk="0">
                      <a:moveTo>
                        <a:pt x="335" y="0"/>
                      </a:moveTo>
                      <a:cubicBezTo>
                        <a:pt x="152" y="0"/>
                        <a:pt x="0" y="152"/>
                        <a:pt x="0" y="335"/>
                      </a:cubicBezTo>
                      <a:cubicBezTo>
                        <a:pt x="0" y="517"/>
                        <a:pt x="152" y="669"/>
                        <a:pt x="335" y="669"/>
                      </a:cubicBezTo>
                      <a:cubicBezTo>
                        <a:pt x="517" y="669"/>
                        <a:pt x="669" y="517"/>
                        <a:pt x="669" y="335"/>
                      </a:cubicBezTo>
                      <a:cubicBezTo>
                        <a:pt x="669" y="152"/>
                        <a:pt x="517" y="0"/>
                        <a:pt x="33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0" name="Google Shape;5090;p32"/>
                <p:cNvSpPr/>
                <p:nvPr/>
              </p:nvSpPr>
              <p:spPr>
                <a:xfrm>
                  <a:off x="-26374925" y="-3923775"/>
                  <a:ext cx="16725" cy="16750"/>
                </a:xfrm>
                <a:custGeom>
                  <a:avLst/>
                  <a:gdLst/>
                  <a:ahLst/>
                  <a:cxnLst/>
                  <a:rect l="l" t="t" r="r" b="b"/>
                  <a:pathLst>
                    <a:path w="669" h="670" extrusionOk="0">
                      <a:moveTo>
                        <a:pt x="335" y="1"/>
                      </a:moveTo>
                      <a:cubicBezTo>
                        <a:pt x="152" y="1"/>
                        <a:pt x="0" y="153"/>
                        <a:pt x="0" y="335"/>
                      </a:cubicBezTo>
                      <a:cubicBezTo>
                        <a:pt x="0" y="518"/>
                        <a:pt x="152" y="669"/>
                        <a:pt x="335" y="669"/>
                      </a:cubicBezTo>
                      <a:cubicBezTo>
                        <a:pt x="517" y="669"/>
                        <a:pt x="669" y="518"/>
                        <a:pt x="669" y="335"/>
                      </a:cubicBezTo>
                      <a:cubicBezTo>
                        <a:pt x="669" y="153"/>
                        <a:pt x="517" y="1"/>
                        <a:pt x="335"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1" name="Google Shape;5091;p32"/>
                <p:cNvSpPr/>
                <p:nvPr/>
              </p:nvSpPr>
              <p:spPr>
                <a:xfrm>
                  <a:off x="-25985875" y="-4232275"/>
                  <a:ext cx="9150" cy="9900"/>
                </a:xfrm>
                <a:custGeom>
                  <a:avLst/>
                  <a:gdLst/>
                  <a:ahLst/>
                  <a:cxnLst/>
                  <a:rect l="l" t="t" r="r" b="b"/>
                  <a:pathLst>
                    <a:path w="366" h="396" extrusionOk="0">
                      <a:moveTo>
                        <a:pt x="183" y="0"/>
                      </a:moveTo>
                      <a:cubicBezTo>
                        <a:pt x="62" y="0"/>
                        <a:pt x="1" y="91"/>
                        <a:pt x="1" y="213"/>
                      </a:cubicBezTo>
                      <a:cubicBezTo>
                        <a:pt x="1" y="304"/>
                        <a:pt x="62" y="395"/>
                        <a:pt x="183" y="395"/>
                      </a:cubicBezTo>
                      <a:cubicBezTo>
                        <a:pt x="274" y="395"/>
                        <a:pt x="366" y="304"/>
                        <a:pt x="366" y="213"/>
                      </a:cubicBezTo>
                      <a:cubicBezTo>
                        <a:pt x="366" y="91"/>
                        <a:pt x="274"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2" name="Google Shape;5092;p32"/>
                <p:cNvSpPr/>
                <p:nvPr/>
              </p:nvSpPr>
              <p:spPr>
                <a:xfrm>
                  <a:off x="-25730550" y="-4386550"/>
                  <a:ext cx="9150" cy="9150"/>
                </a:xfrm>
                <a:custGeom>
                  <a:avLst/>
                  <a:gdLst/>
                  <a:ahLst/>
                  <a:cxnLst/>
                  <a:rect l="l" t="t" r="r" b="b"/>
                  <a:pathLst>
                    <a:path w="366" h="366" extrusionOk="0">
                      <a:moveTo>
                        <a:pt x="183" y="1"/>
                      </a:moveTo>
                      <a:cubicBezTo>
                        <a:pt x="62" y="1"/>
                        <a:pt x="1" y="92"/>
                        <a:pt x="1" y="183"/>
                      </a:cubicBezTo>
                      <a:cubicBezTo>
                        <a:pt x="1" y="305"/>
                        <a:pt x="62" y="366"/>
                        <a:pt x="183" y="366"/>
                      </a:cubicBezTo>
                      <a:cubicBezTo>
                        <a:pt x="274" y="366"/>
                        <a:pt x="365" y="305"/>
                        <a:pt x="365" y="183"/>
                      </a:cubicBezTo>
                      <a:cubicBezTo>
                        <a:pt x="365" y="92"/>
                        <a:pt x="27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3" name="Google Shape;5093;p32"/>
                <p:cNvSpPr/>
                <p:nvPr/>
              </p:nvSpPr>
              <p:spPr>
                <a:xfrm>
                  <a:off x="-25247250" y="-4747500"/>
                  <a:ext cx="9900" cy="9925"/>
                </a:xfrm>
                <a:custGeom>
                  <a:avLst/>
                  <a:gdLst/>
                  <a:ahLst/>
                  <a:cxnLst/>
                  <a:rect l="l" t="t" r="r" b="b"/>
                  <a:pathLst>
                    <a:path w="396" h="397" extrusionOk="0">
                      <a:moveTo>
                        <a:pt x="183" y="1"/>
                      </a:moveTo>
                      <a:cubicBezTo>
                        <a:pt x="92" y="1"/>
                        <a:pt x="0" y="92"/>
                        <a:pt x="0" y="183"/>
                      </a:cubicBezTo>
                      <a:cubicBezTo>
                        <a:pt x="0" y="305"/>
                        <a:pt x="92" y="396"/>
                        <a:pt x="183" y="396"/>
                      </a:cubicBezTo>
                      <a:cubicBezTo>
                        <a:pt x="304" y="396"/>
                        <a:pt x="396" y="305"/>
                        <a:pt x="396" y="183"/>
                      </a:cubicBezTo>
                      <a:cubicBezTo>
                        <a:pt x="396" y="92"/>
                        <a:pt x="30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4" name="Google Shape;5094;p32"/>
                <p:cNvSpPr/>
                <p:nvPr/>
              </p:nvSpPr>
              <p:spPr>
                <a:xfrm>
                  <a:off x="-25330850" y="-5021050"/>
                  <a:ext cx="9150" cy="9150"/>
                </a:xfrm>
                <a:custGeom>
                  <a:avLst/>
                  <a:gdLst/>
                  <a:ahLst/>
                  <a:cxnLst/>
                  <a:rect l="l" t="t" r="r" b="b"/>
                  <a:pathLst>
                    <a:path w="366" h="366" extrusionOk="0">
                      <a:moveTo>
                        <a:pt x="183" y="1"/>
                      </a:moveTo>
                      <a:cubicBezTo>
                        <a:pt x="62" y="1"/>
                        <a:pt x="1" y="92"/>
                        <a:pt x="1" y="183"/>
                      </a:cubicBezTo>
                      <a:cubicBezTo>
                        <a:pt x="1" y="305"/>
                        <a:pt x="62" y="365"/>
                        <a:pt x="183" y="365"/>
                      </a:cubicBezTo>
                      <a:cubicBezTo>
                        <a:pt x="274" y="365"/>
                        <a:pt x="366" y="305"/>
                        <a:pt x="366" y="183"/>
                      </a:cubicBezTo>
                      <a:cubicBezTo>
                        <a:pt x="366" y="92"/>
                        <a:pt x="27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5" name="Google Shape;5095;p32"/>
                <p:cNvSpPr/>
                <p:nvPr/>
              </p:nvSpPr>
              <p:spPr>
                <a:xfrm>
                  <a:off x="-25757150" y="-4084875"/>
                  <a:ext cx="9150" cy="9150"/>
                </a:xfrm>
                <a:custGeom>
                  <a:avLst/>
                  <a:gdLst/>
                  <a:ahLst/>
                  <a:cxnLst/>
                  <a:rect l="l" t="t" r="r" b="b"/>
                  <a:pathLst>
                    <a:path w="366" h="366" extrusionOk="0">
                      <a:moveTo>
                        <a:pt x="183" y="1"/>
                      </a:moveTo>
                      <a:cubicBezTo>
                        <a:pt x="62" y="1"/>
                        <a:pt x="1" y="92"/>
                        <a:pt x="1" y="183"/>
                      </a:cubicBezTo>
                      <a:cubicBezTo>
                        <a:pt x="1" y="274"/>
                        <a:pt x="62" y="366"/>
                        <a:pt x="183" y="366"/>
                      </a:cubicBezTo>
                      <a:cubicBezTo>
                        <a:pt x="274" y="366"/>
                        <a:pt x="366" y="274"/>
                        <a:pt x="366" y="183"/>
                      </a:cubicBezTo>
                      <a:cubicBezTo>
                        <a:pt x="366" y="92"/>
                        <a:pt x="27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6" name="Google Shape;5096;p32"/>
                <p:cNvSpPr/>
                <p:nvPr/>
              </p:nvSpPr>
              <p:spPr>
                <a:xfrm>
                  <a:off x="-25910650" y="-3624375"/>
                  <a:ext cx="9150" cy="9150"/>
                </a:xfrm>
                <a:custGeom>
                  <a:avLst/>
                  <a:gdLst/>
                  <a:ahLst/>
                  <a:cxnLst/>
                  <a:rect l="l" t="t" r="r" b="b"/>
                  <a:pathLst>
                    <a:path w="366" h="366" extrusionOk="0">
                      <a:moveTo>
                        <a:pt x="183" y="1"/>
                      </a:moveTo>
                      <a:cubicBezTo>
                        <a:pt x="92" y="1"/>
                        <a:pt x="1" y="61"/>
                        <a:pt x="1" y="183"/>
                      </a:cubicBezTo>
                      <a:cubicBezTo>
                        <a:pt x="1" y="274"/>
                        <a:pt x="92" y="365"/>
                        <a:pt x="183" y="365"/>
                      </a:cubicBezTo>
                      <a:cubicBezTo>
                        <a:pt x="274" y="365"/>
                        <a:pt x="366" y="274"/>
                        <a:pt x="366" y="183"/>
                      </a:cubicBezTo>
                      <a:cubicBezTo>
                        <a:pt x="366" y="61"/>
                        <a:pt x="27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7" name="Google Shape;5097;p32"/>
                <p:cNvSpPr/>
                <p:nvPr/>
              </p:nvSpPr>
              <p:spPr>
                <a:xfrm>
                  <a:off x="-25360475" y="-3878175"/>
                  <a:ext cx="9900" cy="9150"/>
                </a:xfrm>
                <a:custGeom>
                  <a:avLst/>
                  <a:gdLst/>
                  <a:ahLst/>
                  <a:cxnLst/>
                  <a:rect l="l" t="t" r="r" b="b"/>
                  <a:pathLst>
                    <a:path w="396" h="366" extrusionOk="0">
                      <a:moveTo>
                        <a:pt x="183" y="1"/>
                      </a:moveTo>
                      <a:cubicBezTo>
                        <a:pt x="92" y="1"/>
                        <a:pt x="0" y="61"/>
                        <a:pt x="0" y="183"/>
                      </a:cubicBezTo>
                      <a:cubicBezTo>
                        <a:pt x="0" y="274"/>
                        <a:pt x="92" y="365"/>
                        <a:pt x="183" y="365"/>
                      </a:cubicBezTo>
                      <a:cubicBezTo>
                        <a:pt x="304" y="365"/>
                        <a:pt x="396" y="274"/>
                        <a:pt x="396" y="183"/>
                      </a:cubicBezTo>
                      <a:cubicBezTo>
                        <a:pt x="396" y="61"/>
                        <a:pt x="30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8" name="Google Shape;5098;p32"/>
                <p:cNvSpPr/>
                <p:nvPr/>
              </p:nvSpPr>
              <p:spPr>
                <a:xfrm>
                  <a:off x="-25889350" y="-4332775"/>
                  <a:ext cx="10650" cy="9475"/>
                </a:xfrm>
                <a:custGeom>
                  <a:avLst/>
                  <a:gdLst/>
                  <a:ahLst/>
                  <a:cxnLst/>
                  <a:rect l="l" t="t" r="r" b="b"/>
                  <a:pathLst>
                    <a:path w="426" h="379" extrusionOk="0">
                      <a:moveTo>
                        <a:pt x="197" y="0"/>
                      </a:moveTo>
                      <a:cubicBezTo>
                        <a:pt x="122" y="0"/>
                        <a:pt x="56" y="59"/>
                        <a:pt x="30" y="160"/>
                      </a:cubicBezTo>
                      <a:cubicBezTo>
                        <a:pt x="0" y="251"/>
                        <a:pt x="61" y="342"/>
                        <a:pt x="182" y="373"/>
                      </a:cubicBezTo>
                      <a:cubicBezTo>
                        <a:pt x="195" y="377"/>
                        <a:pt x="207" y="379"/>
                        <a:pt x="219" y="379"/>
                      </a:cubicBezTo>
                      <a:cubicBezTo>
                        <a:pt x="297" y="379"/>
                        <a:pt x="369" y="300"/>
                        <a:pt x="395" y="221"/>
                      </a:cubicBezTo>
                      <a:cubicBezTo>
                        <a:pt x="426" y="130"/>
                        <a:pt x="334" y="38"/>
                        <a:pt x="243" y="8"/>
                      </a:cubicBezTo>
                      <a:cubicBezTo>
                        <a:pt x="228" y="3"/>
                        <a:pt x="212" y="0"/>
                        <a:pt x="197"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9" name="Google Shape;5099;p32"/>
                <p:cNvSpPr/>
                <p:nvPr/>
              </p:nvSpPr>
              <p:spPr>
                <a:xfrm>
                  <a:off x="-26010950" y="-3656275"/>
                  <a:ext cx="9150" cy="9900"/>
                </a:xfrm>
                <a:custGeom>
                  <a:avLst/>
                  <a:gdLst/>
                  <a:ahLst/>
                  <a:cxnLst/>
                  <a:rect l="l" t="t" r="r" b="b"/>
                  <a:pathLst>
                    <a:path w="366" h="396" extrusionOk="0">
                      <a:moveTo>
                        <a:pt x="183" y="0"/>
                      </a:moveTo>
                      <a:cubicBezTo>
                        <a:pt x="92" y="0"/>
                        <a:pt x="1" y="91"/>
                        <a:pt x="1" y="213"/>
                      </a:cubicBezTo>
                      <a:cubicBezTo>
                        <a:pt x="1" y="304"/>
                        <a:pt x="92" y="395"/>
                        <a:pt x="183" y="395"/>
                      </a:cubicBezTo>
                      <a:cubicBezTo>
                        <a:pt x="274" y="395"/>
                        <a:pt x="365" y="304"/>
                        <a:pt x="365" y="213"/>
                      </a:cubicBezTo>
                      <a:cubicBezTo>
                        <a:pt x="365" y="91"/>
                        <a:pt x="274"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0" name="Google Shape;5100;p32"/>
                <p:cNvSpPr/>
                <p:nvPr/>
              </p:nvSpPr>
              <p:spPr>
                <a:xfrm>
                  <a:off x="-26172800" y="-4729250"/>
                  <a:ext cx="9900" cy="9150"/>
                </a:xfrm>
                <a:custGeom>
                  <a:avLst/>
                  <a:gdLst/>
                  <a:ahLst/>
                  <a:cxnLst/>
                  <a:rect l="l" t="t" r="r" b="b"/>
                  <a:pathLst>
                    <a:path w="396" h="366" extrusionOk="0">
                      <a:moveTo>
                        <a:pt x="213" y="0"/>
                      </a:moveTo>
                      <a:cubicBezTo>
                        <a:pt x="92" y="0"/>
                        <a:pt x="0" y="92"/>
                        <a:pt x="0" y="183"/>
                      </a:cubicBezTo>
                      <a:cubicBezTo>
                        <a:pt x="0" y="274"/>
                        <a:pt x="92" y="365"/>
                        <a:pt x="213" y="365"/>
                      </a:cubicBezTo>
                      <a:cubicBezTo>
                        <a:pt x="304" y="365"/>
                        <a:pt x="396" y="274"/>
                        <a:pt x="396" y="183"/>
                      </a:cubicBezTo>
                      <a:cubicBezTo>
                        <a:pt x="396" y="92"/>
                        <a:pt x="304" y="0"/>
                        <a:pt x="21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1" name="Google Shape;5101;p32"/>
                <p:cNvSpPr/>
                <p:nvPr/>
              </p:nvSpPr>
              <p:spPr>
                <a:xfrm>
                  <a:off x="-25874925" y="-4618300"/>
                  <a:ext cx="9900" cy="9125"/>
                </a:xfrm>
                <a:custGeom>
                  <a:avLst/>
                  <a:gdLst/>
                  <a:ahLst/>
                  <a:cxnLst/>
                  <a:rect l="l" t="t" r="r" b="b"/>
                  <a:pathLst>
                    <a:path w="396" h="365" extrusionOk="0">
                      <a:moveTo>
                        <a:pt x="213" y="0"/>
                      </a:moveTo>
                      <a:cubicBezTo>
                        <a:pt x="92" y="0"/>
                        <a:pt x="1" y="61"/>
                        <a:pt x="1" y="183"/>
                      </a:cubicBezTo>
                      <a:cubicBezTo>
                        <a:pt x="1" y="274"/>
                        <a:pt x="92" y="365"/>
                        <a:pt x="213" y="365"/>
                      </a:cubicBezTo>
                      <a:cubicBezTo>
                        <a:pt x="304" y="365"/>
                        <a:pt x="396" y="274"/>
                        <a:pt x="396" y="183"/>
                      </a:cubicBezTo>
                      <a:cubicBezTo>
                        <a:pt x="396" y="61"/>
                        <a:pt x="304" y="0"/>
                        <a:pt x="21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2" name="Google Shape;5102;p32"/>
                <p:cNvSpPr/>
                <p:nvPr/>
              </p:nvSpPr>
              <p:spPr>
                <a:xfrm>
                  <a:off x="-25189500" y="-5108425"/>
                  <a:ext cx="9900" cy="9125"/>
                </a:xfrm>
                <a:custGeom>
                  <a:avLst/>
                  <a:gdLst/>
                  <a:ahLst/>
                  <a:cxnLst/>
                  <a:rect l="l" t="t" r="r" b="b"/>
                  <a:pathLst>
                    <a:path w="396" h="365" extrusionOk="0">
                      <a:moveTo>
                        <a:pt x="213" y="0"/>
                      </a:moveTo>
                      <a:cubicBezTo>
                        <a:pt x="92" y="0"/>
                        <a:pt x="0" y="91"/>
                        <a:pt x="0" y="182"/>
                      </a:cubicBezTo>
                      <a:cubicBezTo>
                        <a:pt x="0" y="304"/>
                        <a:pt x="92" y="365"/>
                        <a:pt x="213" y="365"/>
                      </a:cubicBezTo>
                      <a:cubicBezTo>
                        <a:pt x="304" y="365"/>
                        <a:pt x="396" y="304"/>
                        <a:pt x="396" y="182"/>
                      </a:cubicBezTo>
                      <a:cubicBezTo>
                        <a:pt x="396" y="91"/>
                        <a:pt x="304" y="0"/>
                        <a:pt x="21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3" name="Google Shape;5103;p32"/>
                <p:cNvSpPr/>
                <p:nvPr/>
              </p:nvSpPr>
              <p:spPr>
                <a:xfrm>
                  <a:off x="-20324675" y="-4034700"/>
                  <a:ext cx="16750" cy="16725"/>
                </a:xfrm>
                <a:custGeom>
                  <a:avLst/>
                  <a:gdLst/>
                  <a:ahLst/>
                  <a:cxnLst/>
                  <a:rect l="l" t="t" r="r" b="b"/>
                  <a:pathLst>
                    <a:path w="670" h="669" extrusionOk="0">
                      <a:moveTo>
                        <a:pt x="335" y="0"/>
                      </a:moveTo>
                      <a:cubicBezTo>
                        <a:pt x="153" y="0"/>
                        <a:pt x="1" y="152"/>
                        <a:pt x="1" y="334"/>
                      </a:cubicBezTo>
                      <a:cubicBezTo>
                        <a:pt x="1" y="517"/>
                        <a:pt x="153" y="669"/>
                        <a:pt x="335" y="669"/>
                      </a:cubicBezTo>
                      <a:cubicBezTo>
                        <a:pt x="517" y="669"/>
                        <a:pt x="669" y="547"/>
                        <a:pt x="669" y="334"/>
                      </a:cubicBezTo>
                      <a:cubicBezTo>
                        <a:pt x="669" y="152"/>
                        <a:pt x="517" y="0"/>
                        <a:pt x="33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4" name="Google Shape;5104;p32"/>
                <p:cNvSpPr/>
                <p:nvPr/>
              </p:nvSpPr>
              <p:spPr>
                <a:xfrm>
                  <a:off x="-20927275" y="-4079550"/>
                  <a:ext cx="16750" cy="16750"/>
                </a:xfrm>
                <a:custGeom>
                  <a:avLst/>
                  <a:gdLst/>
                  <a:ahLst/>
                  <a:cxnLst/>
                  <a:rect l="l" t="t" r="r" b="b"/>
                  <a:pathLst>
                    <a:path w="670" h="670" extrusionOk="0">
                      <a:moveTo>
                        <a:pt x="335" y="1"/>
                      </a:moveTo>
                      <a:cubicBezTo>
                        <a:pt x="153" y="1"/>
                        <a:pt x="1" y="153"/>
                        <a:pt x="1" y="335"/>
                      </a:cubicBezTo>
                      <a:cubicBezTo>
                        <a:pt x="1" y="517"/>
                        <a:pt x="153" y="669"/>
                        <a:pt x="335" y="669"/>
                      </a:cubicBezTo>
                      <a:cubicBezTo>
                        <a:pt x="518" y="669"/>
                        <a:pt x="670" y="517"/>
                        <a:pt x="670" y="335"/>
                      </a:cubicBezTo>
                      <a:cubicBezTo>
                        <a:pt x="670" y="153"/>
                        <a:pt x="518" y="1"/>
                        <a:pt x="335"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5" name="Google Shape;5105;p32"/>
                <p:cNvSpPr/>
                <p:nvPr/>
              </p:nvSpPr>
              <p:spPr>
                <a:xfrm>
                  <a:off x="-20820875" y="-3793175"/>
                  <a:ext cx="16750" cy="16100"/>
                </a:xfrm>
                <a:custGeom>
                  <a:avLst/>
                  <a:gdLst/>
                  <a:ahLst/>
                  <a:cxnLst/>
                  <a:rect l="l" t="t" r="r" b="b"/>
                  <a:pathLst>
                    <a:path w="670" h="644" extrusionOk="0">
                      <a:moveTo>
                        <a:pt x="381" y="1"/>
                      </a:moveTo>
                      <a:cubicBezTo>
                        <a:pt x="366" y="1"/>
                        <a:pt x="350" y="2"/>
                        <a:pt x="335" y="5"/>
                      </a:cubicBezTo>
                      <a:cubicBezTo>
                        <a:pt x="152" y="5"/>
                        <a:pt x="0" y="126"/>
                        <a:pt x="0" y="339"/>
                      </a:cubicBezTo>
                      <a:cubicBezTo>
                        <a:pt x="0" y="491"/>
                        <a:pt x="152" y="643"/>
                        <a:pt x="335" y="643"/>
                      </a:cubicBezTo>
                      <a:cubicBezTo>
                        <a:pt x="517" y="643"/>
                        <a:pt x="669" y="522"/>
                        <a:pt x="669" y="339"/>
                      </a:cubicBezTo>
                      <a:cubicBezTo>
                        <a:pt x="669" y="145"/>
                        <a:pt x="542" y="1"/>
                        <a:pt x="381"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6" name="Google Shape;5106;p32"/>
                <p:cNvSpPr/>
                <p:nvPr/>
              </p:nvSpPr>
              <p:spPr>
                <a:xfrm>
                  <a:off x="-20752500" y="-3976950"/>
                  <a:ext cx="9150" cy="9125"/>
                </a:xfrm>
                <a:custGeom>
                  <a:avLst/>
                  <a:gdLst/>
                  <a:ahLst/>
                  <a:cxnLst/>
                  <a:rect l="l" t="t" r="r" b="b"/>
                  <a:pathLst>
                    <a:path w="366" h="365" extrusionOk="0">
                      <a:moveTo>
                        <a:pt x="183" y="0"/>
                      </a:moveTo>
                      <a:cubicBezTo>
                        <a:pt x="92" y="0"/>
                        <a:pt x="1" y="61"/>
                        <a:pt x="1" y="182"/>
                      </a:cubicBezTo>
                      <a:cubicBezTo>
                        <a:pt x="1" y="274"/>
                        <a:pt x="92" y="365"/>
                        <a:pt x="183" y="365"/>
                      </a:cubicBezTo>
                      <a:cubicBezTo>
                        <a:pt x="305" y="365"/>
                        <a:pt x="366" y="274"/>
                        <a:pt x="366" y="182"/>
                      </a:cubicBezTo>
                      <a:cubicBezTo>
                        <a:pt x="366" y="61"/>
                        <a:pt x="305"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7" name="Google Shape;5107;p32"/>
                <p:cNvSpPr/>
                <p:nvPr/>
              </p:nvSpPr>
              <p:spPr>
                <a:xfrm>
                  <a:off x="-25766250" y="-3832575"/>
                  <a:ext cx="16725" cy="16725"/>
                </a:xfrm>
                <a:custGeom>
                  <a:avLst/>
                  <a:gdLst/>
                  <a:ahLst/>
                  <a:cxnLst/>
                  <a:rect l="l" t="t" r="r" b="b"/>
                  <a:pathLst>
                    <a:path w="669" h="669" extrusionOk="0">
                      <a:moveTo>
                        <a:pt x="334" y="0"/>
                      </a:moveTo>
                      <a:cubicBezTo>
                        <a:pt x="152" y="0"/>
                        <a:pt x="0" y="152"/>
                        <a:pt x="0" y="335"/>
                      </a:cubicBezTo>
                      <a:cubicBezTo>
                        <a:pt x="0" y="517"/>
                        <a:pt x="152" y="669"/>
                        <a:pt x="334" y="669"/>
                      </a:cubicBezTo>
                      <a:cubicBezTo>
                        <a:pt x="547" y="669"/>
                        <a:pt x="669" y="517"/>
                        <a:pt x="669" y="335"/>
                      </a:cubicBezTo>
                      <a:cubicBezTo>
                        <a:pt x="669" y="152"/>
                        <a:pt x="547" y="0"/>
                        <a:pt x="334"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8" name="Google Shape;5108;p32"/>
                <p:cNvSpPr/>
                <p:nvPr/>
              </p:nvSpPr>
              <p:spPr>
                <a:xfrm>
                  <a:off x="-24796625" y="-3594725"/>
                  <a:ext cx="9125" cy="9125"/>
                </a:xfrm>
                <a:custGeom>
                  <a:avLst/>
                  <a:gdLst/>
                  <a:ahLst/>
                  <a:cxnLst/>
                  <a:rect l="l" t="t" r="r" b="b"/>
                  <a:pathLst>
                    <a:path w="365" h="365" extrusionOk="0">
                      <a:moveTo>
                        <a:pt x="182" y="0"/>
                      </a:moveTo>
                      <a:cubicBezTo>
                        <a:pt x="91" y="0"/>
                        <a:pt x="0" y="61"/>
                        <a:pt x="0" y="182"/>
                      </a:cubicBezTo>
                      <a:cubicBezTo>
                        <a:pt x="0" y="274"/>
                        <a:pt x="91" y="365"/>
                        <a:pt x="182" y="365"/>
                      </a:cubicBezTo>
                      <a:cubicBezTo>
                        <a:pt x="304" y="365"/>
                        <a:pt x="365" y="274"/>
                        <a:pt x="365" y="182"/>
                      </a:cubicBezTo>
                      <a:cubicBezTo>
                        <a:pt x="365" y="61"/>
                        <a:pt x="304" y="0"/>
                        <a:pt x="182"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9" name="Google Shape;5109;p32"/>
                <p:cNvSpPr/>
                <p:nvPr/>
              </p:nvSpPr>
              <p:spPr>
                <a:xfrm>
                  <a:off x="-25374150" y="-3488550"/>
                  <a:ext cx="9900" cy="9350"/>
                </a:xfrm>
                <a:custGeom>
                  <a:avLst/>
                  <a:gdLst/>
                  <a:ahLst/>
                  <a:cxnLst/>
                  <a:rect l="l" t="t" r="r" b="b"/>
                  <a:pathLst>
                    <a:path w="396" h="374" extrusionOk="0">
                      <a:moveTo>
                        <a:pt x="193" y="1"/>
                      </a:moveTo>
                      <a:cubicBezTo>
                        <a:pt x="113" y="1"/>
                        <a:pt x="31" y="55"/>
                        <a:pt x="31" y="130"/>
                      </a:cubicBezTo>
                      <a:cubicBezTo>
                        <a:pt x="0" y="252"/>
                        <a:pt x="61" y="343"/>
                        <a:pt x="183" y="373"/>
                      </a:cubicBezTo>
                      <a:cubicBezTo>
                        <a:pt x="274" y="373"/>
                        <a:pt x="365" y="312"/>
                        <a:pt x="395" y="221"/>
                      </a:cubicBezTo>
                      <a:cubicBezTo>
                        <a:pt x="395" y="130"/>
                        <a:pt x="335" y="8"/>
                        <a:pt x="243" y="8"/>
                      </a:cubicBezTo>
                      <a:cubicBezTo>
                        <a:pt x="227" y="3"/>
                        <a:pt x="210" y="1"/>
                        <a:pt x="19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0" name="Google Shape;5110;p32"/>
                <p:cNvSpPr/>
                <p:nvPr/>
              </p:nvSpPr>
              <p:spPr>
                <a:xfrm>
                  <a:off x="-25322475" y="-3683650"/>
                  <a:ext cx="9900" cy="9150"/>
                </a:xfrm>
                <a:custGeom>
                  <a:avLst/>
                  <a:gdLst/>
                  <a:ahLst/>
                  <a:cxnLst/>
                  <a:rect l="l" t="t" r="r" b="b"/>
                  <a:pathLst>
                    <a:path w="396" h="366" extrusionOk="0">
                      <a:moveTo>
                        <a:pt x="213" y="1"/>
                      </a:moveTo>
                      <a:cubicBezTo>
                        <a:pt x="91" y="1"/>
                        <a:pt x="0" y="92"/>
                        <a:pt x="0" y="183"/>
                      </a:cubicBezTo>
                      <a:cubicBezTo>
                        <a:pt x="0" y="305"/>
                        <a:pt x="91" y="366"/>
                        <a:pt x="213" y="366"/>
                      </a:cubicBezTo>
                      <a:cubicBezTo>
                        <a:pt x="304" y="366"/>
                        <a:pt x="395" y="305"/>
                        <a:pt x="395" y="183"/>
                      </a:cubicBezTo>
                      <a:cubicBezTo>
                        <a:pt x="395" y="92"/>
                        <a:pt x="304" y="1"/>
                        <a:pt x="21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1" name="Google Shape;5111;p32"/>
                <p:cNvSpPr/>
                <p:nvPr/>
              </p:nvSpPr>
              <p:spPr>
                <a:xfrm>
                  <a:off x="-24928850" y="-3560550"/>
                  <a:ext cx="9900" cy="9150"/>
                </a:xfrm>
                <a:custGeom>
                  <a:avLst/>
                  <a:gdLst/>
                  <a:ahLst/>
                  <a:cxnLst/>
                  <a:rect l="l" t="t" r="r" b="b"/>
                  <a:pathLst>
                    <a:path w="396" h="366" extrusionOk="0">
                      <a:moveTo>
                        <a:pt x="213" y="1"/>
                      </a:moveTo>
                      <a:cubicBezTo>
                        <a:pt x="91" y="1"/>
                        <a:pt x="0" y="62"/>
                        <a:pt x="0" y="183"/>
                      </a:cubicBezTo>
                      <a:cubicBezTo>
                        <a:pt x="0" y="274"/>
                        <a:pt x="91" y="366"/>
                        <a:pt x="213" y="366"/>
                      </a:cubicBezTo>
                      <a:cubicBezTo>
                        <a:pt x="304" y="366"/>
                        <a:pt x="395" y="274"/>
                        <a:pt x="395" y="183"/>
                      </a:cubicBezTo>
                      <a:cubicBezTo>
                        <a:pt x="395" y="62"/>
                        <a:pt x="304" y="1"/>
                        <a:pt x="21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2" name="Google Shape;5112;p32"/>
                <p:cNvSpPr/>
                <p:nvPr/>
              </p:nvSpPr>
              <p:spPr>
                <a:xfrm>
                  <a:off x="-24709250" y="-3530150"/>
                  <a:ext cx="16750" cy="16750"/>
                </a:xfrm>
                <a:custGeom>
                  <a:avLst/>
                  <a:gdLst/>
                  <a:ahLst/>
                  <a:cxnLst/>
                  <a:rect l="l" t="t" r="r" b="b"/>
                  <a:pathLst>
                    <a:path w="670" h="670" extrusionOk="0">
                      <a:moveTo>
                        <a:pt x="335" y="1"/>
                      </a:moveTo>
                      <a:cubicBezTo>
                        <a:pt x="153" y="1"/>
                        <a:pt x="1" y="153"/>
                        <a:pt x="1" y="335"/>
                      </a:cubicBezTo>
                      <a:cubicBezTo>
                        <a:pt x="1" y="517"/>
                        <a:pt x="153" y="669"/>
                        <a:pt x="335" y="669"/>
                      </a:cubicBezTo>
                      <a:cubicBezTo>
                        <a:pt x="517" y="669"/>
                        <a:pt x="669" y="517"/>
                        <a:pt x="669" y="335"/>
                      </a:cubicBezTo>
                      <a:cubicBezTo>
                        <a:pt x="669" y="153"/>
                        <a:pt x="517" y="1"/>
                        <a:pt x="335"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3" name="Google Shape;5113;p32"/>
                <p:cNvSpPr/>
                <p:nvPr/>
              </p:nvSpPr>
              <p:spPr>
                <a:xfrm>
                  <a:off x="-23972925" y="-3495200"/>
                  <a:ext cx="16750" cy="16750"/>
                </a:xfrm>
                <a:custGeom>
                  <a:avLst/>
                  <a:gdLst/>
                  <a:ahLst/>
                  <a:cxnLst/>
                  <a:rect l="l" t="t" r="r" b="b"/>
                  <a:pathLst>
                    <a:path w="670" h="670" extrusionOk="0">
                      <a:moveTo>
                        <a:pt x="335" y="1"/>
                      </a:moveTo>
                      <a:cubicBezTo>
                        <a:pt x="153" y="1"/>
                        <a:pt x="1" y="153"/>
                        <a:pt x="1" y="335"/>
                      </a:cubicBezTo>
                      <a:cubicBezTo>
                        <a:pt x="1" y="518"/>
                        <a:pt x="153" y="670"/>
                        <a:pt x="335" y="670"/>
                      </a:cubicBezTo>
                      <a:cubicBezTo>
                        <a:pt x="518" y="670"/>
                        <a:pt x="670" y="518"/>
                        <a:pt x="670" y="335"/>
                      </a:cubicBezTo>
                      <a:cubicBezTo>
                        <a:pt x="670" y="153"/>
                        <a:pt x="518" y="1"/>
                        <a:pt x="335"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4" name="Google Shape;5114;p32"/>
                <p:cNvSpPr/>
                <p:nvPr/>
              </p:nvSpPr>
              <p:spPr>
                <a:xfrm>
                  <a:off x="-20497175" y="-4131975"/>
                  <a:ext cx="9150" cy="9150"/>
                </a:xfrm>
                <a:custGeom>
                  <a:avLst/>
                  <a:gdLst/>
                  <a:ahLst/>
                  <a:cxnLst/>
                  <a:rect l="l" t="t" r="r" b="b"/>
                  <a:pathLst>
                    <a:path w="366" h="366" extrusionOk="0">
                      <a:moveTo>
                        <a:pt x="183" y="0"/>
                      </a:moveTo>
                      <a:cubicBezTo>
                        <a:pt x="92" y="0"/>
                        <a:pt x="1" y="92"/>
                        <a:pt x="1" y="183"/>
                      </a:cubicBezTo>
                      <a:cubicBezTo>
                        <a:pt x="1" y="304"/>
                        <a:pt x="92" y="365"/>
                        <a:pt x="183" y="365"/>
                      </a:cubicBezTo>
                      <a:cubicBezTo>
                        <a:pt x="305" y="365"/>
                        <a:pt x="366" y="304"/>
                        <a:pt x="366" y="183"/>
                      </a:cubicBezTo>
                      <a:cubicBezTo>
                        <a:pt x="366" y="92"/>
                        <a:pt x="305"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5" name="Google Shape;5115;p32"/>
                <p:cNvSpPr/>
                <p:nvPr/>
              </p:nvSpPr>
              <p:spPr>
                <a:xfrm>
                  <a:off x="-20602800" y="-4028625"/>
                  <a:ext cx="9150" cy="9900"/>
                </a:xfrm>
                <a:custGeom>
                  <a:avLst/>
                  <a:gdLst/>
                  <a:ahLst/>
                  <a:cxnLst/>
                  <a:rect l="l" t="t" r="r" b="b"/>
                  <a:pathLst>
                    <a:path w="366" h="396" extrusionOk="0">
                      <a:moveTo>
                        <a:pt x="183" y="0"/>
                      </a:moveTo>
                      <a:cubicBezTo>
                        <a:pt x="92" y="0"/>
                        <a:pt x="1" y="91"/>
                        <a:pt x="1" y="213"/>
                      </a:cubicBezTo>
                      <a:cubicBezTo>
                        <a:pt x="1" y="304"/>
                        <a:pt x="92" y="395"/>
                        <a:pt x="183" y="395"/>
                      </a:cubicBezTo>
                      <a:cubicBezTo>
                        <a:pt x="305" y="395"/>
                        <a:pt x="366" y="304"/>
                        <a:pt x="366" y="213"/>
                      </a:cubicBezTo>
                      <a:cubicBezTo>
                        <a:pt x="366" y="91"/>
                        <a:pt x="305"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6" name="Google Shape;5116;p32"/>
                <p:cNvSpPr/>
                <p:nvPr/>
              </p:nvSpPr>
              <p:spPr>
                <a:xfrm>
                  <a:off x="-20523750" y="-3830300"/>
                  <a:ext cx="9125" cy="9150"/>
                </a:xfrm>
                <a:custGeom>
                  <a:avLst/>
                  <a:gdLst/>
                  <a:ahLst/>
                  <a:cxnLst/>
                  <a:rect l="l" t="t" r="r" b="b"/>
                  <a:pathLst>
                    <a:path w="365" h="366" extrusionOk="0">
                      <a:moveTo>
                        <a:pt x="182" y="0"/>
                      </a:moveTo>
                      <a:cubicBezTo>
                        <a:pt x="91" y="0"/>
                        <a:pt x="0" y="92"/>
                        <a:pt x="0" y="183"/>
                      </a:cubicBezTo>
                      <a:cubicBezTo>
                        <a:pt x="0" y="304"/>
                        <a:pt x="91" y="365"/>
                        <a:pt x="182" y="365"/>
                      </a:cubicBezTo>
                      <a:cubicBezTo>
                        <a:pt x="304" y="365"/>
                        <a:pt x="365" y="304"/>
                        <a:pt x="365" y="183"/>
                      </a:cubicBezTo>
                      <a:cubicBezTo>
                        <a:pt x="365" y="92"/>
                        <a:pt x="304" y="0"/>
                        <a:pt x="182"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7" name="Google Shape;5117;p32"/>
                <p:cNvSpPr/>
                <p:nvPr/>
              </p:nvSpPr>
              <p:spPr>
                <a:xfrm>
                  <a:off x="-19817825" y="-4134250"/>
                  <a:ext cx="9150" cy="9125"/>
                </a:xfrm>
                <a:custGeom>
                  <a:avLst/>
                  <a:gdLst/>
                  <a:ahLst/>
                  <a:cxnLst/>
                  <a:rect l="l" t="t" r="r" b="b"/>
                  <a:pathLst>
                    <a:path w="366" h="365" extrusionOk="0">
                      <a:moveTo>
                        <a:pt x="183" y="0"/>
                      </a:moveTo>
                      <a:cubicBezTo>
                        <a:pt x="92" y="0"/>
                        <a:pt x="1" y="61"/>
                        <a:pt x="1" y="183"/>
                      </a:cubicBezTo>
                      <a:cubicBezTo>
                        <a:pt x="1" y="274"/>
                        <a:pt x="92" y="365"/>
                        <a:pt x="183" y="365"/>
                      </a:cubicBezTo>
                      <a:cubicBezTo>
                        <a:pt x="305" y="365"/>
                        <a:pt x="365" y="274"/>
                        <a:pt x="365" y="183"/>
                      </a:cubicBezTo>
                      <a:cubicBezTo>
                        <a:pt x="365" y="61"/>
                        <a:pt x="305"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8" name="Google Shape;5118;p32"/>
                <p:cNvSpPr/>
                <p:nvPr/>
              </p:nvSpPr>
              <p:spPr>
                <a:xfrm>
                  <a:off x="-20216000" y="-3831050"/>
                  <a:ext cx="9150" cy="9125"/>
                </a:xfrm>
                <a:custGeom>
                  <a:avLst/>
                  <a:gdLst/>
                  <a:ahLst/>
                  <a:cxnLst/>
                  <a:rect l="l" t="t" r="r" b="b"/>
                  <a:pathLst>
                    <a:path w="366" h="365" extrusionOk="0">
                      <a:moveTo>
                        <a:pt x="183" y="0"/>
                      </a:moveTo>
                      <a:cubicBezTo>
                        <a:pt x="61" y="0"/>
                        <a:pt x="0" y="61"/>
                        <a:pt x="0" y="182"/>
                      </a:cubicBezTo>
                      <a:cubicBezTo>
                        <a:pt x="0" y="274"/>
                        <a:pt x="61" y="365"/>
                        <a:pt x="183" y="365"/>
                      </a:cubicBezTo>
                      <a:cubicBezTo>
                        <a:pt x="274" y="365"/>
                        <a:pt x="365" y="274"/>
                        <a:pt x="365" y="182"/>
                      </a:cubicBezTo>
                      <a:cubicBezTo>
                        <a:pt x="365" y="61"/>
                        <a:pt x="274"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9" name="Google Shape;5119;p32"/>
                <p:cNvSpPr/>
                <p:nvPr/>
              </p:nvSpPr>
              <p:spPr>
                <a:xfrm>
                  <a:off x="-20660550" y="-3948075"/>
                  <a:ext cx="9150" cy="9125"/>
                </a:xfrm>
                <a:custGeom>
                  <a:avLst/>
                  <a:gdLst/>
                  <a:ahLst/>
                  <a:cxnLst/>
                  <a:rect l="l" t="t" r="r" b="b"/>
                  <a:pathLst>
                    <a:path w="366" h="365" extrusionOk="0">
                      <a:moveTo>
                        <a:pt x="183" y="0"/>
                      </a:moveTo>
                      <a:cubicBezTo>
                        <a:pt x="92" y="0"/>
                        <a:pt x="1" y="91"/>
                        <a:pt x="1" y="182"/>
                      </a:cubicBezTo>
                      <a:cubicBezTo>
                        <a:pt x="1" y="274"/>
                        <a:pt x="92" y="365"/>
                        <a:pt x="183" y="365"/>
                      </a:cubicBezTo>
                      <a:cubicBezTo>
                        <a:pt x="274" y="365"/>
                        <a:pt x="366" y="274"/>
                        <a:pt x="366" y="182"/>
                      </a:cubicBezTo>
                      <a:cubicBezTo>
                        <a:pt x="366" y="91"/>
                        <a:pt x="274"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0" name="Google Shape;5120;p32"/>
                <p:cNvSpPr/>
                <p:nvPr/>
              </p:nvSpPr>
              <p:spPr>
                <a:xfrm>
                  <a:off x="-21961475" y="-4283950"/>
                  <a:ext cx="9150" cy="9900"/>
                </a:xfrm>
                <a:custGeom>
                  <a:avLst/>
                  <a:gdLst/>
                  <a:ahLst/>
                  <a:cxnLst/>
                  <a:rect l="l" t="t" r="r" b="b"/>
                  <a:pathLst>
                    <a:path w="366" h="396" extrusionOk="0">
                      <a:moveTo>
                        <a:pt x="183" y="0"/>
                      </a:moveTo>
                      <a:cubicBezTo>
                        <a:pt x="92" y="0"/>
                        <a:pt x="0" y="91"/>
                        <a:pt x="0" y="213"/>
                      </a:cubicBezTo>
                      <a:cubicBezTo>
                        <a:pt x="0" y="304"/>
                        <a:pt x="92" y="395"/>
                        <a:pt x="183" y="395"/>
                      </a:cubicBezTo>
                      <a:cubicBezTo>
                        <a:pt x="304" y="395"/>
                        <a:pt x="365" y="304"/>
                        <a:pt x="365" y="213"/>
                      </a:cubicBezTo>
                      <a:cubicBezTo>
                        <a:pt x="365" y="91"/>
                        <a:pt x="304"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1" name="Google Shape;5121;p32"/>
                <p:cNvSpPr/>
                <p:nvPr/>
              </p:nvSpPr>
              <p:spPr>
                <a:xfrm>
                  <a:off x="-20655225" y="-4078225"/>
                  <a:ext cx="9900" cy="9500"/>
                </a:xfrm>
                <a:custGeom>
                  <a:avLst/>
                  <a:gdLst/>
                  <a:ahLst/>
                  <a:cxnLst/>
                  <a:rect l="l" t="t" r="r" b="b"/>
                  <a:pathLst>
                    <a:path w="396" h="380" extrusionOk="0">
                      <a:moveTo>
                        <a:pt x="184" y="1"/>
                      </a:moveTo>
                      <a:cubicBezTo>
                        <a:pt x="93" y="1"/>
                        <a:pt x="26" y="60"/>
                        <a:pt x="1" y="160"/>
                      </a:cubicBezTo>
                      <a:cubicBezTo>
                        <a:pt x="1" y="252"/>
                        <a:pt x="61" y="343"/>
                        <a:pt x="153" y="373"/>
                      </a:cubicBezTo>
                      <a:cubicBezTo>
                        <a:pt x="165" y="377"/>
                        <a:pt x="178" y="379"/>
                        <a:pt x="191" y="379"/>
                      </a:cubicBezTo>
                      <a:cubicBezTo>
                        <a:pt x="274" y="379"/>
                        <a:pt x="365" y="300"/>
                        <a:pt x="365" y="221"/>
                      </a:cubicBezTo>
                      <a:cubicBezTo>
                        <a:pt x="396" y="130"/>
                        <a:pt x="335" y="8"/>
                        <a:pt x="244" y="8"/>
                      </a:cubicBezTo>
                      <a:cubicBezTo>
                        <a:pt x="223" y="3"/>
                        <a:pt x="203" y="1"/>
                        <a:pt x="184"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2" name="Google Shape;5122;p32"/>
                <p:cNvSpPr/>
                <p:nvPr/>
              </p:nvSpPr>
              <p:spPr>
                <a:xfrm>
                  <a:off x="-21906775" y="-4414650"/>
                  <a:ext cx="9900" cy="9125"/>
                </a:xfrm>
                <a:custGeom>
                  <a:avLst/>
                  <a:gdLst/>
                  <a:ahLst/>
                  <a:cxnLst/>
                  <a:rect l="l" t="t" r="r" b="b"/>
                  <a:pathLst>
                    <a:path w="396" h="365" extrusionOk="0">
                      <a:moveTo>
                        <a:pt x="183" y="0"/>
                      </a:moveTo>
                      <a:cubicBezTo>
                        <a:pt x="92" y="0"/>
                        <a:pt x="1" y="61"/>
                        <a:pt x="1" y="183"/>
                      </a:cubicBezTo>
                      <a:cubicBezTo>
                        <a:pt x="1" y="274"/>
                        <a:pt x="92" y="365"/>
                        <a:pt x="183" y="365"/>
                      </a:cubicBezTo>
                      <a:cubicBezTo>
                        <a:pt x="305" y="365"/>
                        <a:pt x="396" y="274"/>
                        <a:pt x="396" y="183"/>
                      </a:cubicBezTo>
                      <a:cubicBezTo>
                        <a:pt x="396" y="61"/>
                        <a:pt x="305"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3" name="Google Shape;5123;p32"/>
                <p:cNvSpPr/>
                <p:nvPr/>
              </p:nvSpPr>
              <p:spPr>
                <a:xfrm>
                  <a:off x="-19730425" y="-4641875"/>
                  <a:ext cx="34200" cy="33475"/>
                </a:xfrm>
                <a:custGeom>
                  <a:avLst/>
                  <a:gdLst/>
                  <a:ahLst/>
                  <a:cxnLst/>
                  <a:rect l="l" t="t" r="r" b="b"/>
                  <a:pathLst>
                    <a:path w="1368" h="1339" extrusionOk="0">
                      <a:moveTo>
                        <a:pt x="699" y="1"/>
                      </a:moveTo>
                      <a:cubicBezTo>
                        <a:pt x="304" y="1"/>
                        <a:pt x="0" y="305"/>
                        <a:pt x="0" y="670"/>
                      </a:cubicBezTo>
                      <a:cubicBezTo>
                        <a:pt x="0" y="1065"/>
                        <a:pt x="304" y="1338"/>
                        <a:pt x="699" y="1338"/>
                      </a:cubicBezTo>
                      <a:cubicBezTo>
                        <a:pt x="1064" y="1338"/>
                        <a:pt x="1368" y="1065"/>
                        <a:pt x="1368" y="670"/>
                      </a:cubicBezTo>
                      <a:cubicBezTo>
                        <a:pt x="1368" y="305"/>
                        <a:pt x="1064" y="1"/>
                        <a:pt x="699"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4" name="Google Shape;5124;p32"/>
                <p:cNvSpPr/>
                <p:nvPr/>
              </p:nvSpPr>
              <p:spPr>
                <a:xfrm>
                  <a:off x="-19840625" y="-3619800"/>
                  <a:ext cx="16750" cy="16725"/>
                </a:xfrm>
                <a:custGeom>
                  <a:avLst/>
                  <a:gdLst/>
                  <a:ahLst/>
                  <a:cxnLst/>
                  <a:rect l="l" t="t" r="r" b="b"/>
                  <a:pathLst>
                    <a:path w="670" h="669" extrusionOk="0">
                      <a:moveTo>
                        <a:pt x="335" y="0"/>
                      </a:moveTo>
                      <a:cubicBezTo>
                        <a:pt x="153" y="0"/>
                        <a:pt x="1" y="152"/>
                        <a:pt x="1" y="334"/>
                      </a:cubicBezTo>
                      <a:cubicBezTo>
                        <a:pt x="1" y="517"/>
                        <a:pt x="153" y="669"/>
                        <a:pt x="335" y="669"/>
                      </a:cubicBezTo>
                      <a:cubicBezTo>
                        <a:pt x="518" y="669"/>
                        <a:pt x="670" y="517"/>
                        <a:pt x="670" y="334"/>
                      </a:cubicBezTo>
                      <a:cubicBezTo>
                        <a:pt x="670" y="152"/>
                        <a:pt x="518" y="0"/>
                        <a:pt x="33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5" name="Google Shape;5125;p32"/>
                <p:cNvSpPr/>
                <p:nvPr/>
              </p:nvSpPr>
              <p:spPr>
                <a:xfrm>
                  <a:off x="-21795050" y="-4384250"/>
                  <a:ext cx="33450" cy="33450"/>
                </a:xfrm>
                <a:custGeom>
                  <a:avLst/>
                  <a:gdLst/>
                  <a:ahLst/>
                  <a:cxnLst/>
                  <a:rect l="l" t="t" r="r" b="b"/>
                  <a:pathLst>
                    <a:path w="1338" h="1338" extrusionOk="0">
                      <a:moveTo>
                        <a:pt x="669" y="0"/>
                      </a:moveTo>
                      <a:cubicBezTo>
                        <a:pt x="304" y="0"/>
                        <a:pt x="0" y="304"/>
                        <a:pt x="0" y="669"/>
                      </a:cubicBezTo>
                      <a:cubicBezTo>
                        <a:pt x="0" y="1034"/>
                        <a:pt x="304" y="1337"/>
                        <a:pt x="669" y="1337"/>
                      </a:cubicBezTo>
                      <a:cubicBezTo>
                        <a:pt x="1034" y="1337"/>
                        <a:pt x="1337" y="1034"/>
                        <a:pt x="1337" y="669"/>
                      </a:cubicBezTo>
                      <a:cubicBezTo>
                        <a:pt x="1337" y="304"/>
                        <a:pt x="1034" y="0"/>
                        <a:pt x="669"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6" name="Google Shape;5126;p32"/>
                <p:cNvSpPr/>
                <p:nvPr/>
              </p:nvSpPr>
              <p:spPr>
                <a:xfrm>
                  <a:off x="-20032100" y="-3779400"/>
                  <a:ext cx="16725" cy="16750"/>
                </a:xfrm>
                <a:custGeom>
                  <a:avLst/>
                  <a:gdLst/>
                  <a:ahLst/>
                  <a:cxnLst/>
                  <a:rect l="l" t="t" r="r" b="b"/>
                  <a:pathLst>
                    <a:path w="669" h="670" extrusionOk="0">
                      <a:moveTo>
                        <a:pt x="334" y="1"/>
                      </a:moveTo>
                      <a:cubicBezTo>
                        <a:pt x="152" y="1"/>
                        <a:pt x="0" y="123"/>
                        <a:pt x="0" y="335"/>
                      </a:cubicBezTo>
                      <a:cubicBezTo>
                        <a:pt x="0" y="518"/>
                        <a:pt x="152" y="670"/>
                        <a:pt x="334" y="670"/>
                      </a:cubicBezTo>
                      <a:cubicBezTo>
                        <a:pt x="517" y="670"/>
                        <a:pt x="669" y="518"/>
                        <a:pt x="669" y="335"/>
                      </a:cubicBezTo>
                      <a:cubicBezTo>
                        <a:pt x="669" y="123"/>
                        <a:pt x="517" y="1"/>
                        <a:pt x="334"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7" name="Google Shape;5127;p32"/>
                <p:cNvSpPr/>
                <p:nvPr/>
              </p:nvSpPr>
              <p:spPr>
                <a:xfrm>
                  <a:off x="-21627125" y="-4231525"/>
                  <a:ext cx="9150" cy="9150"/>
                </a:xfrm>
                <a:custGeom>
                  <a:avLst/>
                  <a:gdLst/>
                  <a:ahLst/>
                  <a:cxnLst/>
                  <a:rect l="l" t="t" r="r" b="b"/>
                  <a:pathLst>
                    <a:path w="366" h="366" extrusionOk="0">
                      <a:moveTo>
                        <a:pt x="183" y="1"/>
                      </a:moveTo>
                      <a:cubicBezTo>
                        <a:pt x="92" y="1"/>
                        <a:pt x="1" y="92"/>
                        <a:pt x="1" y="183"/>
                      </a:cubicBezTo>
                      <a:cubicBezTo>
                        <a:pt x="1" y="305"/>
                        <a:pt x="92" y="365"/>
                        <a:pt x="183" y="365"/>
                      </a:cubicBezTo>
                      <a:cubicBezTo>
                        <a:pt x="304" y="365"/>
                        <a:pt x="365" y="305"/>
                        <a:pt x="365" y="183"/>
                      </a:cubicBezTo>
                      <a:cubicBezTo>
                        <a:pt x="365" y="92"/>
                        <a:pt x="30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8" name="Google Shape;5128;p32"/>
                <p:cNvSpPr/>
                <p:nvPr/>
              </p:nvSpPr>
              <p:spPr>
                <a:xfrm>
                  <a:off x="-21710725" y="-4505075"/>
                  <a:ext cx="9150" cy="9125"/>
                </a:xfrm>
                <a:custGeom>
                  <a:avLst/>
                  <a:gdLst/>
                  <a:ahLst/>
                  <a:cxnLst/>
                  <a:rect l="l" t="t" r="r" b="b"/>
                  <a:pathLst>
                    <a:path w="366" h="365" extrusionOk="0">
                      <a:moveTo>
                        <a:pt x="183" y="0"/>
                      </a:moveTo>
                      <a:cubicBezTo>
                        <a:pt x="62" y="0"/>
                        <a:pt x="1" y="91"/>
                        <a:pt x="1" y="183"/>
                      </a:cubicBezTo>
                      <a:cubicBezTo>
                        <a:pt x="1" y="274"/>
                        <a:pt x="62" y="365"/>
                        <a:pt x="183" y="365"/>
                      </a:cubicBezTo>
                      <a:cubicBezTo>
                        <a:pt x="275" y="365"/>
                        <a:pt x="366" y="274"/>
                        <a:pt x="366" y="183"/>
                      </a:cubicBezTo>
                      <a:cubicBezTo>
                        <a:pt x="366" y="91"/>
                        <a:pt x="275"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9" name="Google Shape;5129;p32"/>
                <p:cNvSpPr/>
                <p:nvPr/>
              </p:nvSpPr>
              <p:spPr>
                <a:xfrm>
                  <a:off x="-20440175" y="-3578775"/>
                  <a:ext cx="9900" cy="9150"/>
                </a:xfrm>
                <a:custGeom>
                  <a:avLst/>
                  <a:gdLst/>
                  <a:ahLst/>
                  <a:cxnLst/>
                  <a:rect l="l" t="t" r="r" b="b"/>
                  <a:pathLst>
                    <a:path w="396" h="366" extrusionOk="0">
                      <a:moveTo>
                        <a:pt x="213" y="0"/>
                      </a:moveTo>
                      <a:cubicBezTo>
                        <a:pt x="92" y="0"/>
                        <a:pt x="1" y="61"/>
                        <a:pt x="1" y="183"/>
                      </a:cubicBezTo>
                      <a:cubicBezTo>
                        <a:pt x="1" y="274"/>
                        <a:pt x="92" y="365"/>
                        <a:pt x="213" y="365"/>
                      </a:cubicBezTo>
                      <a:cubicBezTo>
                        <a:pt x="305" y="365"/>
                        <a:pt x="396" y="274"/>
                        <a:pt x="396" y="183"/>
                      </a:cubicBezTo>
                      <a:cubicBezTo>
                        <a:pt x="396" y="61"/>
                        <a:pt x="305" y="0"/>
                        <a:pt x="21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0" name="Google Shape;5130;p32"/>
                <p:cNvSpPr/>
                <p:nvPr/>
              </p:nvSpPr>
              <p:spPr>
                <a:xfrm>
                  <a:off x="-25099825" y="-3980750"/>
                  <a:ext cx="34200" cy="33450"/>
                </a:xfrm>
                <a:custGeom>
                  <a:avLst/>
                  <a:gdLst/>
                  <a:ahLst/>
                  <a:cxnLst/>
                  <a:rect l="l" t="t" r="r" b="b"/>
                  <a:pathLst>
                    <a:path w="1368" h="1338" extrusionOk="0">
                      <a:moveTo>
                        <a:pt x="699" y="0"/>
                      </a:moveTo>
                      <a:cubicBezTo>
                        <a:pt x="304" y="0"/>
                        <a:pt x="0" y="304"/>
                        <a:pt x="0" y="669"/>
                      </a:cubicBezTo>
                      <a:cubicBezTo>
                        <a:pt x="0" y="1064"/>
                        <a:pt x="304" y="1338"/>
                        <a:pt x="699" y="1338"/>
                      </a:cubicBezTo>
                      <a:cubicBezTo>
                        <a:pt x="1064" y="1338"/>
                        <a:pt x="1368" y="1034"/>
                        <a:pt x="1368" y="669"/>
                      </a:cubicBezTo>
                      <a:cubicBezTo>
                        <a:pt x="1368" y="304"/>
                        <a:pt x="1064" y="0"/>
                        <a:pt x="699"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1" name="Google Shape;5131;p32"/>
                <p:cNvSpPr/>
                <p:nvPr/>
              </p:nvSpPr>
              <p:spPr>
                <a:xfrm>
                  <a:off x="-24907575" y="-4271800"/>
                  <a:ext cx="16725" cy="16750"/>
                </a:xfrm>
                <a:custGeom>
                  <a:avLst/>
                  <a:gdLst/>
                  <a:ahLst/>
                  <a:cxnLst/>
                  <a:rect l="l" t="t" r="r" b="b"/>
                  <a:pathLst>
                    <a:path w="669" h="670" extrusionOk="0">
                      <a:moveTo>
                        <a:pt x="335" y="1"/>
                      </a:moveTo>
                      <a:cubicBezTo>
                        <a:pt x="152" y="1"/>
                        <a:pt x="0" y="153"/>
                        <a:pt x="0" y="335"/>
                      </a:cubicBezTo>
                      <a:cubicBezTo>
                        <a:pt x="0" y="517"/>
                        <a:pt x="152" y="669"/>
                        <a:pt x="335" y="669"/>
                      </a:cubicBezTo>
                      <a:cubicBezTo>
                        <a:pt x="517" y="669"/>
                        <a:pt x="669" y="517"/>
                        <a:pt x="669" y="335"/>
                      </a:cubicBezTo>
                      <a:cubicBezTo>
                        <a:pt x="669" y="153"/>
                        <a:pt x="517" y="1"/>
                        <a:pt x="335"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2" name="Google Shape;5132;p32"/>
                <p:cNvSpPr/>
                <p:nvPr/>
              </p:nvSpPr>
              <p:spPr>
                <a:xfrm>
                  <a:off x="-25102125" y="-3581825"/>
                  <a:ext cx="16750" cy="16750"/>
                </a:xfrm>
                <a:custGeom>
                  <a:avLst/>
                  <a:gdLst/>
                  <a:ahLst/>
                  <a:cxnLst/>
                  <a:rect l="l" t="t" r="r" b="b"/>
                  <a:pathLst>
                    <a:path w="670" h="670" extrusionOk="0">
                      <a:moveTo>
                        <a:pt x="335" y="1"/>
                      </a:moveTo>
                      <a:cubicBezTo>
                        <a:pt x="153" y="1"/>
                        <a:pt x="1" y="153"/>
                        <a:pt x="1" y="335"/>
                      </a:cubicBezTo>
                      <a:cubicBezTo>
                        <a:pt x="1" y="518"/>
                        <a:pt x="153" y="669"/>
                        <a:pt x="335" y="669"/>
                      </a:cubicBezTo>
                      <a:cubicBezTo>
                        <a:pt x="518" y="669"/>
                        <a:pt x="670" y="518"/>
                        <a:pt x="670" y="335"/>
                      </a:cubicBezTo>
                      <a:cubicBezTo>
                        <a:pt x="670" y="153"/>
                        <a:pt x="518" y="1"/>
                        <a:pt x="335"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3" name="Google Shape;5133;p32"/>
                <p:cNvSpPr/>
                <p:nvPr/>
              </p:nvSpPr>
              <p:spPr>
                <a:xfrm>
                  <a:off x="-22899175" y="-4027875"/>
                  <a:ext cx="16725" cy="16750"/>
                </a:xfrm>
                <a:custGeom>
                  <a:avLst/>
                  <a:gdLst/>
                  <a:ahLst/>
                  <a:cxnLst/>
                  <a:rect l="l" t="t" r="r" b="b"/>
                  <a:pathLst>
                    <a:path w="669" h="670" extrusionOk="0">
                      <a:moveTo>
                        <a:pt x="334" y="1"/>
                      </a:moveTo>
                      <a:cubicBezTo>
                        <a:pt x="152" y="1"/>
                        <a:pt x="0" y="153"/>
                        <a:pt x="0" y="335"/>
                      </a:cubicBezTo>
                      <a:cubicBezTo>
                        <a:pt x="0" y="517"/>
                        <a:pt x="152" y="669"/>
                        <a:pt x="334" y="669"/>
                      </a:cubicBezTo>
                      <a:cubicBezTo>
                        <a:pt x="517" y="669"/>
                        <a:pt x="669" y="517"/>
                        <a:pt x="669" y="335"/>
                      </a:cubicBezTo>
                      <a:cubicBezTo>
                        <a:pt x="669" y="153"/>
                        <a:pt x="517" y="1"/>
                        <a:pt x="334"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4" name="Google Shape;5134;p32"/>
                <p:cNvSpPr/>
                <p:nvPr/>
              </p:nvSpPr>
              <p:spPr>
                <a:xfrm>
                  <a:off x="-24741925" y="-3932875"/>
                  <a:ext cx="16750" cy="16725"/>
                </a:xfrm>
                <a:custGeom>
                  <a:avLst/>
                  <a:gdLst/>
                  <a:ahLst/>
                  <a:cxnLst/>
                  <a:rect l="l" t="t" r="r" b="b"/>
                  <a:pathLst>
                    <a:path w="670" h="669" extrusionOk="0">
                      <a:moveTo>
                        <a:pt x="335" y="0"/>
                      </a:moveTo>
                      <a:cubicBezTo>
                        <a:pt x="152" y="0"/>
                        <a:pt x="1" y="152"/>
                        <a:pt x="1" y="334"/>
                      </a:cubicBezTo>
                      <a:cubicBezTo>
                        <a:pt x="1" y="517"/>
                        <a:pt x="152" y="669"/>
                        <a:pt x="335" y="669"/>
                      </a:cubicBezTo>
                      <a:cubicBezTo>
                        <a:pt x="517" y="669"/>
                        <a:pt x="669" y="517"/>
                        <a:pt x="669" y="334"/>
                      </a:cubicBezTo>
                      <a:cubicBezTo>
                        <a:pt x="669" y="152"/>
                        <a:pt x="517" y="0"/>
                        <a:pt x="33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5" name="Google Shape;5135;p32"/>
                <p:cNvSpPr/>
                <p:nvPr/>
              </p:nvSpPr>
              <p:spPr>
                <a:xfrm>
                  <a:off x="-24352850" y="-4240650"/>
                  <a:ext cx="9125" cy="9150"/>
                </a:xfrm>
                <a:custGeom>
                  <a:avLst/>
                  <a:gdLst/>
                  <a:ahLst/>
                  <a:cxnLst/>
                  <a:rect l="l" t="t" r="r" b="b"/>
                  <a:pathLst>
                    <a:path w="365" h="366" extrusionOk="0">
                      <a:moveTo>
                        <a:pt x="182" y="1"/>
                      </a:moveTo>
                      <a:cubicBezTo>
                        <a:pt x="91" y="1"/>
                        <a:pt x="0" y="62"/>
                        <a:pt x="0" y="183"/>
                      </a:cubicBezTo>
                      <a:cubicBezTo>
                        <a:pt x="0" y="274"/>
                        <a:pt x="91" y="366"/>
                        <a:pt x="182" y="366"/>
                      </a:cubicBezTo>
                      <a:cubicBezTo>
                        <a:pt x="274" y="366"/>
                        <a:pt x="365" y="274"/>
                        <a:pt x="365" y="183"/>
                      </a:cubicBezTo>
                      <a:cubicBezTo>
                        <a:pt x="365" y="62"/>
                        <a:pt x="274" y="1"/>
                        <a:pt x="182"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6" name="Google Shape;5136;p32"/>
                <p:cNvSpPr/>
                <p:nvPr/>
              </p:nvSpPr>
              <p:spPr>
                <a:xfrm>
                  <a:off x="-24124125" y="-4093975"/>
                  <a:ext cx="9125" cy="9125"/>
                </a:xfrm>
                <a:custGeom>
                  <a:avLst/>
                  <a:gdLst/>
                  <a:ahLst/>
                  <a:cxnLst/>
                  <a:rect l="l" t="t" r="r" b="b"/>
                  <a:pathLst>
                    <a:path w="365" h="365" extrusionOk="0">
                      <a:moveTo>
                        <a:pt x="183" y="0"/>
                      </a:moveTo>
                      <a:cubicBezTo>
                        <a:pt x="91" y="0"/>
                        <a:pt x="0" y="91"/>
                        <a:pt x="0" y="183"/>
                      </a:cubicBezTo>
                      <a:cubicBezTo>
                        <a:pt x="0" y="274"/>
                        <a:pt x="91" y="365"/>
                        <a:pt x="183" y="365"/>
                      </a:cubicBezTo>
                      <a:cubicBezTo>
                        <a:pt x="274" y="365"/>
                        <a:pt x="365" y="274"/>
                        <a:pt x="365" y="183"/>
                      </a:cubicBezTo>
                      <a:cubicBezTo>
                        <a:pt x="365" y="91"/>
                        <a:pt x="274"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7" name="Google Shape;5137;p32"/>
                <p:cNvSpPr/>
                <p:nvPr/>
              </p:nvSpPr>
              <p:spPr>
                <a:xfrm>
                  <a:off x="-24277625" y="-3634250"/>
                  <a:ext cx="9150" cy="9900"/>
                </a:xfrm>
                <a:custGeom>
                  <a:avLst/>
                  <a:gdLst/>
                  <a:ahLst/>
                  <a:cxnLst/>
                  <a:rect l="l" t="t" r="r" b="b"/>
                  <a:pathLst>
                    <a:path w="366" h="396" extrusionOk="0">
                      <a:moveTo>
                        <a:pt x="183" y="0"/>
                      </a:moveTo>
                      <a:cubicBezTo>
                        <a:pt x="91" y="0"/>
                        <a:pt x="0" y="92"/>
                        <a:pt x="0" y="213"/>
                      </a:cubicBezTo>
                      <a:cubicBezTo>
                        <a:pt x="0" y="304"/>
                        <a:pt x="91" y="396"/>
                        <a:pt x="183" y="396"/>
                      </a:cubicBezTo>
                      <a:cubicBezTo>
                        <a:pt x="304" y="396"/>
                        <a:pt x="365" y="304"/>
                        <a:pt x="365" y="213"/>
                      </a:cubicBezTo>
                      <a:cubicBezTo>
                        <a:pt x="365" y="92"/>
                        <a:pt x="304"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8" name="Google Shape;5138;p32"/>
                <p:cNvSpPr/>
                <p:nvPr/>
              </p:nvSpPr>
              <p:spPr>
                <a:xfrm>
                  <a:off x="-23799650" y="-3846250"/>
                  <a:ext cx="9125" cy="9900"/>
                </a:xfrm>
                <a:custGeom>
                  <a:avLst/>
                  <a:gdLst/>
                  <a:ahLst/>
                  <a:cxnLst/>
                  <a:rect l="l" t="t" r="r" b="b"/>
                  <a:pathLst>
                    <a:path w="365" h="396" extrusionOk="0">
                      <a:moveTo>
                        <a:pt x="183" y="0"/>
                      </a:moveTo>
                      <a:cubicBezTo>
                        <a:pt x="91" y="0"/>
                        <a:pt x="0" y="91"/>
                        <a:pt x="0" y="213"/>
                      </a:cubicBezTo>
                      <a:cubicBezTo>
                        <a:pt x="0" y="304"/>
                        <a:pt x="91" y="395"/>
                        <a:pt x="183" y="395"/>
                      </a:cubicBezTo>
                      <a:cubicBezTo>
                        <a:pt x="304" y="395"/>
                        <a:pt x="365" y="304"/>
                        <a:pt x="365" y="213"/>
                      </a:cubicBezTo>
                      <a:cubicBezTo>
                        <a:pt x="365" y="91"/>
                        <a:pt x="304"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9" name="Google Shape;5139;p32"/>
                <p:cNvSpPr/>
                <p:nvPr/>
              </p:nvSpPr>
              <p:spPr>
                <a:xfrm>
                  <a:off x="-24377925" y="-3665400"/>
                  <a:ext cx="9125" cy="9900"/>
                </a:xfrm>
                <a:custGeom>
                  <a:avLst/>
                  <a:gdLst/>
                  <a:ahLst/>
                  <a:cxnLst/>
                  <a:rect l="l" t="t" r="r" b="b"/>
                  <a:pathLst>
                    <a:path w="365" h="396" extrusionOk="0">
                      <a:moveTo>
                        <a:pt x="182" y="0"/>
                      </a:moveTo>
                      <a:cubicBezTo>
                        <a:pt x="91" y="0"/>
                        <a:pt x="0" y="91"/>
                        <a:pt x="0" y="213"/>
                      </a:cubicBezTo>
                      <a:cubicBezTo>
                        <a:pt x="0" y="304"/>
                        <a:pt x="91" y="395"/>
                        <a:pt x="182" y="395"/>
                      </a:cubicBezTo>
                      <a:cubicBezTo>
                        <a:pt x="304" y="395"/>
                        <a:pt x="365" y="304"/>
                        <a:pt x="365" y="213"/>
                      </a:cubicBezTo>
                      <a:cubicBezTo>
                        <a:pt x="365" y="91"/>
                        <a:pt x="304" y="0"/>
                        <a:pt x="182"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0" name="Google Shape;5140;p32"/>
                <p:cNvSpPr/>
                <p:nvPr/>
              </p:nvSpPr>
              <p:spPr>
                <a:xfrm>
                  <a:off x="-23127925" y="-3723925"/>
                  <a:ext cx="33475" cy="33475"/>
                </a:xfrm>
                <a:custGeom>
                  <a:avLst/>
                  <a:gdLst/>
                  <a:ahLst/>
                  <a:cxnLst/>
                  <a:rect l="l" t="t" r="r" b="b"/>
                  <a:pathLst>
                    <a:path w="1339" h="1339" extrusionOk="0">
                      <a:moveTo>
                        <a:pt x="670" y="1"/>
                      </a:moveTo>
                      <a:cubicBezTo>
                        <a:pt x="275" y="1"/>
                        <a:pt x="1" y="274"/>
                        <a:pt x="1" y="670"/>
                      </a:cubicBezTo>
                      <a:cubicBezTo>
                        <a:pt x="1" y="1034"/>
                        <a:pt x="275" y="1338"/>
                        <a:pt x="670" y="1338"/>
                      </a:cubicBezTo>
                      <a:cubicBezTo>
                        <a:pt x="1034" y="1338"/>
                        <a:pt x="1338" y="1034"/>
                        <a:pt x="1338" y="670"/>
                      </a:cubicBezTo>
                      <a:cubicBezTo>
                        <a:pt x="1338" y="274"/>
                        <a:pt x="1034" y="1"/>
                        <a:pt x="670"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1" name="Google Shape;5141;p32"/>
                <p:cNvSpPr/>
                <p:nvPr/>
              </p:nvSpPr>
              <p:spPr>
                <a:xfrm>
                  <a:off x="-23669725" y="-3883500"/>
                  <a:ext cx="33475" cy="33475"/>
                </a:xfrm>
                <a:custGeom>
                  <a:avLst/>
                  <a:gdLst/>
                  <a:ahLst/>
                  <a:cxnLst/>
                  <a:rect l="l" t="t" r="r" b="b"/>
                  <a:pathLst>
                    <a:path w="1339" h="1339" extrusionOk="0">
                      <a:moveTo>
                        <a:pt x="670" y="1"/>
                      </a:moveTo>
                      <a:cubicBezTo>
                        <a:pt x="305" y="1"/>
                        <a:pt x="1" y="305"/>
                        <a:pt x="1" y="669"/>
                      </a:cubicBezTo>
                      <a:cubicBezTo>
                        <a:pt x="1" y="1034"/>
                        <a:pt x="305" y="1338"/>
                        <a:pt x="670" y="1338"/>
                      </a:cubicBezTo>
                      <a:cubicBezTo>
                        <a:pt x="1034" y="1338"/>
                        <a:pt x="1338" y="1034"/>
                        <a:pt x="1338" y="669"/>
                      </a:cubicBezTo>
                      <a:cubicBezTo>
                        <a:pt x="1338" y="305"/>
                        <a:pt x="1034" y="1"/>
                        <a:pt x="670"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2" name="Google Shape;5142;p32"/>
                <p:cNvSpPr/>
                <p:nvPr/>
              </p:nvSpPr>
              <p:spPr>
                <a:xfrm>
                  <a:off x="-23273800" y="-4280925"/>
                  <a:ext cx="16725" cy="16750"/>
                </a:xfrm>
                <a:custGeom>
                  <a:avLst/>
                  <a:gdLst/>
                  <a:ahLst/>
                  <a:cxnLst/>
                  <a:rect l="l" t="t" r="r" b="b"/>
                  <a:pathLst>
                    <a:path w="669" h="670" extrusionOk="0">
                      <a:moveTo>
                        <a:pt x="334" y="1"/>
                      </a:moveTo>
                      <a:cubicBezTo>
                        <a:pt x="152" y="1"/>
                        <a:pt x="0" y="153"/>
                        <a:pt x="0" y="335"/>
                      </a:cubicBezTo>
                      <a:cubicBezTo>
                        <a:pt x="0" y="518"/>
                        <a:pt x="152" y="670"/>
                        <a:pt x="334" y="670"/>
                      </a:cubicBezTo>
                      <a:cubicBezTo>
                        <a:pt x="517" y="670"/>
                        <a:pt x="669" y="518"/>
                        <a:pt x="669" y="335"/>
                      </a:cubicBezTo>
                      <a:cubicBezTo>
                        <a:pt x="669" y="153"/>
                        <a:pt x="517" y="1"/>
                        <a:pt x="334"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3" name="Google Shape;5143;p32"/>
                <p:cNvSpPr/>
                <p:nvPr/>
              </p:nvSpPr>
              <p:spPr>
                <a:xfrm>
                  <a:off x="-22428800" y="-3848550"/>
                  <a:ext cx="16725" cy="16750"/>
                </a:xfrm>
                <a:custGeom>
                  <a:avLst/>
                  <a:gdLst/>
                  <a:ahLst/>
                  <a:cxnLst/>
                  <a:rect l="l" t="t" r="r" b="b"/>
                  <a:pathLst>
                    <a:path w="669" h="670" extrusionOk="0">
                      <a:moveTo>
                        <a:pt x="334" y="1"/>
                      </a:moveTo>
                      <a:cubicBezTo>
                        <a:pt x="152" y="1"/>
                        <a:pt x="0" y="153"/>
                        <a:pt x="0" y="335"/>
                      </a:cubicBezTo>
                      <a:cubicBezTo>
                        <a:pt x="0" y="518"/>
                        <a:pt x="152" y="670"/>
                        <a:pt x="334" y="670"/>
                      </a:cubicBezTo>
                      <a:cubicBezTo>
                        <a:pt x="517" y="670"/>
                        <a:pt x="669" y="518"/>
                        <a:pt x="669" y="335"/>
                      </a:cubicBezTo>
                      <a:cubicBezTo>
                        <a:pt x="669" y="153"/>
                        <a:pt x="517" y="1"/>
                        <a:pt x="334"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4" name="Google Shape;5144;p32"/>
                <p:cNvSpPr/>
                <p:nvPr/>
              </p:nvSpPr>
              <p:spPr>
                <a:xfrm>
                  <a:off x="-23200100" y="-3886525"/>
                  <a:ext cx="9900" cy="9125"/>
                </a:xfrm>
                <a:custGeom>
                  <a:avLst/>
                  <a:gdLst/>
                  <a:ahLst/>
                  <a:cxnLst/>
                  <a:rect l="l" t="t" r="r" b="b"/>
                  <a:pathLst>
                    <a:path w="396" h="365" extrusionOk="0">
                      <a:moveTo>
                        <a:pt x="183" y="0"/>
                      </a:moveTo>
                      <a:cubicBezTo>
                        <a:pt x="92" y="0"/>
                        <a:pt x="0" y="91"/>
                        <a:pt x="0" y="183"/>
                      </a:cubicBezTo>
                      <a:cubicBezTo>
                        <a:pt x="0" y="304"/>
                        <a:pt x="92" y="365"/>
                        <a:pt x="183" y="365"/>
                      </a:cubicBezTo>
                      <a:cubicBezTo>
                        <a:pt x="304" y="365"/>
                        <a:pt x="396" y="304"/>
                        <a:pt x="396" y="183"/>
                      </a:cubicBezTo>
                      <a:cubicBezTo>
                        <a:pt x="396" y="91"/>
                        <a:pt x="304"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5" name="Google Shape;5145;p32"/>
                <p:cNvSpPr/>
                <p:nvPr/>
              </p:nvSpPr>
              <p:spPr>
                <a:xfrm>
                  <a:off x="-22885500" y="-4078025"/>
                  <a:ext cx="9900" cy="9150"/>
                </a:xfrm>
                <a:custGeom>
                  <a:avLst/>
                  <a:gdLst/>
                  <a:ahLst/>
                  <a:cxnLst/>
                  <a:rect l="l" t="t" r="r" b="b"/>
                  <a:pathLst>
                    <a:path w="396" h="366" extrusionOk="0">
                      <a:moveTo>
                        <a:pt x="183" y="0"/>
                      </a:moveTo>
                      <a:cubicBezTo>
                        <a:pt x="91" y="0"/>
                        <a:pt x="0" y="61"/>
                        <a:pt x="0" y="183"/>
                      </a:cubicBezTo>
                      <a:cubicBezTo>
                        <a:pt x="0" y="274"/>
                        <a:pt x="91" y="365"/>
                        <a:pt x="183" y="365"/>
                      </a:cubicBezTo>
                      <a:cubicBezTo>
                        <a:pt x="304" y="365"/>
                        <a:pt x="395" y="274"/>
                        <a:pt x="395" y="183"/>
                      </a:cubicBezTo>
                      <a:cubicBezTo>
                        <a:pt x="395" y="61"/>
                        <a:pt x="304"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6" name="Google Shape;5146;p32"/>
                <p:cNvSpPr/>
                <p:nvPr/>
              </p:nvSpPr>
              <p:spPr>
                <a:xfrm>
                  <a:off x="-23469100" y="-3590925"/>
                  <a:ext cx="16725" cy="16725"/>
                </a:xfrm>
                <a:custGeom>
                  <a:avLst/>
                  <a:gdLst/>
                  <a:ahLst/>
                  <a:cxnLst/>
                  <a:rect l="l" t="t" r="r" b="b"/>
                  <a:pathLst>
                    <a:path w="669" h="669" extrusionOk="0">
                      <a:moveTo>
                        <a:pt x="335" y="0"/>
                      </a:moveTo>
                      <a:cubicBezTo>
                        <a:pt x="152" y="0"/>
                        <a:pt x="0" y="152"/>
                        <a:pt x="0" y="334"/>
                      </a:cubicBezTo>
                      <a:cubicBezTo>
                        <a:pt x="0" y="517"/>
                        <a:pt x="152" y="669"/>
                        <a:pt x="335" y="669"/>
                      </a:cubicBezTo>
                      <a:cubicBezTo>
                        <a:pt x="517" y="669"/>
                        <a:pt x="669" y="517"/>
                        <a:pt x="669" y="334"/>
                      </a:cubicBezTo>
                      <a:cubicBezTo>
                        <a:pt x="669" y="152"/>
                        <a:pt x="517" y="0"/>
                        <a:pt x="33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7" name="Google Shape;5147;p32"/>
                <p:cNvSpPr/>
                <p:nvPr/>
              </p:nvSpPr>
              <p:spPr>
                <a:xfrm>
                  <a:off x="-24000275" y="-3862225"/>
                  <a:ext cx="16750" cy="16750"/>
                </a:xfrm>
                <a:custGeom>
                  <a:avLst/>
                  <a:gdLst/>
                  <a:ahLst/>
                  <a:cxnLst/>
                  <a:rect l="l" t="t" r="r" b="b"/>
                  <a:pathLst>
                    <a:path w="670" h="670" extrusionOk="0">
                      <a:moveTo>
                        <a:pt x="335" y="1"/>
                      </a:moveTo>
                      <a:cubicBezTo>
                        <a:pt x="153" y="1"/>
                        <a:pt x="1" y="153"/>
                        <a:pt x="1" y="335"/>
                      </a:cubicBezTo>
                      <a:cubicBezTo>
                        <a:pt x="1" y="518"/>
                        <a:pt x="153" y="670"/>
                        <a:pt x="335" y="670"/>
                      </a:cubicBezTo>
                      <a:cubicBezTo>
                        <a:pt x="517" y="670"/>
                        <a:pt x="669" y="518"/>
                        <a:pt x="669" y="335"/>
                      </a:cubicBezTo>
                      <a:cubicBezTo>
                        <a:pt x="669" y="153"/>
                        <a:pt x="517" y="1"/>
                        <a:pt x="335"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48" name="Google Shape;5148;p32"/>
              <p:cNvGrpSpPr/>
              <p:nvPr/>
            </p:nvGrpSpPr>
            <p:grpSpPr>
              <a:xfrm flipH="1">
                <a:off x="276" y="80"/>
                <a:ext cx="9353198" cy="5143461"/>
                <a:chOff x="276" y="80"/>
                <a:chExt cx="9353198" cy="5143461"/>
              </a:xfrm>
            </p:grpSpPr>
            <p:sp>
              <p:nvSpPr>
                <p:cNvPr id="5149" name="Google Shape;5149;p32"/>
                <p:cNvSpPr/>
                <p:nvPr/>
              </p:nvSpPr>
              <p:spPr>
                <a:xfrm>
                  <a:off x="464536" y="309232"/>
                  <a:ext cx="46885" cy="45823"/>
                </a:xfrm>
                <a:custGeom>
                  <a:avLst/>
                  <a:gdLst/>
                  <a:ahLst/>
                  <a:cxnLst/>
                  <a:rect l="l" t="t" r="r" b="b"/>
                  <a:pathLst>
                    <a:path w="1369" h="1338" extrusionOk="0">
                      <a:moveTo>
                        <a:pt x="670" y="1"/>
                      </a:moveTo>
                      <a:cubicBezTo>
                        <a:pt x="305" y="1"/>
                        <a:pt x="1" y="274"/>
                        <a:pt x="1" y="669"/>
                      </a:cubicBezTo>
                      <a:cubicBezTo>
                        <a:pt x="1" y="1034"/>
                        <a:pt x="305" y="1338"/>
                        <a:pt x="670" y="1338"/>
                      </a:cubicBezTo>
                      <a:cubicBezTo>
                        <a:pt x="1065" y="1338"/>
                        <a:pt x="1369" y="1034"/>
                        <a:pt x="1369" y="669"/>
                      </a:cubicBezTo>
                      <a:cubicBezTo>
                        <a:pt x="1369" y="274"/>
                        <a:pt x="1065" y="1"/>
                        <a:pt x="670"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0" name="Google Shape;5150;p32"/>
                <p:cNvSpPr/>
                <p:nvPr/>
              </p:nvSpPr>
              <p:spPr>
                <a:xfrm>
                  <a:off x="1128697" y="450812"/>
                  <a:ext cx="45823" cy="45823"/>
                </a:xfrm>
                <a:custGeom>
                  <a:avLst/>
                  <a:gdLst/>
                  <a:ahLst/>
                  <a:cxnLst/>
                  <a:rect l="l" t="t" r="r" b="b"/>
                  <a:pathLst>
                    <a:path w="1338" h="1338" extrusionOk="0">
                      <a:moveTo>
                        <a:pt x="669" y="0"/>
                      </a:moveTo>
                      <a:cubicBezTo>
                        <a:pt x="304" y="0"/>
                        <a:pt x="0" y="304"/>
                        <a:pt x="0" y="669"/>
                      </a:cubicBezTo>
                      <a:cubicBezTo>
                        <a:pt x="0" y="1034"/>
                        <a:pt x="304" y="1338"/>
                        <a:pt x="669" y="1338"/>
                      </a:cubicBezTo>
                      <a:cubicBezTo>
                        <a:pt x="1064" y="1338"/>
                        <a:pt x="1338" y="1034"/>
                        <a:pt x="1338" y="669"/>
                      </a:cubicBezTo>
                      <a:cubicBezTo>
                        <a:pt x="1338" y="304"/>
                        <a:pt x="1064" y="0"/>
                        <a:pt x="669"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1" name="Google Shape;5151;p32"/>
                <p:cNvSpPr/>
                <p:nvPr/>
              </p:nvSpPr>
              <p:spPr>
                <a:xfrm>
                  <a:off x="1304" y="47958"/>
                  <a:ext cx="45857" cy="45823"/>
                </a:xfrm>
                <a:custGeom>
                  <a:avLst/>
                  <a:gdLst/>
                  <a:ahLst/>
                  <a:cxnLst/>
                  <a:rect l="l" t="t" r="r" b="b"/>
                  <a:pathLst>
                    <a:path w="1339" h="1338" extrusionOk="0">
                      <a:moveTo>
                        <a:pt x="669" y="0"/>
                      </a:moveTo>
                      <a:cubicBezTo>
                        <a:pt x="274" y="0"/>
                        <a:pt x="1" y="304"/>
                        <a:pt x="1" y="669"/>
                      </a:cubicBezTo>
                      <a:cubicBezTo>
                        <a:pt x="1" y="1064"/>
                        <a:pt x="274" y="1338"/>
                        <a:pt x="669" y="1338"/>
                      </a:cubicBezTo>
                      <a:cubicBezTo>
                        <a:pt x="1034" y="1338"/>
                        <a:pt x="1338" y="1064"/>
                        <a:pt x="1338" y="669"/>
                      </a:cubicBezTo>
                      <a:cubicBezTo>
                        <a:pt x="1338" y="304"/>
                        <a:pt x="1034" y="0"/>
                        <a:pt x="669"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2" name="Google Shape;5152;p32"/>
                <p:cNvSpPr/>
                <p:nvPr/>
              </p:nvSpPr>
              <p:spPr>
                <a:xfrm>
                  <a:off x="2801551" y="385228"/>
                  <a:ext cx="45823" cy="45823"/>
                </a:xfrm>
                <a:custGeom>
                  <a:avLst/>
                  <a:gdLst/>
                  <a:ahLst/>
                  <a:cxnLst/>
                  <a:rect l="l" t="t" r="r" b="b"/>
                  <a:pathLst>
                    <a:path w="1338" h="1338" extrusionOk="0">
                      <a:moveTo>
                        <a:pt x="669" y="0"/>
                      </a:moveTo>
                      <a:cubicBezTo>
                        <a:pt x="304" y="0"/>
                        <a:pt x="0" y="304"/>
                        <a:pt x="0" y="669"/>
                      </a:cubicBezTo>
                      <a:cubicBezTo>
                        <a:pt x="0" y="1064"/>
                        <a:pt x="304" y="1338"/>
                        <a:pt x="669" y="1338"/>
                      </a:cubicBezTo>
                      <a:cubicBezTo>
                        <a:pt x="1034" y="1338"/>
                        <a:pt x="1338" y="1064"/>
                        <a:pt x="1338" y="669"/>
                      </a:cubicBezTo>
                      <a:cubicBezTo>
                        <a:pt x="1338" y="304"/>
                        <a:pt x="1034" y="0"/>
                        <a:pt x="669"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3" name="Google Shape;5153;p32"/>
                <p:cNvSpPr/>
                <p:nvPr/>
              </p:nvSpPr>
              <p:spPr>
                <a:xfrm>
                  <a:off x="722693" y="147892"/>
                  <a:ext cx="22946" cy="22912"/>
                </a:xfrm>
                <a:custGeom>
                  <a:avLst/>
                  <a:gdLst/>
                  <a:ahLst/>
                  <a:cxnLst/>
                  <a:rect l="l" t="t" r="r" b="b"/>
                  <a:pathLst>
                    <a:path w="670" h="669" extrusionOk="0">
                      <a:moveTo>
                        <a:pt x="335" y="0"/>
                      </a:moveTo>
                      <a:cubicBezTo>
                        <a:pt x="153" y="0"/>
                        <a:pt x="1" y="152"/>
                        <a:pt x="1" y="335"/>
                      </a:cubicBezTo>
                      <a:cubicBezTo>
                        <a:pt x="1" y="517"/>
                        <a:pt x="153" y="669"/>
                        <a:pt x="335" y="669"/>
                      </a:cubicBezTo>
                      <a:cubicBezTo>
                        <a:pt x="518" y="669"/>
                        <a:pt x="670" y="547"/>
                        <a:pt x="670" y="335"/>
                      </a:cubicBezTo>
                      <a:cubicBezTo>
                        <a:pt x="670" y="152"/>
                        <a:pt x="518" y="0"/>
                        <a:pt x="33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4" name="Google Shape;5154;p32"/>
                <p:cNvSpPr/>
                <p:nvPr/>
              </p:nvSpPr>
              <p:spPr>
                <a:xfrm>
                  <a:off x="1195309" y="89466"/>
                  <a:ext cx="22946" cy="23049"/>
                </a:xfrm>
                <a:custGeom>
                  <a:avLst/>
                  <a:gdLst/>
                  <a:ahLst/>
                  <a:cxnLst/>
                  <a:rect l="l" t="t" r="r" b="b"/>
                  <a:pathLst>
                    <a:path w="670" h="673" extrusionOk="0">
                      <a:moveTo>
                        <a:pt x="381" y="0"/>
                      </a:moveTo>
                      <a:cubicBezTo>
                        <a:pt x="366" y="0"/>
                        <a:pt x="351" y="1"/>
                        <a:pt x="335" y="4"/>
                      </a:cubicBezTo>
                      <a:cubicBezTo>
                        <a:pt x="153" y="4"/>
                        <a:pt x="1" y="126"/>
                        <a:pt x="1" y="338"/>
                      </a:cubicBezTo>
                      <a:cubicBezTo>
                        <a:pt x="1" y="521"/>
                        <a:pt x="153" y="673"/>
                        <a:pt x="335" y="673"/>
                      </a:cubicBezTo>
                      <a:cubicBezTo>
                        <a:pt x="517" y="673"/>
                        <a:pt x="669" y="521"/>
                        <a:pt x="669" y="338"/>
                      </a:cubicBezTo>
                      <a:cubicBezTo>
                        <a:pt x="669" y="144"/>
                        <a:pt x="542" y="0"/>
                        <a:pt x="381"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5" name="Google Shape;5155;p32"/>
                <p:cNvSpPr/>
                <p:nvPr/>
              </p:nvSpPr>
              <p:spPr>
                <a:xfrm>
                  <a:off x="718549" y="792259"/>
                  <a:ext cx="22946" cy="22912"/>
                </a:xfrm>
                <a:custGeom>
                  <a:avLst/>
                  <a:gdLst/>
                  <a:ahLst/>
                  <a:cxnLst/>
                  <a:rect l="l" t="t" r="r" b="b"/>
                  <a:pathLst>
                    <a:path w="670" h="669" extrusionOk="0">
                      <a:moveTo>
                        <a:pt x="335" y="0"/>
                      </a:moveTo>
                      <a:cubicBezTo>
                        <a:pt x="152" y="0"/>
                        <a:pt x="0" y="122"/>
                        <a:pt x="0" y="334"/>
                      </a:cubicBezTo>
                      <a:cubicBezTo>
                        <a:pt x="0" y="517"/>
                        <a:pt x="152" y="669"/>
                        <a:pt x="335" y="669"/>
                      </a:cubicBezTo>
                      <a:cubicBezTo>
                        <a:pt x="517" y="669"/>
                        <a:pt x="669" y="517"/>
                        <a:pt x="669" y="334"/>
                      </a:cubicBezTo>
                      <a:cubicBezTo>
                        <a:pt x="669" y="122"/>
                        <a:pt x="517" y="0"/>
                        <a:pt x="33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6" name="Google Shape;5156;p32"/>
                <p:cNvSpPr/>
                <p:nvPr/>
              </p:nvSpPr>
              <p:spPr>
                <a:xfrm>
                  <a:off x="420836" y="1199256"/>
                  <a:ext cx="22912" cy="22946"/>
                </a:xfrm>
                <a:custGeom>
                  <a:avLst/>
                  <a:gdLst/>
                  <a:ahLst/>
                  <a:cxnLst/>
                  <a:rect l="l" t="t" r="r" b="b"/>
                  <a:pathLst>
                    <a:path w="669" h="670" extrusionOk="0">
                      <a:moveTo>
                        <a:pt x="335" y="1"/>
                      </a:moveTo>
                      <a:cubicBezTo>
                        <a:pt x="122" y="1"/>
                        <a:pt x="0" y="153"/>
                        <a:pt x="0" y="335"/>
                      </a:cubicBezTo>
                      <a:cubicBezTo>
                        <a:pt x="0" y="517"/>
                        <a:pt x="122" y="669"/>
                        <a:pt x="335" y="669"/>
                      </a:cubicBezTo>
                      <a:cubicBezTo>
                        <a:pt x="517" y="669"/>
                        <a:pt x="669" y="517"/>
                        <a:pt x="669" y="335"/>
                      </a:cubicBezTo>
                      <a:cubicBezTo>
                        <a:pt x="669" y="153"/>
                        <a:pt x="517" y="1"/>
                        <a:pt x="335"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7" name="Google Shape;5157;p32"/>
                <p:cNvSpPr/>
                <p:nvPr/>
              </p:nvSpPr>
              <p:spPr>
                <a:xfrm>
                  <a:off x="2260235" y="55253"/>
                  <a:ext cx="22946" cy="22912"/>
                </a:xfrm>
                <a:custGeom>
                  <a:avLst/>
                  <a:gdLst/>
                  <a:ahLst/>
                  <a:cxnLst/>
                  <a:rect l="l" t="t" r="r" b="b"/>
                  <a:pathLst>
                    <a:path w="670" h="669" extrusionOk="0">
                      <a:moveTo>
                        <a:pt x="335" y="0"/>
                      </a:moveTo>
                      <a:cubicBezTo>
                        <a:pt x="152" y="0"/>
                        <a:pt x="0" y="152"/>
                        <a:pt x="0" y="334"/>
                      </a:cubicBezTo>
                      <a:cubicBezTo>
                        <a:pt x="0" y="517"/>
                        <a:pt x="152" y="669"/>
                        <a:pt x="335" y="669"/>
                      </a:cubicBezTo>
                      <a:cubicBezTo>
                        <a:pt x="548" y="669"/>
                        <a:pt x="669" y="517"/>
                        <a:pt x="669" y="334"/>
                      </a:cubicBezTo>
                      <a:cubicBezTo>
                        <a:pt x="669" y="152"/>
                        <a:pt x="548" y="0"/>
                        <a:pt x="33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8" name="Google Shape;5158;p32"/>
                <p:cNvSpPr/>
                <p:nvPr/>
              </p:nvSpPr>
              <p:spPr>
                <a:xfrm>
                  <a:off x="452070" y="2012258"/>
                  <a:ext cx="45823" cy="45857"/>
                </a:xfrm>
                <a:custGeom>
                  <a:avLst/>
                  <a:gdLst/>
                  <a:ahLst/>
                  <a:cxnLst/>
                  <a:rect l="l" t="t" r="r" b="b"/>
                  <a:pathLst>
                    <a:path w="1338" h="1339" extrusionOk="0">
                      <a:moveTo>
                        <a:pt x="669" y="1"/>
                      </a:moveTo>
                      <a:cubicBezTo>
                        <a:pt x="304" y="1"/>
                        <a:pt x="0" y="305"/>
                        <a:pt x="0" y="669"/>
                      </a:cubicBezTo>
                      <a:cubicBezTo>
                        <a:pt x="0" y="1034"/>
                        <a:pt x="304" y="1338"/>
                        <a:pt x="669" y="1338"/>
                      </a:cubicBezTo>
                      <a:cubicBezTo>
                        <a:pt x="1064" y="1338"/>
                        <a:pt x="1337" y="1034"/>
                        <a:pt x="1337" y="669"/>
                      </a:cubicBezTo>
                      <a:cubicBezTo>
                        <a:pt x="1337" y="305"/>
                        <a:pt x="1064" y="1"/>
                        <a:pt x="669"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9" name="Google Shape;5159;p32"/>
                <p:cNvSpPr/>
                <p:nvPr/>
              </p:nvSpPr>
              <p:spPr>
                <a:xfrm>
                  <a:off x="278195" y="3216674"/>
                  <a:ext cx="45857" cy="46885"/>
                </a:xfrm>
                <a:custGeom>
                  <a:avLst/>
                  <a:gdLst/>
                  <a:ahLst/>
                  <a:cxnLst/>
                  <a:rect l="l" t="t" r="r" b="b"/>
                  <a:pathLst>
                    <a:path w="1339" h="1369" extrusionOk="0">
                      <a:moveTo>
                        <a:pt x="670" y="0"/>
                      </a:moveTo>
                      <a:cubicBezTo>
                        <a:pt x="305" y="0"/>
                        <a:pt x="1" y="304"/>
                        <a:pt x="1" y="699"/>
                      </a:cubicBezTo>
                      <a:cubicBezTo>
                        <a:pt x="1" y="1064"/>
                        <a:pt x="305" y="1368"/>
                        <a:pt x="670" y="1368"/>
                      </a:cubicBezTo>
                      <a:cubicBezTo>
                        <a:pt x="1034" y="1368"/>
                        <a:pt x="1338" y="1064"/>
                        <a:pt x="1338" y="699"/>
                      </a:cubicBezTo>
                      <a:cubicBezTo>
                        <a:pt x="1338" y="304"/>
                        <a:pt x="1034" y="0"/>
                        <a:pt x="670"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0" name="Google Shape;5160;p32"/>
                <p:cNvSpPr/>
                <p:nvPr/>
              </p:nvSpPr>
              <p:spPr>
                <a:xfrm>
                  <a:off x="276" y="1910235"/>
                  <a:ext cx="22912" cy="22946"/>
                </a:xfrm>
                <a:custGeom>
                  <a:avLst/>
                  <a:gdLst/>
                  <a:ahLst/>
                  <a:cxnLst/>
                  <a:rect l="l" t="t" r="r" b="b"/>
                  <a:pathLst>
                    <a:path w="669" h="670" extrusionOk="0">
                      <a:moveTo>
                        <a:pt x="335" y="1"/>
                      </a:moveTo>
                      <a:cubicBezTo>
                        <a:pt x="152" y="1"/>
                        <a:pt x="0" y="153"/>
                        <a:pt x="0" y="335"/>
                      </a:cubicBezTo>
                      <a:cubicBezTo>
                        <a:pt x="0" y="518"/>
                        <a:pt x="152" y="670"/>
                        <a:pt x="335" y="670"/>
                      </a:cubicBezTo>
                      <a:cubicBezTo>
                        <a:pt x="517" y="670"/>
                        <a:pt x="669" y="518"/>
                        <a:pt x="669" y="335"/>
                      </a:cubicBezTo>
                      <a:cubicBezTo>
                        <a:pt x="669" y="153"/>
                        <a:pt x="517" y="1"/>
                        <a:pt x="335"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1" name="Google Shape;5161;p32"/>
                <p:cNvSpPr/>
                <p:nvPr/>
              </p:nvSpPr>
              <p:spPr>
                <a:xfrm>
                  <a:off x="52333" y="912982"/>
                  <a:ext cx="22912" cy="22946"/>
                </a:xfrm>
                <a:custGeom>
                  <a:avLst/>
                  <a:gdLst/>
                  <a:ahLst/>
                  <a:cxnLst/>
                  <a:rect l="l" t="t" r="r" b="b"/>
                  <a:pathLst>
                    <a:path w="669" h="670" extrusionOk="0">
                      <a:moveTo>
                        <a:pt x="334" y="1"/>
                      </a:moveTo>
                      <a:cubicBezTo>
                        <a:pt x="152" y="1"/>
                        <a:pt x="0" y="153"/>
                        <a:pt x="0" y="335"/>
                      </a:cubicBezTo>
                      <a:cubicBezTo>
                        <a:pt x="0" y="518"/>
                        <a:pt x="152" y="670"/>
                        <a:pt x="334" y="670"/>
                      </a:cubicBezTo>
                      <a:cubicBezTo>
                        <a:pt x="517" y="670"/>
                        <a:pt x="669" y="518"/>
                        <a:pt x="669" y="335"/>
                      </a:cubicBezTo>
                      <a:cubicBezTo>
                        <a:pt x="669" y="123"/>
                        <a:pt x="517" y="1"/>
                        <a:pt x="334"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2" name="Google Shape;5162;p32"/>
                <p:cNvSpPr/>
                <p:nvPr/>
              </p:nvSpPr>
              <p:spPr>
                <a:xfrm>
                  <a:off x="629026" y="1801978"/>
                  <a:ext cx="13562" cy="13562"/>
                </a:xfrm>
                <a:custGeom>
                  <a:avLst/>
                  <a:gdLst/>
                  <a:ahLst/>
                  <a:cxnLst/>
                  <a:rect l="l" t="t" r="r" b="b"/>
                  <a:pathLst>
                    <a:path w="396" h="396" extrusionOk="0">
                      <a:moveTo>
                        <a:pt x="183" y="1"/>
                      </a:moveTo>
                      <a:cubicBezTo>
                        <a:pt x="92" y="1"/>
                        <a:pt x="0" y="92"/>
                        <a:pt x="0" y="183"/>
                      </a:cubicBezTo>
                      <a:cubicBezTo>
                        <a:pt x="0" y="305"/>
                        <a:pt x="92" y="396"/>
                        <a:pt x="183" y="396"/>
                      </a:cubicBezTo>
                      <a:cubicBezTo>
                        <a:pt x="304" y="396"/>
                        <a:pt x="395" y="305"/>
                        <a:pt x="395" y="183"/>
                      </a:cubicBezTo>
                      <a:cubicBezTo>
                        <a:pt x="395" y="92"/>
                        <a:pt x="30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3" name="Google Shape;5163;p32"/>
                <p:cNvSpPr/>
                <p:nvPr/>
              </p:nvSpPr>
              <p:spPr>
                <a:xfrm>
                  <a:off x="19010" y="3106328"/>
                  <a:ext cx="12535" cy="13562"/>
                </a:xfrm>
                <a:custGeom>
                  <a:avLst/>
                  <a:gdLst/>
                  <a:ahLst/>
                  <a:cxnLst/>
                  <a:rect l="l" t="t" r="r" b="b"/>
                  <a:pathLst>
                    <a:path w="366" h="396" extrusionOk="0">
                      <a:moveTo>
                        <a:pt x="183" y="0"/>
                      </a:moveTo>
                      <a:cubicBezTo>
                        <a:pt x="92" y="0"/>
                        <a:pt x="0" y="92"/>
                        <a:pt x="0" y="213"/>
                      </a:cubicBezTo>
                      <a:cubicBezTo>
                        <a:pt x="0" y="304"/>
                        <a:pt x="92" y="396"/>
                        <a:pt x="183" y="396"/>
                      </a:cubicBezTo>
                      <a:cubicBezTo>
                        <a:pt x="304" y="396"/>
                        <a:pt x="365" y="304"/>
                        <a:pt x="365" y="213"/>
                      </a:cubicBezTo>
                      <a:cubicBezTo>
                        <a:pt x="365" y="92"/>
                        <a:pt x="304"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4" name="Google Shape;5164;p32"/>
                <p:cNvSpPr/>
                <p:nvPr/>
              </p:nvSpPr>
              <p:spPr>
                <a:xfrm>
                  <a:off x="492653" y="3066773"/>
                  <a:ext cx="12535" cy="12535"/>
                </a:xfrm>
                <a:custGeom>
                  <a:avLst/>
                  <a:gdLst/>
                  <a:ahLst/>
                  <a:cxnLst/>
                  <a:rect l="l" t="t" r="r" b="b"/>
                  <a:pathLst>
                    <a:path w="366" h="366" extrusionOk="0">
                      <a:moveTo>
                        <a:pt x="183" y="0"/>
                      </a:moveTo>
                      <a:cubicBezTo>
                        <a:pt x="92" y="0"/>
                        <a:pt x="0" y="92"/>
                        <a:pt x="0" y="183"/>
                      </a:cubicBezTo>
                      <a:cubicBezTo>
                        <a:pt x="0" y="304"/>
                        <a:pt x="92" y="365"/>
                        <a:pt x="183" y="365"/>
                      </a:cubicBezTo>
                      <a:cubicBezTo>
                        <a:pt x="304" y="365"/>
                        <a:pt x="365" y="304"/>
                        <a:pt x="365" y="183"/>
                      </a:cubicBezTo>
                      <a:cubicBezTo>
                        <a:pt x="365" y="92"/>
                        <a:pt x="304"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5" name="Google Shape;5165;p32"/>
                <p:cNvSpPr/>
                <p:nvPr/>
              </p:nvSpPr>
              <p:spPr>
                <a:xfrm>
                  <a:off x="568648" y="3566444"/>
                  <a:ext cx="22946" cy="22912"/>
                </a:xfrm>
                <a:custGeom>
                  <a:avLst/>
                  <a:gdLst/>
                  <a:ahLst/>
                  <a:cxnLst/>
                  <a:rect l="l" t="t" r="r" b="b"/>
                  <a:pathLst>
                    <a:path w="670" h="669" extrusionOk="0">
                      <a:moveTo>
                        <a:pt x="335" y="0"/>
                      </a:moveTo>
                      <a:cubicBezTo>
                        <a:pt x="152" y="0"/>
                        <a:pt x="0" y="152"/>
                        <a:pt x="0" y="335"/>
                      </a:cubicBezTo>
                      <a:cubicBezTo>
                        <a:pt x="0" y="517"/>
                        <a:pt x="152" y="669"/>
                        <a:pt x="335" y="669"/>
                      </a:cubicBezTo>
                      <a:cubicBezTo>
                        <a:pt x="517" y="669"/>
                        <a:pt x="669" y="517"/>
                        <a:pt x="669" y="335"/>
                      </a:cubicBezTo>
                      <a:cubicBezTo>
                        <a:pt x="669" y="152"/>
                        <a:pt x="517" y="0"/>
                        <a:pt x="33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6" name="Google Shape;5166;p32"/>
                <p:cNvSpPr/>
                <p:nvPr/>
              </p:nvSpPr>
              <p:spPr>
                <a:xfrm>
                  <a:off x="3313688" y="309232"/>
                  <a:ext cx="45857" cy="45823"/>
                </a:xfrm>
                <a:custGeom>
                  <a:avLst/>
                  <a:gdLst/>
                  <a:ahLst/>
                  <a:cxnLst/>
                  <a:rect l="l" t="t" r="r" b="b"/>
                  <a:pathLst>
                    <a:path w="1339" h="1338" extrusionOk="0">
                      <a:moveTo>
                        <a:pt x="670" y="1"/>
                      </a:moveTo>
                      <a:cubicBezTo>
                        <a:pt x="305" y="1"/>
                        <a:pt x="1" y="274"/>
                        <a:pt x="1" y="669"/>
                      </a:cubicBezTo>
                      <a:cubicBezTo>
                        <a:pt x="1" y="1034"/>
                        <a:pt x="305" y="1338"/>
                        <a:pt x="670" y="1338"/>
                      </a:cubicBezTo>
                      <a:cubicBezTo>
                        <a:pt x="1034" y="1338"/>
                        <a:pt x="1338" y="1034"/>
                        <a:pt x="1338" y="669"/>
                      </a:cubicBezTo>
                      <a:cubicBezTo>
                        <a:pt x="1338" y="274"/>
                        <a:pt x="1034" y="1"/>
                        <a:pt x="670"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7" name="Google Shape;5167;p32"/>
                <p:cNvSpPr/>
                <p:nvPr/>
              </p:nvSpPr>
              <p:spPr>
                <a:xfrm>
                  <a:off x="4561838" y="291526"/>
                  <a:ext cx="45823" cy="45857"/>
                </a:xfrm>
                <a:custGeom>
                  <a:avLst/>
                  <a:gdLst/>
                  <a:ahLst/>
                  <a:cxnLst/>
                  <a:rect l="l" t="t" r="r" b="b"/>
                  <a:pathLst>
                    <a:path w="1338" h="1339" extrusionOk="0">
                      <a:moveTo>
                        <a:pt x="669" y="1"/>
                      </a:moveTo>
                      <a:cubicBezTo>
                        <a:pt x="274" y="1"/>
                        <a:pt x="0" y="305"/>
                        <a:pt x="0" y="670"/>
                      </a:cubicBezTo>
                      <a:cubicBezTo>
                        <a:pt x="0" y="1034"/>
                        <a:pt x="274" y="1338"/>
                        <a:pt x="669" y="1338"/>
                      </a:cubicBezTo>
                      <a:cubicBezTo>
                        <a:pt x="1034" y="1338"/>
                        <a:pt x="1338" y="1034"/>
                        <a:pt x="1338" y="670"/>
                      </a:cubicBezTo>
                      <a:cubicBezTo>
                        <a:pt x="1338" y="305"/>
                        <a:pt x="1034" y="1"/>
                        <a:pt x="669"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8" name="Google Shape;5168;p32"/>
                <p:cNvSpPr/>
                <p:nvPr/>
              </p:nvSpPr>
              <p:spPr>
                <a:xfrm>
                  <a:off x="2849429" y="47958"/>
                  <a:ext cx="46885" cy="45823"/>
                </a:xfrm>
                <a:custGeom>
                  <a:avLst/>
                  <a:gdLst/>
                  <a:ahLst/>
                  <a:cxnLst/>
                  <a:rect l="l" t="t" r="r" b="b"/>
                  <a:pathLst>
                    <a:path w="1369" h="1338" extrusionOk="0">
                      <a:moveTo>
                        <a:pt x="699" y="0"/>
                      </a:moveTo>
                      <a:cubicBezTo>
                        <a:pt x="304" y="0"/>
                        <a:pt x="0" y="304"/>
                        <a:pt x="0" y="669"/>
                      </a:cubicBezTo>
                      <a:cubicBezTo>
                        <a:pt x="0" y="1064"/>
                        <a:pt x="304" y="1338"/>
                        <a:pt x="699" y="1338"/>
                      </a:cubicBezTo>
                      <a:cubicBezTo>
                        <a:pt x="1064" y="1338"/>
                        <a:pt x="1368" y="1064"/>
                        <a:pt x="1368" y="669"/>
                      </a:cubicBezTo>
                      <a:cubicBezTo>
                        <a:pt x="1368" y="304"/>
                        <a:pt x="1064" y="0"/>
                        <a:pt x="699"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9" name="Google Shape;5169;p32"/>
                <p:cNvSpPr/>
                <p:nvPr/>
              </p:nvSpPr>
              <p:spPr>
                <a:xfrm>
                  <a:off x="5650703" y="385228"/>
                  <a:ext cx="45823" cy="45823"/>
                </a:xfrm>
                <a:custGeom>
                  <a:avLst/>
                  <a:gdLst/>
                  <a:ahLst/>
                  <a:cxnLst/>
                  <a:rect l="l" t="t" r="r" b="b"/>
                  <a:pathLst>
                    <a:path w="1338" h="1338" extrusionOk="0">
                      <a:moveTo>
                        <a:pt x="669" y="0"/>
                      </a:moveTo>
                      <a:cubicBezTo>
                        <a:pt x="274" y="0"/>
                        <a:pt x="0" y="304"/>
                        <a:pt x="0" y="669"/>
                      </a:cubicBezTo>
                      <a:cubicBezTo>
                        <a:pt x="0" y="1064"/>
                        <a:pt x="274" y="1338"/>
                        <a:pt x="669" y="1338"/>
                      </a:cubicBezTo>
                      <a:cubicBezTo>
                        <a:pt x="1034" y="1338"/>
                        <a:pt x="1338" y="1064"/>
                        <a:pt x="1338" y="669"/>
                      </a:cubicBezTo>
                      <a:cubicBezTo>
                        <a:pt x="1338" y="304"/>
                        <a:pt x="1034" y="0"/>
                        <a:pt x="669"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0" name="Google Shape;5170;p32"/>
                <p:cNvSpPr/>
                <p:nvPr/>
              </p:nvSpPr>
              <p:spPr>
                <a:xfrm>
                  <a:off x="3571846" y="148920"/>
                  <a:ext cx="22946" cy="22946"/>
                </a:xfrm>
                <a:custGeom>
                  <a:avLst/>
                  <a:gdLst/>
                  <a:ahLst/>
                  <a:cxnLst/>
                  <a:rect l="l" t="t" r="r" b="b"/>
                  <a:pathLst>
                    <a:path w="670" h="670" extrusionOk="0">
                      <a:moveTo>
                        <a:pt x="335" y="1"/>
                      </a:moveTo>
                      <a:cubicBezTo>
                        <a:pt x="153" y="1"/>
                        <a:pt x="1" y="122"/>
                        <a:pt x="1" y="335"/>
                      </a:cubicBezTo>
                      <a:cubicBezTo>
                        <a:pt x="1" y="517"/>
                        <a:pt x="153" y="669"/>
                        <a:pt x="335" y="669"/>
                      </a:cubicBezTo>
                      <a:cubicBezTo>
                        <a:pt x="518" y="669"/>
                        <a:pt x="670" y="517"/>
                        <a:pt x="670" y="335"/>
                      </a:cubicBezTo>
                      <a:cubicBezTo>
                        <a:pt x="670" y="122"/>
                        <a:pt x="518" y="1"/>
                        <a:pt x="335"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1" name="Google Shape;5171;p32"/>
                <p:cNvSpPr/>
                <p:nvPr/>
              </p:nvSpPr>
              <p:spPr>
                <a:xfrm>
                  <a:off x="4044461" y="89603"/>
                  <a:ext cx="22946" cy="22912"/>
                </a:xfrm>
                <a:custGeom>
                  <a:avLst/>
                  <a:gdLst/>
                  <a:ahLst/>
                  <a:cxnLst/>
                  <a:rect l="l" t="t" r="r" b="b"/>
                  <a:pathLst>
                    <a:path w="670" h="669" extrusionOk="0">
                      <a:moveTo>
                        <a:pt x="335" y="0"/>
                      </a:moveTo>
                      <a:cubicBezTo>
                        <a:pt x="153" y="0"/>
                        <a:pt x="1" y="122"/>
                        <a:pt x="1" y="334"/>
                      </a:cubicBezTo>
                      <a:cubicBezTo>
                        <a:pt x="1" y="517"/>
                        <a:pt x="153" y="669"/>
                        <a:pt x="335" y="669"/>
                      </a:cubicBezTo>
                      <a:cubicBezTo>
                        <a:pt x="517" y="669"/>
                        <a:pt x="669" y="517"/>
                        <a:pt x="669" y="334"/>
                      </a:cubicBezTo>
                      <a:cubicBezTo>
                        <a:pt x="669" y="122"/>
                        <a:pt x="517" y="0"/>
                        <a:pt x="33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2" name="Google Shape;5172;p32"/>
                <p:cNvSpPr/>
                <p:nvPr/>
              </p:nvSpPr>
              <p:spPr>
                <a:xfrm>
                  <a:off x="5109387" y="55253"/>
                  <a:ext cx="22946" cy="22912"/>
                </a:xfrm>
                <a:custGeom>
                  <a:avLst/>
                  <a:gdLst/>
                  <a:ahLst/>
                  <a:cxnLst/>
                  <a:rect l="l" t="t" r="r" b="b"/>
                  <a:pathLst>
                    <a:path w="670" h="669" extrusionOk="0">
                      <a:moveTo>
                        <a:pt x="335" y="0"/>
                      </a:moveTo>
                      <a:cubicBezTo>
                        <a:pt x="152" y="0"/>
                        <a:pt x="0" y="152"/>
                        <a:pt x="0" y="334"/>
                      </a:cubicBezTo>
                      <a:cubicBezTo>
                        <a:pt x="0" y="517"/>
                        <a:pt x="152" y="669"/>
                        <a:pt x="335" y="669"/>
                      </a:cubicBezTo>
                      <a:cubicBezTo>
                        <a:pt x="517" y="669"/>
                        <a:pt x="669" y="517"/>
                        <a:pt x="669" y="334"/>
                      </a:cubicBezTo>
                      <a:cubicBezTo>
                        <a:pt x="669" y="152"/>
                        <a:pt x="517" y="0"/>
                        <a:pt x="33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3" name="Google Shape;5173;p32"/>
                <p:cNvSpPr/>
                <p:nvPr/>
              </p:nvSpPr>
              <p:spPr>
                <a:xfrm>
                  <a:off x="1129725" y="314438"/>
                  <a:ext cx="12535" cy="13562"/>
                </a:xfrm>
                <a:custGeom>
                  <a:avLst/>
                  <a:gdLst/>
                  <a:ahLst/>
                  <a:cxnLst/>
                  <a:rect l="l" t="t" r="r" b="b"/>
                  <a:pathLst>
                    <a:path w="366" h="396" extrusionOk="0">
                      <a:moveTo>
                        <a:pt x="183" y="1"/>
                      </a:moveTo>
                      <a:cubicBezTo>
                        <a:pt x="92" y="1"/>
                        <a:pt x="1" y="92"/>
                        <a:pt x="1" y="213"/>
                      </a:cubicBezTo>
                      <a:cubicBezTo>
                        <a:pt x="1" y="304"/>
                        <a:pt x="92" y="396"/>
                        <a:pt x="183" y="396"/>
                      </a:cubicBezTo>
                      <a:cubicBezTo>
                        <a:pt x="305" y="396"/>
                        <a:pt x="365" y="304"/>
                        <a:pt x="365" y="213"/>
                      </a:cubicBezTo>
                      <a:cubicBezTo>
                        <a:pt x="365" y="92"/>
                        <a:pt x="305"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4" name="Google Shape;5174;p32"/>
                <p:cNvSpPr/>
                <p:nvPr/>
              </p:nvSpPr>
              <p:spPr>
                <a:xfrm>
                  <a:off x="8110530" y="330055"/>
                  <a:ext cx="12500" cy="13562"/>
                </a:xfrm>
                <a:custGeom>
                  <a:avLst/>
                  <a:gdLst/>
                  <a:ahLst/>
                  <a:cxnLst/>
                  <a:rect l="l" t="t" r="r" b="b"/>
                  <a:pathLst>
                    <a:path w="365" h="396" extrusionOk="0">
                      <a:moveTo>
                        <a:pt x="183" y="0"/>
                      </a:moveTo>
                      <a:cubicBezTo>
                        <a:pt x="91" y="0"/>
                        <a:pt x="0" y="92"/>
                        <a:pt x="0" y="183"/>
                      </a:cubicBezTo>
                      <a:cubicBezTo>
                        <a:pt x="0" y="304"/>
                        <a:pt x="91" y="396"/>
                        <a:pt x="183" y="396"/>
                      </a:cubicBezTo>
                      <a:cubicBezTo>
                        <a:pt x="304" y="396"/>
                        <a:pt x="365" y="304"/>
                        <a:pt x="365" y="183"/>
                      </a:cubicBezTo>
                      <a:cubicBezTo>
                        <a:pt x="365" y="92"/>
                        <a:pt x="304"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5" name="Google Shape;5175;p32"/>
                <p:cNvSpPr/>
                <p:nvPr/>
              </p:nvSpPr>
              <p:spPr>
                <a:xfrm>
                  <a:off x="8873564" y="97925"/>
                  <a:ext cx="22912" cy="22912"/>
                </a:xfrm>
                <a:custGeom>
                  <a:avLst/>
                  <a:gdLst/>
                  <a:ahLst/>
                  <a:cxnLst/>
                  <a:rect l="l" t="t" r="r" b="b"/>
                  <a:pathLst>
                    <a:path w="669" h="669" extrusionOk="0">
                      <a:moveTo>
                        <a:pt x="335" y="0"/>
                      </a:moveTo>
                      <a:cubicBezTo>
                        <a:pt x="152" y="0"/>
                        <a:pt x="0" y="152"/>
                        <a:pt x="0" y="335"/>
                      </a:cubicBezTo>
                      <a:cubicBezTo>
                        <a:pt x="0" y="517"/>
                        <a:pt x="152" y="669"/>
                        <a:pt x="335" y="669"/>
                      </a:cubicBezTo>
                      <a:cubicBezTo>
                        <a:pt x="517" y="669"/>
                        <a:pt x="669" y="517"/>
                        <a:pt x="669" y="335"/>
                      </a:cubicBezTo>
                      <a:cubicBezTo>
                        <a:pt x="669" y="152"/>
                        <a:pt x="517" y="0"/>
                        <a:pt x="33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6" name="Google Shape;5176;p32"/>
                <p:cNvSpPr/>
                <p:nvPr/>
              </p:nvSpPr>
              <p:spPr>
                <a:xfrm>
                  <a:off x="8815275" y="1030622"/>
                  <a:ext cx="22912" cy="22946"/>
                </a:xfrm>
                <a:custGeom>
                  <a:avLst/>
                  <a:gdLst/>
                  <a:ahLst/>
                  <a:cxnLst/>
                  <a:rect l="l" t="t" r="r" b="b"/>
                  <a:pathLst>
                    <a:path w="669" h="670" extrusionOk="0">
                      <a:moveTo>
                        <a:pt x="334" y="1"/>
                      </a:moveTo>
                      <a:cubicBezTo>
                        <a:pt x="152" y="1"/>
                        <a:pt x="0" y="153"/>
                        <a:pt x="0" y="335"/>
                      </a:cubicBezTo>
                      <a:cubicBezTo>
                        <a:pt x="0" y="517"/>
                        <a:pt x="152" y="669"/>
                        <a:pt x="334" y="669"/>
                      </a:cubicBezTo>
                      <a:cubicBezTo>
                        <a:pt x="517" y="669"/>
                        <a:pt x="669" y="517"/>
                        <a:pt x="669" y="335"/>
                      </a:cubicBezTo>
                      <a:cubicBezTo>
                        <a:pt x="669" y="153"/>
                        <a:pt x="517" y="1"/>
                        <a:pt x="334"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7" name="Google Shape;5177;p32"/>
                <p:cNvSpPr/>
                <p:nvPr/>
              </p:nvSpPr>
              <p:spPr>
                <a:xfrm>
                  <a:off x="8521705" y="1592760"/>
                  <a:ext cx="22946" cy="22912"/>
                </a:xfrm>
                <a:custGeom>
                  <a:avLst/>
                  <a:gdLst/>
                  <a:ahLst/>
                  <a:cxnLst/>
                  <a:rect l="l" t="t" r="r" b="b"/>
                  <a:pathLst>
                    <a:path w="670" h="669" extrusionOk="0">
                      <a:moveTo>
                        <a:pt x="335" y="0"/>
                      </a:moveTo>
                      <a:cubicBezTo>
                        <a:pt x="153" y="0"/>
                        <a:pt x="1" y="152"/>
                        <a:pt x="1" y="335"/>
                      </a:cubicBezTo>
                      <a:cubicBezTo>
                        <a:pt x="1" y="517"/>
                        <a:pt x="153" y="669"/>
                        <a:pt x="335" y="669"/>
                      </a:cubicBezTo>
                      <a:cubicBezTo>
                        <a:pt x="517" y="669"/>
                        <a:pt x="669" y="517"/>
                        <a:pt x="669" y="335"/>
                      </a:cubicBezTo>
                      <a:cubicBezTo>
                        <a:pt x="669" y="152"/>
                        <a:pt x="517" y="0"/>
                        <a:pt x="33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8" name="Google Shape;5178;p32"/>
                <p:cNvSpPr/>
                <p:nvPr/>
              </p:nvSpPr>
              <p:spPr>
                <a:xfrm>
                  <a:off x="9054699" y="1170112"/>
                  <a:ext cx="12500" cy="13562"/>
                </a:xfrm>
                <a:custGeom>
                  <a:avLst/>
                  <a:gdLst/>
                  <a:ahLst/>
                  <a:cxnLst/>
                  <a:rect l="l" t="t" r="r" b="b"/>
                  <a:pathLst>
                    <a:path w="365" h="396" extrusionOk="0">
                      <a:moveTo>
                        <a:pt x="183" y="1"/>
                      </a:moveTo>
                      <a:cubicBezTo>
                        <a:pt x="91" y="1"/>
                        <a:pt x="0" y="92"/>
                        <a:pt x="0" y="213"/>
                      </a:cubicBezTo>
                      <a:cubicBezTo>
                        <a:pt x="0" y="305"/>
                        <a:pt x="91" y="396"/>
                        <a:pt x="183" y="396"/>
                      </a:cubicBezTo>
                      <a:cubicBezTo>
                        <a:pt x="304" y="396"/>
                        <a:pt x="365" y="305"/>
                        <a:pt x="365" y="213"/>
                      </a:cubicBezTo>
                      <a:cubicBezTo>
                        <a:pt x="365" y="92"/>
                        <a:pt x="30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9" name="Google Shape;5179;p32"/>
                <p:cNvSpPr/>
                <p:nvPr/>
              </p:nvSpPr>
              <p:spPr>
                <a:xfrm>
                  <a:off x="9187922" y="1032437"/>
                  <a:ext cx="13562" cy="13014"/>
                </a:xfrm>
                <a:custGeom>
                  <a:avLst/>
                  <a:gdLst/>
                  <a:ahLst/>
                  <a:cxnLst/>
                  <a:rect l="l" t="t" r="r" b="b"/>
                  <a:pathLst>
                    <a:path w="396" h="380" extrusionOk="0">
                      <a:moveTo>
                        <a:pt x="184" y="1"/>
                      </a:moveTo>
                      <a:cubicBezTo>
                        <a:pt x="93" y="1"/>
                        <a:pt x="26" y="60"/>
                        <a:pt x="1" y="160"/>
                      </a:cubicBezTo>
                      <a:cubicBezTo>
                        <a:pt x="1" y="252"/>
                        <a:pt x="62" y="343"/>
                        <a:pt x="153" y="373"/>
                      </a:cubicBezTo>
                      <a:cubicBezTo>
                        <a:pt x="165" y="377"/>
                        <a:pt x="178" y="379"/>
                        <a:pt x="191" y="379"/>
                      </a:cubicBezTo>
                      <a:cubicBezTo>
                        <a:pt x="274" y="379"/>
                        <a:pt x="366" y="300"/>
                        <a:pt x="366" y="221"/>
                      </a:cubicBezTo>
                      <a:cubicBezTo>
                        <a:pt x="396" y="130"/>
                        <a:pt x="335" y="8"/>
                        <a:pt x="244" y="8"/>
                      </a:cubicBezTo>
                      <a:cubicBezTo>
                        <a:pt x="223" y="3"/>
                        <a:pt x="203" y="1"/>
                        <a:pt x="184"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0" name="Google Shape;5180;p32"/>
                <p:cNvSpPr/>
                <p:nvPr/>
              </p:nvSpPr>
              <p:spPr>
                <a:xfrm>
                  <a:off x="8799658" y="489306"/>
                  <a:ext cx="12500" cy="12535"/>
                </a:xfrm>
                <a:custGeom>
                  <a:avLst/>
                  <a:gdLst/>
                  <a:ahLst/>
                  <a:cxnLst/>
                  <a:rect l="l" t="t" r="r" b="b"/>
                  <a:pathLst>
                    <a:path w="365" h="366" extrusionOk="0">
                      <a:moveTo>
                        <a:pt x="183" y="1"/>
                      </a:moveTo>
                      <a:cubicBezTo>
                        <a:pt x="61" y="1"/>
                        <a:pt x="0" y="92"/>
                        <a:pt x="0" y="183"/>
                      </a:cubicBezTo>
                      <a:cubicBezTo>
                        <a:pt x="0" y="275"/>
                        <a:pt x="61" y="366"/>
                        <a:pt x="183" y="366"/>
                      </a:cubicBezTo>
                      <a:cubicBezTo>
                        <a:pt x="274" y="366"/>
                        <a:pt x="365" y="275"/>
                        <a:pt x="365" y="183"/>
                      </a:cubicBezTo>
                      <a:cubicBezTo>
                        <a:pt x="365" y="92"/>
                        <a:pt x="27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1" name="Google Shape;5181;p32"/>
                <p:cNvSpPr/>
                <p:nvPr/>
              </p:nvSpPr>
              <p:spPr>
                <a:xfrm>
                  <a:off x="9207717" y="641296"/>
                  <a:ext cx="12535" cy="12535"/>
                </a:xfrm>
                <a:custGeom>
                  <a:avLst/>
                  <a:gdLst/>
                  <a:ahLst/>
                  <a:cxnLst/>
                  <a:rect l="l" t="t" r="r" b="b"/>
                  <a:pathLst>
                    <a:path w="366" h="366" extrusionOk="0">
                      <a:moveTo>
                        <a:pt x="183" y="1"/>
                      </a:moveTo>
                      <a:cubicBezTo>
                        <a:pt x="91" y="1"/>
                        <a:pt x="0" y="92"/>
                        <a:pt x="0" y="183"/>
                      </a:cubicBezTo>
                      <a:cubicBezTo>
                        <a:pt x="0" y="274"/>
                        <a:pt x="91" y="365"/>
                        <a:pt x="183" y="365"/>
                      </a:cubicBezTo>
                      <a:cubicBezTo>
                        <a:pt x="274" y="365"/>
                        <a:pt x="365" y="274"/>
                        <a:pt x="365" y="183"/>
                      </a:cubicBezTo>
                      <a:cubicBezTo>
                        <a:pt x="365" y="92"/>
                        <a:pt x="27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2" name="Google Shape;5182;p32"/>
                <p:cNvSpPr/>
                <p:nvPr/>
              </p:nvSpPr>
              <p:spPr>
                <a:xfrm>
                  <a:off x="8350981" y="608008"/>
                  <a:ext cx="12535" cy="12500"/>
                </a:xfrm>
                <a:custGeom>
                  <a:avLst/>
                  <a:gdLst/>
                  <a:ahLst/>
                  <a:cxnLst/>
                  <a:rect l="l" t="t" r="r" b="b"/>
                  <a:pathLst>
                    <a:path w="366" h="365" extrusionOk="0">
                      <a:moveTo>
                        <a:pt x="183" y="0"/>
                      </a:moveTo>
                      <a:cubicBezTo>
                        <a:pt x="92" y="0"/>
                        <a:pt x="1" y="61"/>
                        <a:pt x="1" y="182"/>
                      </a:cubicBezTo>
                      <a:cubicBezTo>
                        <a:pt x="1" y="274"/>
                        <a:pt x="92" y="365"/>
                        <a:pt x="183" y="365"/>
                      </a:cubicBezTo>
                      <a:cubicBezTo>
                        <a:pt x="305" y="365"/>
                        <a:pt x="365" y="274"/>
                        <a:pt x="365" y="182"/>
                      </a:cubicBezTo>
                      <a:cubicBezTo>
                        <a:pt x="365" y="61"/>
                        <a:pt x="305"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3" name="Google Shape;5183;p32"/>
                <p:cNvSpPr/>
                <p:nvPr/>
              </p:nvSpPr>
              <p:spPr>
                <a:xfrm>
                  <a:off x="9061960" y="2302711"/>
                  <a:ext cx="22946" cy="22912"/>
                </a:xfrm>
                <a:custGeom>
                  <a:avLst/>
                  <a:gdLst/>
                  <a:ahLst/>
                  <a:cxnLst/>
                  <a:rect l="l" t="t" r="r" b="b"/>
                  <a:pathLst>
                    <a:path w="670" h="669" extrusionOk="0">
                      <a:moveTo>
                        <a:pt x="335" y="0"/>
                      </a:moveTo>
                      <a:cubicBezTo>
                        <a:pt x="153" y="0"/>
                        <a:pt x="1" y="152"/>
                        <a:pt x="1" y="334"/>
                      </a:cubicBezTo>
                      <a:cubicBezTo>
                        <a:pt x="1" y="517"/>
                        <a:pt x="153" y="669"/>
                        <a:pt x="335" y="669"/>
                      </a:cubicBezTo>
                      <a:cubicBezTo>
                        <a:pt x="518" y="669"/>
                        <a:pt x="670" y="517"/>
                        <a:pt x="670" y="334"/>
                      </a:cubicBezTo>
                      <a:cubicBezTo>
                        <a:pt x="670" y="152"/>
                        <a:pt x="518" y="0"/>
                        <a:pt x="33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4" name="Google Shape;5184;p32"/>
                <p:cNvSpPr/>
                <p:nvPr/>
              </p:nvSpPr>
              <p:spPr>
                <a:xfrm>
                  <a:off x="8768424" y="2864815"/>
                  <a:ext cx="22912" cy="22946"/>
                </a:xfrm>
                <a:custGeom>
                  <a:avLst/>
                  <a:gdLst/>
                  <a:ahLst/>
                  <a:cxnLst/>
                  <a:rect l="l" t="t" r="r" b="b"/>
                  <a:pathLst>
                    <a:path w="669" h="670" extrusionOk="0">
                      <a:moveTo>
                        <a:pt x="335" y="1"/>
                      </a:moveTo>
                      <a:cubicBezTo>
                        <a:pt x="152" y="1"/>
                        <a:pt x="0" y="153"/>
                        <a:pt x="0" y="335"/>
                      </a:cubicBezTo>
                      <a:cubicBezTo>
                        <a:pt x="0" y="517"/>
                        <a:pt x="152" y="669"/>
                        <a:pt x="335" y="669"/>
                      </a:cubicBezTo>
                      <a:cubicBezTo>
                        <a:pt x="547" y="669"/>
                        <a:pt x="669" y="517"/>
                        <a:pt x="669" y="335"/>
                      </a:cubicBezTo>
                      <a:cubicBezTo>
                        <a:pt x="669" y="153"/>
                        <a:pt x="547" y="1"/>
                        <a:pt x="335"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5" name="Google Shape;5185;p32"/>
                <p:cNvSpPr/>
                <p:nvPr/>
              </p:nvSpPr>
              <p:spPr>
                <a:xfrm>
                  <a:off x="8461327" y="3144857"/>
                  <a:ext cx="12535" cy="13562"/>
                </a:xfrm>
                <a:custGeom>
                  <a:avLst/>
                  <a:gdLst/>
                  <a:ahLst/>
                  <a:cxnLst/>
                  <a:rect l="l" t="t" r="r" b="b"/>
                  <a:pathLst>
                    <a:path w="366" h="396" extrusionOk="0">
                      <a:moveTo>
                        <a:pt x="183" y="0"/>
                      </a:moveTo>
                      <a:cubicBezTo>
                        <a:pt x="92" y="0"/>
                        <a:pt x="1" y="91"/>
                        <a:pt x="1" y="182"/>
                      </a:cubicBezTo>
                      <a:cubicBezTo>
                        <a:pt x="1" y="304"/>
                        <a:pt x="92" y="395"/>
                        <a:pt x="183" y="395"/>
                      </a:cubicBezTo>
                      <a:cubicBezTo>
                        <a:pt x="305" y="395"/>
                        <a:pt x="365" y="304"/>
                        <a:pt x="365" y="182"/>
                      </a:cubicBezTo>
                      <a:cubicBezTo>
                        <a:pt x="365" y="91"/>
                        <a:pt x="305"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6" name="Google Shape;5186;p32"/>
                <p:cNvSpPr/>
                <p:nvPr/>
              </p:nvSpPr>
              <p:spPr>
                <a:xfrm>
                  <a:off x="4773145" y="353994"/>
                  <a:ext cx="12535" cy="12535"/>
                </a:xfrm>
                <a:custGeom>
                  <a:avLst/>
                  <a:gdLst/>
                  <a:ahLst/>
                  <a:cxnLst/>
                  <a:rect l="l" t="t" r="r" b="b"/>
                  <a:pathLst>
                    <a:path w="366" h="366" extrusionOk="0">
                      <a:moveTo>
                        <a:pt x="183" y="1"/>
                      </a:moveTo>
                      <a:cubicBezTo>
                        <a:pt x="92" y="1"/>
                        <a:pt x="1" y="92"/>
                        <a:pt x="1" y="183"/>
                      </a:cubicBezTo>
                      <a:cubicBezTo>
                        <a:pt x="1" y="305"/>
                        <a:pt x="92" y="365"/>
                        <a:pt x="183" y="365"/>
                      </a:cubicBezTo>
                      <a:cubicBezTo>
                        <a:pt x="305" y="365"/>
                        <a:pt x="365" y="305"/>
                        <a:pt x="365" y="183"/>
                      </a:cubicBezTo>
                      <a:cubicBezTo>
                        <a:pt x="365" y="92"/>
                        <a:pt x="305"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7" name="Google Shape;5187;p32"/>
                <p:cNvSpPr/>
                <p:nvPr/>
              </p:nvSpPr>
              <p:spPr>
                <a:xfrm>
                  <a:off x="7493219" y="249881"/>
                  <a:ext cx="12535" cy="12535"/>
                </a:xfrm>
                <a:custGeom>
                  <a:avLst/>
                  <a:gdLst/>
                  <a:ahLst/>
                  <a:cxnLst/>
                  <a:rect l="l" t="t" r="r" b="b"/>
                  <a:pathLst>
                    <a:path w="366" h="366" extrusionOk="0">
                      <a:moveTo>
                        <a:pt x="183" y="1"/>
                      </a:moveTo>
                      <a:cubicBezTo>
                        <a:pt x="61" y="1"/>
                        <a:pt x="1" y="62"/>
                        <a:pt x="1" y="183"/>
                      </a:cubicBezTo>
                      <a:cubicBezTo>
                        <a:pt x="1" y="275"/>
                        <a:pt x="61" y="366"/>
                        <a:pt x="183" y="366"/>
                      </a:cubicBezTo>
                      <a:cubicBezTo>
                        <a:pt x="274" y="366"/>
                        <a:pt x="365" y="275"/>
                        <a:pt x="365" y="183"/>
                      </a:cubicBezTo>
                      <a:cubicBezTo>
                        <a:pt x="365" y="62"/>
                        <a:pt x="27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8" name="Google Shape;5188;p32"/>
                <p:cNvSpPr/>
                <p:nvPr/>
              </p:nvSpPr>
              <p:spPr>
                <a:xfrm>
                  <a:off x="6829091" y="600713"/>
                  <a:ext cx="12500" cy="13562"/>
                </a:xfrm>
                <a:custGeom>
                  <a:avLst/>
                  <a:gdLst/>
                  <a:ahLst/>
                  <a:cxnLst/>
                  <a:rect l="l" t="t" r="r" b="b"/>
                  <a:pathLst>
                    <a:path w="365" h="396" extrusionOk="0">
                      <a:moveTo>
                        <a:pt x="182" y="0"/>
                      </a:moveTo>
                      <a:cubicBezTo>
                        <a:pt x="91" y="0"/>
                        <a:pt x="0" y="91"/>
                        <a:pt x="0" y="213"/>
                      </a:cubicBezTo>
                      <a:cubicBezTo>
                        <a:pt x="0" y="304"/>
                        <a:pt x="91" y="395"/>
                        <a:pt x="182" y="395"/>
                      </a:cubicBezTo>
                      <a:cubicBezTo>
                        <a:pt x="304" y="395"/>
                        <a:pt x="365" y="304"/>
                        <a:pt x="365" y="213"/>
                      </a:cubicBezTo>
                      <a:cubicBezTo>
                        <a:pt x="365" y="91"/>
                        <a:pt x="304" y="0"/>
                        <a:pt x="182"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9" name="Google Shape;5189;p32"/>
                <p:cNvSpPr/>
                <p:nvPr/>
              </p:nvSpPr>
              <p:spPr>
                <a:xfrm>
                  <a:off x="2440308" y="238443"/>
                  <a:ext cx="22946" cy="22946"/>
                </a:xfrm>
                <a:custGeom>
                  <a:avLst/>
                  <a:gdLst/>
                  <a:ahLst/>
                  <a:cxnLst/>
                  <a:rect l="l" t="t" r="r" b="b"/>
                  <a:pathLst>
                    <a:path w="670" h="670" extrusionOk="0">
                      <a:moveTo>
                        <a:pt x="335" y="1"/>
                      </a:moveTo>
                      <a:cubicBezTo>
                        <a:pt x="153" y="1"/>
                        <a:pt x="1" y="153"/>
                        <a:pt x="1" y="335"/>
                      </a:cubicBezTo>
                      <a:cubicBezTo>
                        <a:pt x="1" y="517"/>
                        <a:pt x="153" y="669"/>
                        <a:pt x="335" y="669"/>
                      </a:cubicBezTo>
                      <a:cubicBezTo>
                        <a:pt x="518" y="669"/>
                        <a:pt x="670" y="517"/>
                        <a:pt x="670" y="335"/>
                      </a:cubicBezTo>
                      <a:cubicBezTo>
                        <a:pt x="670" y="153"/>
                        <a:pt x="518" y="1"/>
                        <a:pt x="335"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0" name="Google Shape;5190;p32"/>
                <p:cNvSpPr/>
                <p:nvPr/>
              </p:nvSpPr>
              <p:spPr>
                <a:xfrm>
                  <a:off x="9306589" y="1225285"/>
                  <a:ext cx="46885" cy="45857"/>
                </a:xfrm>
                <a:custGeom>
                  <a:avLst/>
                  <a:gdLst/>
                  <a:ahLst/>
                  <a:cxnLst/>
                  <a:rect l="l" t="t" r="r" b="b"/>
                  <a:pathLst>
                    <a:path w="1369" h="1339" extrusionOk="0">
                      <a:moveTo>
                        <a:pt x="670" y="1"/>
                      </a:moveTo>
                      <a:cubicBezTo>
                        <a:pt x="305" y="1"/>
                        <a:pt x="1" y="305"/>
                        <a:pt x="1" y="669"/>
                      </a:cubicBezTo>
                      <a:cubicBezTo>
                        <a:pt x="1" y="1034"/>
                        <a:pt x="305" y="1338"/>
                        <a:pt x="670" y="1338"/>
                      </a:cubicBezTo>
                      <a:cubicBezTo>
                        <a:pt x="1065" y="1338"/>
                        <a:pt x="1369" y="1034"/>
                        <a:pt x="1369" y="669"/>
                      </a:cubicBezTo>
                      <a:cubicBezTo>
                        <a:pt x="1369" y="305"/>
                        <a:pt x="1065" y="1"/>
                        <a:pt x="670"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1" name="Google Shape;5191;p32"/>
                <p:cNvSpPr/>
                <p:nvPr/>
              </p:nvSpPr>
              <p:spPr>
                <a:xfrm>
                  <a:off x="7383935" y="536156"/>
                  <a:ext cx="22912" cy="22946"/>
                </a:xfrm>
                <a:custGeom>
                  <a:avLst/>
                  <a:gdLst/>
                  <a:ahLst/>
                  <a:cxnLst/>
                  <a:rect l="l" t="t" r="r" b="b"/>
                  <a:pathLst>
                    <a:path w="669" h="670" extrusionOk="0">
                      <a:moveTo>
                        <a:pt x="334" y="1"/>
                      </a:moveTo>
                      <a:cubicBezTo>
                        <a:pt x="152" y="1"/>
                        <a:pt x="0" y="153"/>
                        <a:pt x="0" y="335"/>
                      </a:cubicBezTo>
                      <a:cubicBezTo>
                        <a:pt x="0" y="518"/>
                        <a:pt x="152" y="669"/>
                        <a:pt x="334" y="669"/>
                      </a:cubicBezTo>
                      <a:cubicBezTo>
                        <a:pt x="517" y="669"/>
                        <a:pt x="669" y="518"/>
                        <a:pt x="669" y="335"/>
                      </a:cubicBezTo>
                      <a:cubicBezTo>
                        <a:pt x="669" y="153"/>
                        <a:pt x="517" y="1"/>
                        <a:pt x="334"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2" name="Google Shape;5192;p32"/>
                <p:cNvSpPr/>
                <p:nvPr/>
              </p:nvSpPr>
              <p:spPr>
                <a:xfrm>
                  <a:off x="7240266" y="135392"/>
                  <a:ext cx="22946" cy="22946"/>
                </a:xfrm>
                <a:custGeom>
                  <a:avLst/>
                  <a:gdLst/>
                  <a:ahLst/>
                  <a:cxnLst/>
                  <a:rect l="l" t="t" r="r" b="b"/>
                  <a:pathLst>
                    <a:path w="670" h="670" extrusionOk="0">
                      <a:moveTo>
                        <a:pt x="335" y="0"/>
                      </a:moveTo>
                      <a:cubicBezTo>
                        <a:pt x="152" y="0"/>
                        <a:pt x="0" y="152"/>
                        <a:pt x="0" y="335"/>
                      </a:cubicBezTo>
                      <a:cubicBezTo>
                        <a:pt x="0" y="517"/>
                        <a:pt x="152" y="669"/>
                        <a:pt x="335" y="669"/>
                      </a:cubicBezTo>
                      <a:cubicBezTo>
                        <a:pt x="517" y="669"/>
                        <a:pt x="669" y="517"/>
                        <a:pt x="669" y="335"/>
                      </a:cubicBezTo>
                      <a:cubicBezTo>
                        <a:pt x="669" y="152"/>
                        <a:pt x="517" y="0"/>
                        <a:pt x="33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3" name="Google Shape;5193;p32"/>
                <p:cNvSpPr/>
                <p:nvPr/>
              </p:nvSpPr>
              <p:spPr>
                <a:xfrm>
                  <a:off x="5949444" y="4811443"/>
                  <a:ext cx="22946" cy="22946"/>
                </a:xfrm>
                <a:custGeom>
                  <a:avLst/>
                  <a:gdLst/>
                  <a:ahLst/>
                  <a:cxnLst/>
                  <a:rect l="l" t="t" r="r" b="b"/>
                  <a:pathLst>
                    <a:path w="670" h="670" extrusionOk="0">
                      <a:moveTo>
                        <a:pt x="335" y="0"/>
                      </a:moveTo>
                      <a:cubicBezTo>
                        <a:pt x="122" y="0"/>
                        <a:pt x="1" y="152"/>
                        <a:pt x="1" y="335"/>
                      </a:cubicBezTo>
                      <a:cubicBezTo>
                        <a:pt x="1" y="517"/>
                        <a:pt x="122" y="669"/>
                        <a:pt x="335" y="669"/>
                      </a:cubicBezTo>
                      <a:cubicBezTo>
                        <a:pt x="517" y="669"/>
                        <a:pt x="669" y="517"/>
                        <a:pt x="669" y="335"/>
                      </a:cubicBezTo>
                      <a:cubicBezTo>
                        <a:pt x="669" y="152"/>
                        <a:pt x="517" y="0"/>
                        <a:pt x="33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4" name="Google Shape;5194;p32"/>
                <p:cNvSpPr/>
                <p:nvPr/>
              </p:nvSpPr>
              <p:spPr>
                <a:xfrm>
                  <a:off x="6345037" y="4699008"/>
                  <a:ext cx="13562" cy="12535"/>
                </a:xfrm>
                <a:custGeom>
                  <a:avLst/>
                  <a:gdLst/>
                  <a:ahLst/>
                  <a:cxnLst/>
                  <a:rect l="l" t="t" r="r" b="b"/>
                  <a:pathLst>
                    <a:path w="396" h="366" extrusionOk="0">
                      <a:moveTo>
                        <a:pt x="182" y="1"/>
                      </a:moveTo>
                      <a:cubicBezTo>
                        <a:pt x="91" y="1"/>
                        <a:pt x="0" y="92"/>
                        <a:pt x="0" y="183"/>
                      </a:cubicBezTo>
                      <a:cubicBezTo>
                        <a:pt x="0" y="305"/>
                        <a:pt x="91" y="365"/>
                        <a:pt x="182" y="365"/>
                      </a:cubicBezTo>
                      <a:cubicBezTo>
                        <a:pt x="304" y="365"/>
                        <a:pt x="395" y="305"/>
                        <a:pt x="395" y="183"/>
                      </a:cubicBezTo>
                      <a:cubicBezTo>
                        <a:pt x="395" y="92"/>
                        <a:pt x="304" y="1"/>
                        <a:pt x="182"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5" name="Google Shape;5195;p32"/>
                <p:cNvSpPr/>
                <p:nvPr/>
              </p:nvSpPr>
              <p:spPr>
                <a:xfrm>
                  <a:off x="8638284" y="1547999"/>
                  <a:ext cx="12535" cy="12535"/>
                </a:xfrm>
                <a:custGeom>
                  <a:avLst/>
                  <a:gdLst/>
                  <a:ahLst/>
                  <a:cxnLst/>
                  <a:rect l="l" t="t" r="r" b="b"/>
                  <a:pathLst>
                    <a:path w="366" h="366" extrusionOk="0">
                      <a:moveTo>
                        <a:pt x="183" y="0"/>
                      </a:moveTo>
                      <a:cubicBezTo>
                        <a:pt x="62" y="0"/>
                        <a:pt x="1" y="61"/>
                        <a:pt x="1" y="183"/>
                      </a:cubicBezTo>
                      <a:cubicBezTo>
                        <a:pt x="1" y="274"/>
                        <a:pt x="62" y="365"/>
                        <a:pt x="183" y="365"/>
                      </a:cubicBezTo>
                      <a:cubicBezTo>
                        <a:pt x="274" y="365"/>
                        <a:pt x="366" y="274"/>
                        <a:pt x="366" y="183"/>
                      </a:cubicBezTo>
                      <a:cubicBezTo>
                        <a:pt x="366" y="61"/>
                        <a:pt x="274"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6" name="Google Shape;5196;p32"/>
                <p:cNvSpPr/>
                <p:nvPr/>
              </p:nvSpPr>
              <p:spPr>
                <a:xfrm>
                  <a:off x="8616434" y="2655597"/>
                  <a:ext cx="12535" cy="12500"/>
                </a:xfrm>
                <a:custGeom>
                  <a:avLst/>
                  <a:gdLst/>
                  <a:ahLst/>
                  <a:cxnLst/>
                  <a:rect l="l" t="t" r="r" b="b"/>
                  <a:pathLst>
                    <a:path w="366" h="365" extrusionOk="0">
                      <a:moveTo>
                        <a:pt x="183" y="0"/>
                      </a:moveTo>
                      <a:cubicBezTo>
                        <a:pt x="92" y="0"/>
                        <a:pt x="1" y="91"/>
                        <a:pt x="1" y="183"/>
                      </a:cubicBezTo>
                      <a:cubicBezTo>
                        <a:pt x="1" y="274"/>
                        <a:pt x="92" y="365"/>
                        <a:pt x="183" y="365"/>
                      </a:cubicBezTo>
                      <a:cubicBezTo>
                        <a:pt x="305" y="365"/>
                        <a:pt x="365" y="274"/>
                        <a:pt x="365" y="183"/>
                      </a:cubicBezTo>
                      <a:cubicBezTo>
                        <a:pt x="365" y="91"/>
                        <a:pt x="305"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7" name="Google Shape;5197;p32"/>
                <p:cNvSpPr/>
                <p:nvPr/>
              </p:nvSpPr>
              <p:spPr>
                <a:xfrm>
                  <a:off x="6724979" y="4687570"/>
                  <a:ext cx="12535" cy="12535"/>
                </a:xfrm>
                <a:custGeom>
                  <a:avLst/>
                  <a:gdLst/>
                  <a:ahLst/>
                  <a:cxnLst/>
                  <a:rect l="l" t="t" r="r" b="b"/>
                  <a:pathLst>
                    <a:path w="366" h="366" extrusionOk="0">
                      <a:moveTo>
                        <a:pt x="183" y="0"/>
                      </a:moveTo>
                      <a:cubicBezTo>
                        <a:pt x="92" y="0"/>
                        <a:pt x="1" y="61"/>
                        <a:pt x="1" y="183"/>
                      </a:cubicBezTo>
                      <a:cubicBezTo>
                        <a:pt x="1" y="274"/>
                        <a:pt x="92" y="365"/>
                        <a:pt x="183" y="365"/>
                      </a:cubicBezTo>
                      <a:cubicBezTo>
                        <a:pt x="305" y="365"/>
                        <a:pt x="365" y="274"/>
                        <a:pt x="365" y="183"/>
                      </a:cubicBezTo>
                      <a:cubicBezTo>
                        <a:pt x="365" y="61"/>
                        <a:pt x="305"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8" name="Google Shape;5198;p32"/>
                <p:cNvSpPr/>
                <p:nvPr/>
              </p:nvSpPr>
              <p:spPr>
                <a:xfrm>
                  <a:off x="8660168" y="3911008"/>
                  <a:ext cx="12500" cy="12500"/>
                </a:xfrm>
                <a:custGeom>
                  <a:avLst/>
                  <a:gdLst/>
                  <a:ahLst/>
                  <a:cxnLst/>
                  <a:rect l="l" t="t" r="r" b="b"/>
                  <a:pathLst>
                    <a:path w="365" h="365" extrusionOk="0">
                      <a:moveTo>
                        <a:pt x="183" y="0"/>
                      </a:moveTo>
                      <a:cubicBezTo>
                        <a:pt x="91" y="0"/>
                        <a:pt x="0" y="91"/>
                        <a:pt x="0" y="183"/>
                      </a:cubicBezTo>
                      <a:cubicBezTo>
                        <a:pt x="0" y="274"/>
                        <a:pt x="91" y="365"/>
                        <a:pt x="183" y="365"/>
                      </a:cubicBezTo>
                      <a:cubicBezTo>
                        <a:pt x="304" y="365"/>
                        <a:pt x="365" y="274"/>
                        <a:pt x="365" y="183"/>
                      </a:cubicBezTo>
                      <a:cubicBezTo>
                        <a:pt x="365" y="91"/>
                        <a:pt x="304"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9" name="Google Shape;5199;p32"/>
                <p:cNvSpPr/>
                <p:nvPr/>
              </p:nvSpPr>
              <p:spPr>
                <a:xfrm>
                  <a:off x="9099461" y="3196879"/>
                  <a:ext cx="12500" cy="12535"/>
                </a:xfrm>
                <a:custGeom>
                  <a:avLst/>
                  <a:gdLst/>
                  <a:ahLst/>
                  <a:cxnLst/>
                  <a:rect l="l" t="t" r="r" b="b"/>
                  <a:pathLst>
                    <a:path w="365" h="366" extrusionOk="0">
                      <a:moveTo>
                        <a:pt x="183" y="1"/>
                      </a:moveTo>
                      <a:cubicBezTo>
                        <a:pt x="91" y="1"/>
                        <a:pt x="0" y="92"/>
                        <a:pt x="0" y="183"/>
                      </a:cubicBezTo>
                      <a:cubicBezTo>
                        <a:pt x="0" y="305"/>
                        <a:pt x="91" y="366"/>
                        <a:pt x="183" y="366"/>
                      </a:cubicBezTo>
                      <a:cubicBezTo>
                        <a:pt x="304" y="366"/>
                        <a:pt x="365" y="305"/>
                        <a:pt x="365" y="183"/>
                      </a:cubicBezTo>
                      <a:cubicBezTo>
                        <a:pt x="365" y="92"/>
                        <a:pt x="30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0" name="Google Shape;5200;p32"/>
                <p:cNvSpPr/>
                <p:nvPr/>
              </p:nvSpPr>
              <p:spPr>
                <a:xfrm>
                  <a:off x="8442593" y="3984640"/>
                  <a:ext cx="14589" cy="13014"/>
                </a:xfrm>
                <a:custGeom>
                  <a:avLst/>
                  <a:gdLst/>
                  <a:ahLst/>
                  <a:cxnLst/>
                  <a:rect l="l" t="t" r="r" b="b"/>
                  <a:pathLst>
                    <a:path w="426" h="380" extrusionOk="0">
                      <a:moveTo>
                        <a:pt x="196" y="0"/>
                      </a:moveTo>
                      <a:cubicBezTo>
                        <a:pt x="122" y="0"/>
                        <a:pt x="56" y="55"/>
                        <a:pt x="31" y="130"/>
                      </a:cubicBezTo>
                      <a:cubicBezTo>
                        <a:pt x="0" y="251"/>
                        <a:pt x="92" y="343"/>
                        <a:pt x="183" y="373"/>
                      </a:cubicBezTo>
                      <a:cubicBezTo>
                        <a:pt x="195" y="377"/>
                        <a:pt x="208" y="379"/>
                        <a:pt x="221" y="379"/>
                      </a:cubicBezTo>
                      <a:cubicBezTo>
                        <a:pt x="304" y="379"/>
                        <a:pt x="396" y="300"/>
                        <a:pt x="396" y="221"/>
                      </a:cubicBezTo>
                      <a:cubicBezTo>
                        <a:pt x="426" y="130"/>
                        <a:pt x="365" y="8"/>
                        <a:pt x="244" y="8"/>
                      </a:cubicBezTo>
                      <a:cubicBezTo>
                        <a:pt x="227" y="3"/>
                        <a:pt x="211" y="0"/>
                        <a:pt x="196"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1" name="Google Shape;5201;p32"/>
                <p:cNvSpPr/>
                <p:nvPr/>
              </p:nvSpPr>
              <p:spPr>
                <a:xfrm>
                  <a:off x="6694807" y="514306"/>
                  <a:ext cx="12500" cy="13562"/>
                </a:xfrm>
                <a:custGeom>
                  <a:avLst/>
                  <a:gdLst/>
                  <a:ahLst/>
                  <a:cxnLst/>
                  <a:rect l="l" t="t" r="r" b="b"/>
                  <a:pathLst>
                    <a:path w="365" h="396" extrusionOk="0">
                      <a:moveTo>
                        <a:pt x="182" y="0"/>
                      </a:moveTo>
                      <a:cubicBezTo>
                        <a:pt x="61" y="0"/>
                        <a:pt x="0" y="92"/>
                        <a:pt x="0" y="183"/>
                      </a:cubicBezTo>
                      <a:cubicBezTo>
                        <a:pt x="0" y="304"/>
                        <a:pt x="61" y="396"/>
                        <a:pt x="182" y="396"/>
                      </a:cubicBezTo>
                      <a:cubicBezTo>
                        <a:pt x="274" y="396"/>
                        <a:pt x="365" y="304"/>
                        <a:pt x="365" y="183"/>
                      </a:cubicBezTo>
                      <a:cubicBezTo>
                        <a:pt x="365" y="92"/>
                        <a:pt x="274" y="0"/>
                        <a:pt x="182"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2" name="Google Shape;5202;p32"/>
                <p:cNvSpPr/>
                <p:nvPr/>
              </p:nvSpPr>
              <p:spPr>
                <a:xfrm>
                  <a:off x="7143449" y="572596"/>
                  <a:ext cx="12535" cy="13562"/>
                </a:xfrm>
                <a:custGeom>
                  <a:avLst/>
                  <a:gdLst/>
                  <a:ahLst/>
                  <a:cxnLst/>
                  <a:rect l="l" t="t" r="r" b="b"/>
                  <a:pathLst>
                    <a:path w="366" h="396" extrusionOk="0">
                      <a:moveTo>
                        <a:pt x="183" y="1"/>
                      </a:moveTo>
                      <a:cubicBezTo>
                        <a:pt x="92" y="1"/>
                        <a:pt x="1" y="92"/>
                        <a:pt x="1" y="213"/>
                      </a:cubicBezTo>
                      <a:cubicBezTo>
                        <a:pt x="1" y="305"/>
                        <a:pt x="92" y="396"/>
                        <a:pt x="183" y="396"/>
                      </a:cubicBezTo>
                      <a:cubicBezTo>
                        <a:pt x="305" y="396"/>
                        <a:pt x="365" y="305"/>
                        <a:pt x="365" y="213"/>
                      </a:cubicBezTo>
                      <a:cubicBezTo>
                        <a:pt x="365" y="92"/>
                        <a:pt x="305"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3" name="Google Shape;5203;p32"/>
                <p:cNvSpPr/>
                <p:nvPr/>
              </p:nvSpPr>
              <p:spPr>
                <a:xfrm>
                  <a:off x="6977931" y="295294"/>
                  <a:ext cx="14624" cy="12980"/>
                </a:xfrm>
                <a:custGeom>
                  <a:avLst/>
                  <a:gdLst/>
                  <a:ahLst/>
                  <a:cxnLst/>
                  <a:rect l="l" t="t" r="r" b="b"/>
                  <a:pathLst>
                    <a:path w="427" h="379" extrusionOk="0">
                      <a:moveTo>
                        <a:pt x="225" y="0"/>
                      </a:moveTo>
                      <a:cubicBezTo>
                        <a:pt x="180" y="0"/>
                        <a:pt x="133" y="15"/>
                        <a:pt x="92" y="43"/>
                      </a:cubicBezTo>
                      <a:cubicBezTo>
                        <a:pt x="1" y="73"/>
                        <a:pt x="1" y="195"/>
                        <a:pt x="62" y="286"/>
                      </a:cubicBezTo>
                      <a:cubicBezTo>
                        <a:pt x="101" y="345"/>
                        <a:pt x="153" y="378"/>
                        <a:pt x="209" y="378"/>
                      </a:cubicBezTo>
                      <a:cubicBezTo>
                        <a:pt x="240" y="378"/>
                        <a:pt x="272" y="368"/>
                        <a:pt x="305" y="347"/>
                      </a:cubicBezTo>
                      <a:cubicBezTo>
                        <a:pt x="396" y="286"/>
                        <a:pt x="426" y="164"/>
                        <a:pt x="365" y="73"/>
                      </a:cubicBezTo>
                      <a:cubicBezTo>
                        <a:pt x="332" y="23"/>
                        <a:pt x="280" y="0"/>
                        <a:pt x="22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4" name="Google Shape;5204;p32"/>
                <p:cNvSpPr/>
                <p:nvPr/>
              </p:nvSpPr>
              <p:spPr>
                <a:xfrm>
                  <a:off x="6660456" y="80"/>
                  <a:ext cx="13562" cy="12774"/>
                </a:xfrm>
                <a:custGeom>
                  <a:avLst/>
                  <a:gdLst/>
                  <a:ahLst/>
                  <a:cxnLst/>
                  <a:rect l="l" t="t" r="r" b="b"/>
                  <a:pathLst>
                    <a:path w="396" h="373" extrusionOk="0">
                      <a:moveTo>
                        <a:pt x="243" y="0"/>
                      </a:moveTo>
                      <a:cubicBezTo>
                        <a:pt x="122" y="0"/>
                        <a:pt x="30" y="61"/>
                        <a:pt x="0" y="152"/>
                      </a:cubicBezTo>
                      <a:cubicBezTo>
                        <a:pt x="0" y="243"/>
                        <a:pt x="61" y="365"/>
                        <a:pt x="152" y="365"/>
                      </a:cubicBezTo>
                      <a:cubicBezTo>
                        <a:pt x="174" y="370"/>
                        <a:pt x="194" y="373"/>
                        <a:pt x="213" y="373"/>
                      </a:cubicBezTo>
                      <a:cubicBezTo>
                        <a:pt x="303" y="373"/>
                        <a:pt x="365" y="318"/>
                        <a:pt x="365" y="243"/>
                      </a:cubicBezTo>
                      <a:cubicBezTo>
                        <a:pt x="395" y="122"/>
                        <a:pt x="334" y="30"/>
                        <a:pt x="24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5" name="Google Shape;5205;p32"/>
                <p:cNvSpPr/>
                <p:nvPr/>
              </p:nvSpPr>
              <p:spPr>
                <a:xfrm>
                  <a:off x="6070201" y="527834"/>
                  <a:ext cx="12535" cy="12535"/>
                </a:xfrm>
                <a:custGeom>
                  <a:avLst/>
                  <a:gdLst/>
                  <a:ahLst/>
                  <a:cxnLst/>
                  <a:rect l="l" t="t" r="r" b="b"/>
                  <a:pathLst>
                    <a:path w="366" h="366" extrusionOk="0">
                      <a:moveTo>
                        <a:pt x="183" y="1"/>
                      </a:moveTo>
                      <a:cubicBezTo>
                        <a:pt x="92" y="1"/>
                        <a:pt x="1" y="61"/>
                        <a:pt x="1" y="183"/>
                      </a:cubicBezTo>
                      <a:cubicBezTo>
                        <a:pt x="1" y="274"/>
                        <a:pt x="92" y="365"/>
                        <a:pt x="183" y="365"/>
                      </a:cubicBezTo>
                      <a:cubicBezTo>
                        <a:pt x="305" y="365"/>
                        <a:pt x="365" y="274"/>
                        <a:pt x="365" y="183"/>
                      </a:cubicBezTo>
                      <a:cubicBezTo>
                        <a:pt x="365" y="61"/>
                        <a:pt x="305"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6" name="Google Shape;5206;p32"/>
                <p:cNvSpPr/>
                <p:nvPr/>
              </p:nvSpPr>
              <p:spPr>
                <a:xfrm>
                  <a:off x="7748260" y="106247"/>
                  <a:ext cx="22946" cy="22946"/>
                </a:xfrm>
                <a:custGeom>
                  <a:avLst/>
                  <a:gdLst/>
                  <a:ahLst/>
                  <a:cxnLst/>
                  <a:rect l="l" t="t" r="r" b="b"/>
                  <a:pathLst>
                    <a:path w="670" h="670" extrusionOk="0">
                      <a:moveTo>
                        <a:pt x="335" y="0"/>
                      </a:moveTo>
                      <a:cubicBezTo>
                        <a:pt x="153" y="0"/>
                        <a:pt x="1" y="152"/>
                        <a:pt x="1" y="335"/>
                      </a:cubicBezTo>
                      <a:cubicBezTo>
                        <a:pt x="1" y="517"/>
                        <a:pt x="153" y="669"/>
                        <a:pt x="335" y="669"/>
                      </a:cubicBezTo>
                      <a:cubicBezTo>
                        <a:pt x="517" y="669"/>
                        <a:pt x="669" y="517"/>
                        <a:pt x="669" y="335"/>
                      </a:cubicBezTo>
                      <a:cubicBezTo>
                        <a:pt x="669" y="152"/>
                        <a:pt x="517" y="0"/>
                        <a:pt x="33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7" name="Google Shape;5207;p32"/>
                <p:cNvSpPr/>
                <p:nvPr/>
              </p:nvSpPr>
              <p:spPr>
                <a:xfrm>
                  <a:off x="7974156" y="464339"/>
                  <a:ext cx="12535" cy="12535"/>
                </a:xfrm>
                <a:custGeom>
                  <a:avLst/>
                  <a:gdLst/>
                  <a:ahLst/>
                  <a:cxnLst/>
                  <a:rect l="l" t="t" r="r" b="b"/>
                  <a:pathLst>
                    <a:path w="366" h="366" extrusionOk="0">
                      <a:moveTo>
                        <a:pt x="183" y="0"/>
                      </a:moveTo>
                      <a:cubicBezTo>
                        <a:pt x="92" y="0"/>
                        <a:pt x="0" y="92"/>
                        <a:pt x="0" y="183"/>
                      </a:cubicBezTo>
                      <a:cubicBezTo>
                        <a:pt x="0" y="304"/>
                        <a:pt x="92" y="365"/>
                        <a:pt x="183" y="365"/>
                      </a:cubicBezTo>
                      <a:cubicBezTo>
                        <a:pt x="304" y="365"/>
                        <a:pt x="365" y="304"/>
                        <a:pt x="365" y="183"/>
                      </a:cubicBezTo>
                      <a:cubicBezTo>
                        <a:pt x="365" y="92"/>
                        <a:pt x="304"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8" name="Google Shape;5208;p32"/>
                <p:cNvSpPr/>
                <p:nvPr/>
              </p:nvSpPr>
              <p:spPr>
                <a:xfrm>
                  <a:off x="8107413" y="325877"/>
                  <a:ext cx="13562" cy="12809"/>
                </a:xfrm>
                <a:custGeom>
                  <a:avLst/>
                  <a:gdLst/>
                  <a:ahLst/>
                  <a:cxnLst/>
                  <a:rect l="l" t="t" r="r" b="b"/>
                  <a:pathLst>
                    <a:path w="396" h="374" extrusionOk="0">
                      <a:moveTo>
                        <a:pt x="243" y="1"/>
                      </a:moveTo>
                      <a:cubicBezTo>
                        <a:pt x="122" y="1"/>
                        <a:pt x="30" y="62"/>
                        <a:pt x="0" y="153"/>
                      </a:cubicBezTo>
                      <a:cubicBezTo>
                        <a:pt x="0" y="244"/>
                        <a:pt x="61" y="366"/>
                        <a:pt x="152" y="366"/>
                      </a:cubicBezTo>
                      <a:cubicBezTo>
                        <a:pt x="168" y="371"/>
                        <a:pt x="185" y="374"/>
                        <a:pt x="202" y="374"/>
                      </a:cubicBezTo>
                      <a:cubicBezTo>
                        <a:pt x="282" y="374"/>
                        <a:pt x="365" y="319"/>
                        <a:pt x="365" y="244"/>
                      </a:cubicBezTo>
                      <a:cubicBezTo>
                        <a:pt x="395" y="122"/>
                        <a:pt x="334" y="31"/>
                        <a:pt x="24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9" name="Google Shape;5209;p32"/>
                <p:cNvSpPr/>
                <p:nvPr/>
              </p:nvSpPr>
              <p:spPr>
                <a:xfrm>
                  <a:off x="8463416" y="3593499"/>
                  <a:ext cx="12535" cy="12535"/>
                </a:xfrm>
                <a:custGeom>
                  <a:avLst/>
                  <a:gdLst/>
                  <a:ahLst/>
                  <a:cxnLst/>
                  <a:rect l="l" t="t" r="r" b="b"/>
                  <a:pathLst>
                    <a:path w="366" h="366" extrusionOk="0">
                      <a:moveTo>
                        <a:pt x="183" y="1"/>
                      </a:moveTo>
                      <a:cubicBezTo>
                        <a:pt x="92" y="1"/>
                        <a:pt x="0" y="61"/>
                        <a:pt x="0" y="183"/>
                      </a:cubicBezTo>
                      <a:cubicBezTo>
                        <a:pt x="0" y="274"/>
                        <a:pt x="92" y="365"/>
                        <a:pt x="183" y="365"/>
                      </a:cubicBezTo>
                      <a:cubicBezTo>
                        <a:pt x="274" y="365"/>
                        <a:pt x="365" y="274"/>
                        <a:pt x="365" y="183"/>
                      </a:cubicBezTo>
                      <a:cubicBezTo>
                        <a:pt x="365" y="61"/>
                        <a:pt x="27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0" name="Google Shape;5210;p32"/>
                <p:cNvSpPr/>
                <p:nvPr/>
              </p:nvSpPr>
              <p:spPr>
                <a:xfrm>
                  <a:off x="9203539" y="2637891"/>
                  <a:ext cx="13562" cy="12535"/>
                </a:xfrm>
                <a:custGeom>
                  <a:avLst/>
                  <a:gdLst/>
                  <a:ahLst/>
                  <a:cxnLst/>
                  <a:rect l="l" t="t" r="r" b="b"/>
                  <a:pathLst>
                    <a:path w="396" h="366" extrusionOk="0">
                      <a:moveTo>
                        <a:pt x="213" y="0"/>
                      </a:moveTo>
                      <a:cubicBezTo>
                        <a:pt x="92" y="0"/>
                        <a:pt x="1" y="61"/>
                        <a:pt x="1" y="183"/>
                      </a:cubicBezTo>
                      <a:cubicBezTo>
                        <a:pt x="1" y="274"/>
                        <a:pt x="92" y="365"/>
                        <a:pt x="213" y="365"/>
                      </a:cubicBezTo>
                      <a:cubicBezTo>
                        <a:pt x="305" y="365"/>
                        <a:pt x="396" y="274"/>
                        <a:pt x="396" y="183"/>
                      </a:cubicBezTo>
                      <a:cubicBezTo>
                        <a:pt x="396" y="61"/>
                        <a:pt x="305" y="0"/>
                        <a:pt x="21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1" name="Google Shape;5211;p32"/>
                <p:cNvSpPr/>
                <p:nvPr/>
              </p:nvSpPr>
              <p:spPr>
                <a:xfrm>
                  <a:off x="487447" y="3038655"/>
                  <a:ext cx="22946" cy="22946"/>
                </a:xfrm>
                <a:custGeom>
                  <a:avLst/>
                  <a:gdLst/>
                  <a:ahLst/>
                  <a:cxnLst/>
                  <a:rect l="l" t="t" r="r" b="b"/>
                  <a:pathLst>
                    <a:path w="670" h="670" extrusionOk="0">
                      <a:moveTo>
                        <a:pt x="335" y="1"/>
                      </a:moveTo>
                      <a:cubicBezTo>
                        <a:pt x="152" y="1"/>
                        <a:pt x="1" y="122"/>
                        <a:pt x="1" y="335"/>
                      </a:cubicBezTo>
                      <a:cubicBezTo>
                        <a:pt x="1" y="517"/>
                        <a:pt x="152" y="669"/>
                        <a:pt x="335" y="669"/>
                      </a:cubicBezTo>
                      <a:cubicBezTo>
                        <a:pt x="517" y="669"/>
                        <a:pt x="669" y="517"/>
                        <a:pt x="669" y="335"/>
                      </a:cubicBezTo>
                      <a:cubicBezTo>
                        <a:pt x="669" y="122"/>
                        <a:pt x="517" y="1"/>
                        <a:pt x="335"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2" name="Google Shape;5212;p32"/>
                <p:cNvSpPr/>
                <p:nvPr/>
              </p:nvSpPr>
              <p:spPr>
                <a:xfrm>
                  <a:off x="429158" y="3971386"/>
                  <a:ext cx="22946" cy="22912"/>
                </a:xfrm>
                <a:custGeom>
                  <a:avLst/>
                  <a:gdLst/>
                  <a:ahLst/>
                  <a:cxnLst/>
                  <a:rect l="l" t="t" r="r" b="b"/>
                  <a:pathLst>
                    <a:path w="670" h="669" extrusionOk="0">
                      <a:moveTo>
                        <a:pt x="335" y="0"/>
                      </a:moveTo>
                      <a:cubicBezTo>
                        <a:pt x="152" y="0"/>
                        <a:pt x="0" y="152"/>
                        <a:pt x="0" y="335"/>
                      </a:cubicBezTo>
                      <a:cubicBezTo>
                        <a:pt x="0" y="517"/>
                        <a:pt x="152" y="669"/>
                        <a:pt x="335" y="669"/>
                      </a:cubicBezTo>
                      <a:cubicBezTo>
                        <a:pt x="517" y="669"/>
                        <a:pt x="669" y="517"/>
                        <a:pt x="669" y="335"/>
                      </a:cubicBezTo>
                      <a:cubicBezTo>
                        <a:pt x="669" y="152"/>
                        <a:pt x="517" y="0"/>
                        <a:pt x="33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3" name="Google Shape;5213;p32"/>
                <p:cNvSpPr/>
                <p:nvPr/>
              </p:nvSpPr>
              <p:spPr>
                <a:xfrm>
                  <a:off x="136650" y="4533490"/>
                  <a:ext cx="22912" cy="22946"/>
                </a:xfrm>
                <a:custGeom>
                  <a:avLst/>
                  <a:gdLst/>
                  <a:ahLst/>
                  <a:cxnLst/>
                  <a:rect l="l" t="t" r="r" b="b"/>
                  <a:pathLst>
                    <a:path w="669" h="670" extrusionOk="0">
                      <a:moveTo>
                        <a:pt x="335" y="1"/>
                      </a:moveTo>
                      <a:cubicBezTo>
                        <a:pt x="152" y="1"/>
                        <a:pt x="0" y="153"/>
                        <a:pt x="0" y="335"/>
                      </a:cubicBezTo>
                      <a:cubicBezTo>
                        <a:pt x="0" y="518"/>
                        <a:pt x="152" y="669"/>
                        <a:pt x="335" y="669"/>
                      </a:cubicBezTo>
                      <a:cubicBezTo>
                        <a:pt x="517" y="669"/>
                        <a:pt x="669" y="518"/>
                        <a:pt x="669" y="335"/>
                      </a:cubicBezTo>
                      <a:cubicBezTo>
                        <a:pt x="669" y="153"/>
                        <a:pt x="517" y="1"/>
                        <a:pt x="335"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4" name="Google Shape;5214;p32"/>
                <p:cNvSpPr/>
                <p:nvPr/>
              </p:nvSpPr>
              <p:spPr>
                <a:xfrm>
                  <a:off x="669610" y="4110876"/>
                  <a:ext cx="12535" cy="13562"/>
                </a:xfrm>
                <a:custGeom>
                  <a:avLst/>
                  <a:gdLst/>
                  <a:ahLst/>
                  <a:cxnLst/>
                  <a:rect l="l" t="t" r="r" b="b"/>
                  <a:pathLst>
                    <a:path w="366" h="396" extrusionOk="0">
                      <a:moveTo>
                        <a:pt x="183" y="0"/>
                      </a:moveTo>
                      <a:cubicBezTo>
                        <a:pt x="62" y="0"/>
                        <a:pt x="1" y="91"/>
                        <a:pt x="1" y="213"/>
                      </a:cubicBezTo>
                      <a:cubicBezTo>
                        <a:pt x="1" y="304"/>
                        <a:pt x="62" y="395"/>
                        <a:pt x="183" y="395"/>
                      </a:cubicBezTo>
                      <a:cubicBezTo>
                        <a:pt x="274" y="395"/>
                        <a:pt x="366" y="304"/>
                        <a:pt x="366" y="213"/>
                      </a:cubicBezTo>
                      <a:cubicBezTo>
                        <a:pt x="366" y="91"/>
                        <a:pt x="274"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5" name="Google Shape;5215;p32"/>
                <p:cNvSpPr/>
                <p:nvPr/>
              </p:nvSpPr>
              <p:spPr>
                <a:xfrm>
                  <a:off x="772660" y="4943638"/>
                  <a:ext cx="12535" cy="12535"/>
                </a:xfrm>
                <a:custGeom>
                  <a:avLst/>
                  <a:gdLst/>
                  <a:ahLst/>
                  <a:cxnLst/>
                  <a:rect l="l" t="t" r="r" b="b"/>
                  <a:pathLst>
                    <a:path w="366" h="366" extrusionOk="0">
                      <a:moveTo>
                        <a:pt x="183" y="1"/>
                      </a:moveTo>
                      <a:cubicBezTo>
                        <a:pt x="92" y="1"/>
                        <a:pt x="1" y="61"/>
                        <a:pt x="1" y="183"/>
                      </a:cubicBezTo>
                      <a:cubicBezTo>
                        <a:pt x="1" y="274"/>
                        <a:pt x="92" y="365"/>
                        <a:pt x="183" y="365"/>
                      </a:cubicBezTo>
                      <a:cubicBezTo>
                        <a:pt x="274" y="365"/>
                        <a:pt x="366" y="274"/>
                        <a:pt x="366" y="183"/>
                      </a:cubicBezTo>
                      <a:cubicBezTo>
                        <a:pt x="366" y="61"/>
                        <a:pt x="27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6" name="Google Shape;5216;p32"/>
                <p:cNvSpPr/>
                <p:nvPr/>
              </p:nvSpPr>
              <p:spPr>
                <a:xfrm>
                  <a:off x="1526345" y="4595958"/>
                  <a:ext cx="13562" cy="12535"/>
                </a:xfrm>
                <a:custGeom>
                  <a:avLst/>
                  <a:gdLst/>
                  <a:ahLst/>
                  <a:cxnLst/>
                  <a:rect l="l" t="t" r="r" b="b"/>
                  <a:pathLst>
                    <a:path w="396" h="366" extrusionOk="0">
                      <a:moveTo>
                        <a:pt x="183" y="1"/>
                      </a:moveTo>
                      <a:cubicBezTo>
                        <a:pt x="92" y="1"/>
                        <a:pt x="0" y="61"/>
                        <a:pt x="0" y="183"/>
                      </a:cubicBezTo>
                      <a:cubicBezTo>
                        <a:pt x="0" y="274"/>
                        <a:pt x="92" y="365"/>
                        <a:pt x="183" y="365"/>
                      </a:cubicBezTo>
                      <a:cubicBezTo>
                        <a:pt x="304" y="365"/>
                        <a:pt x="396" y="274"/>
                        <a:pt x="396" y="183"/>
                      </a:cubicBezTo>
                      <a:cubicBezTo>
                        <a:pt x="396" y="61"/>
                        <a:pt x="30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7" name="Google Shape;5217;p32"/>
                <p:cNvSpPr/>
                <p:nvPr/>
              </p:nvSpPr>
              <p:spPr>
                <a:xfrm>
                  <a:off x="635259" y="4899939"/>
                  <a:ext cx="12535" cy="13562"/>
                </a:xfrm>
                <a:custGeom>
                  <a:avLst/>
                  <a:gdLst/>
                  <a:ahLst/>
                  <a:cxnLst/>
                  <a:rect l="l" t="t" r="r" b="b"/>
                  <a:pathLst>
                    <a:path w="366" h="396" extrusionOk="0">
                      <a:moveTo>
                        <a:pt x="183" y="0"/>
                      </a:moveTo>
                      <a:cubicBezTo>
                        <a:pt x="92" y="0"/>
                        <a:pt x="1" y="91"/>
                        <a:pt x="1" y="213"/>
                      </a:cubicBezTo>
                      <a:cubicBezTo>
                        <a:pt x="1" y="304"/>
                        <a:pt x="92" y="395"/>
                        <a:pt x="183" y="395"/>
                      </a:cubicBezTo>
                      <a:cubicBezTo>
                        <a:pt x="274" y="395"/>
                        <a:pt x="365" y="304"/>
                        <a:pt x="365" y="213"/>
                      </a:cubicBezTo>
                      <a:cubicBezTo>
                        <a:pt x="365" y="91"/>
                        <a:pt x="274"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8" name="Google Shape;5218;p32"/>
                <p:cNvSpPr/>
                <p:nvPr/>
              </p:nvSpPr>
              <p:spPr>
                <a:xfrm>
                  <a:off x="413541" y="3430070"/>
                  <a:ext cx="13562" cy="12535"/>
                </a:xfrm>
                <a:custGeom>
                  <a:avLst/>
                  <a:gdLst/>
                  <a:ahLst/>
                  <a:cxnLst/>
                  <a:rect l="l" t="t" r="r" b="b"/>
                  <a:pathLst>
                    <a:path w="396" h="366" extrusionOk="0">
                      <a:moveTo>
                        <a:pt x="213" y="0"/>
                      </a:moveTo>
                      <a:cubicBezTo>
                        <a:pt x="92" y="0"/>
                        <a:pt x="0" y="92"/>
                        <a:pt x="0" y="183"/>
                      </a:cubicBezTo>
                      <a:cubicBezTo>
                        <a:pt x="0" y="274"/>
                        <a:pt x="92" y="365"/>
                        <a:pt x="213" y="365"/>
                      </a:cubicBezTo>
                      <a:cubicBezTo>
                        <a:pt x="304" y="365"/>
                        <a:pt x="396" y="274"/>
                        <a:pt x="396" y="183"/>
                      </a:cubicBezTo>
                      <a:cubicBezTo>
                        <a:pt x="396" y="92"/>
                        <a:pt x="304" y="0"/>
                        <a:pt x="21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9" name="Google Shape;5219;p32"/>
                <p:cNvSpPr/>
                <p:nvPr/>
              </p:nvSpPr>
              <p:spPr>
                <a:xfrm>
                  <a:off x="8424888" y="4381534"/>
                  <a:ext cx="22946" cy="22912"/>
                </a:xfrm>
                <a:custGeom>
                  <a:avLst/>
                  <a:gdLst/>
                  <a:ahLst/>
                  <a:cxnLst/>
                  <a:rect l="l" t="t" r="r" b="b"/>
                  <a:pathLst>
                    <a:path w="670" h="669" extrusionOk="0">
                      <a:moveTo>
                        <a:pt x="335" y="0"/>
                      </a:moveTo>
                      <a:cubicBezTo>
                        <a:pt x="153" y="0"/>
                        <a:pt x="1" y="152"/>
                        <a:pt x="1" y="334"/>
                      </a:cubicBezTo>
                      <a:cubicBezTo>
                        <a:pt x="1" y="517"/>
                        <a:pt x="153" y="669"/>
                        <a:pt x="335" y="669"/>
                      </a:cubicBezTo>
                      <a:cubicBezTo>
                        <a:pt x="517" y="669"/>
                        <a:pt x="669" y="547"/>
                        <a:pt x="669" y="334"/>
                      </a:cubicBezTo>
                      <a:cubicBezTo>
                        <a:pt x="669" y="152"/>
                        <a:pt x="517" y="0"/>
                        <a:pt x="33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0" name="Google Shape;5220;p32"/>
                <p:cNvSpPr/>
                <p:nvPr/>
              </p:nvSpPr>
              <p:spPr>
                <a:xfrm>
                  <a:off x="7745143" y="4712399"/>
                  <a:ext cx="22946" cy="22055"/>
                </a:xfrm>
                <a:custGeom>
                  <a:avLst/>
                  <a:gdLst/>
                  <a:ahLst/>
                  <a:cxnLst/>
                  <a:rect l="l" t="t" r="r" b="b"/>
                  <a:pathLst>
                    <a:path w="670" h="644" extrusionOk="0">
                      <a:moveTo>
                        <a:pt x="381" y="1"/>
                      </a:moveTo>
                      <a:cubicBezTo>
                        <a:pt x="366" y="1"/>
                        <a:pt x="350" y="2"/>
                        <a:pt x="335" y="5"/>
                      </a:cubicBezTo>
                      <a:cubicBezTo>
                        <a:pt x="152" y="5"/>
                        <a:pt x="0" y="126"/>
                        <a:pt x="0" y="339"/>
                      </a:cubicBezTo>
                      <a:cubicBezTo>
                        <a:pt x="0" y="491"/>
                        <a:pt x="152" y="643"/>
                        <a:pt x="335" y="643"/>
                      </a:cubicBezTo>
                      <a:cubicBezTo>
                        <a:pt x="517" y="643"/>
                        <a:pt x="669" y="522"/>
                        <a:pt x="669" y="339"/>
                      </a:cubicBezTo>
                      <a:cubicBezTo>
                        <a:pt x="669" y="145"/>
                        <a:pt x="542" y="1"/>
                        <a:pt x="381"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1" name="Google Shape;5221;p32"/>
                <p:cNvSpPr/>
                <p:nvPr/>
              </p:nvSpPr>
              <p:spPr>
                <a:xfrm>
                  <a:off x="970474" y="4658425"/>
                  <a:ext cx="22912" cy="22912"/>
                </a:xfrm>
                <a:custGeom>
                  <a:avLst/>
                  <a:gdLst/>
                  <a:ahLst/>
                  <a:cxnLst/>
                  <a:rect l="l" t="t" r="r" b="b"/>
                  <a:pathLst>
                    <a:path w="669" h="669" extrusionOk="0">
                      <a:moveTo>
                        <a:pt x="334" y="0"/>
                      </a:moveTo>
                      <a:cubicBezTo>
                        <a:pt x="152" y="0"/>
                        <a:pt x="0" y="152"/>
                        <a:pt x="0" y="335"/>
                      </a:cubicBezTo>
                      <a:cubicBezTo>
                        <a:pt x="0" y="517"/>
                        <a:pt x="152" y="669"/>
                        <a:pt x="334" y="669"/>
                      </a:cubicBezTo>
                      <a:cubicBezTo>
                        <a:pt x="547" y="669"/>
                        <a:pt x="669" y="517"/>
                        <a:pt x="669" y="335"/>
                      </a:cubicBezTo>
                      <a:cubicBezTo>
                        <a:pt x="669" y="152"/>
                        <a:pt x="547" y="0"/>
                        <a:pt x="334"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2" name="Google Shape;5222;p32"/>
                <p:cNvSpPr/>
                <p:nvPr/>
              </p:nvSpPr>
              <p:spPr>
                <a:xfrm>
                  <a:off x="2298763" y="4984256"/>
                  <a:ext cx="12500" cy="12500"/>
                </a:xfrm>
                <a:custGeom>
                  <a:avLst/>
                  <a:gdLst/>
                  <a:ahLst/>
                  <a:cxnLst/>
                  <a:rect l="l" t="t" r="r" b="b"/>
                  <a:pathLst>
                    <a:path w="365" h="365" extrusionOk="0">
                      <a:moveTo>
                        <a:pt x="182" y="0"/>
                      </a:moveTo>
                      <a:cubicBezTo>
                        <a:pt x="91" y="0"/>
                        <a:pt x="0" y="61"/>
                        <a:pt x="0" y="182"/>
                      </a:cubicBezTo>
                      <a:cubicBezTo>
                        <a:pt x="0" y="274"/>
                        <a:pt x="91" y="365"/>
                        <a:pt x="182" y="365"/>
                      </a:cubicBezTo>
                      <a:cubicBezTo>
                        <a:pt x="304" y="365"/>
                        <a:pt x="365" y="274"/>
                        <a:pt x="365" y="182"/>
                      </a:cubicBezTo>
                      <a:cubicBezTo>
                        <a:pt x="365" y="61"/>
                        <a:pt x="304" y="0"/>
                        <a:pt x="182"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3" name="Google Shape;5223;p32"/>
                <p:cNvSpPr/>
                <p:nvPr/>
              </p:nvSpPr>
              <p:spPr>
                <a:xfrm>
                  <a:off x="1578401" y="4862437"/>
                  <a:ext cx="13562" cy="12535"/>
                </a:xfrm>
                <a:custGeom>
                  <a:avLst/>
                  <a:gdLst/>
                  <a:ahLst/>
                  <a:cxnLst/>
                  <a:rect l="l" t="t" r="r" b="b"/>
                  <a:pathLst>
                    <a:path w="396" h="366" extrusionOk="0">
                      <a:moveTo>
                        <a:pt x="213" y="1"/>
                      </a:moveTo>
                      <a:cubicBezTo>
                        <a:pt x="91" y="1"/>
                        <a:pt x="0" y="92"/>
                        <a:pt x="0" y="183"/>
                      </a:cubicBezTo>
                      <a:cubicBezTo>
                        <a:pt x="0" y="305"/>
                        <a:pt x="91" y="366"/>
                        <a:pt x="213" y="366"/>
                      </a:cubicBezTo>
                      <a:cubicBezTo>
                        <a:pt x="304" y="366"/>
                        <a:pt x="395" y="305"/>
                        <a:pt x="395" y="183"/>
                      </a:cubicBezTo>
                      <a:cubicBezTo>
                        <a:pt x="395" y="92"/>
                        <a:pt x="304" y="1"/>
                        <a:pt x="21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4" name="Google Shape;5224;p32"/>
                <p:cNvSpPr/>
                <p:nvPr/>
              </p:nvSpPr>
              <p:spPr>
                <a:xfrm>
                  <a:off x="2117628" y="5031072"/>
                  <a:ext cx="13562" cy="12535"/>
                </a:xfrm>
                <a:custGeom>
                  <a:avLst/>
                  <a:gdLst/>
                  <a:ahLst/>
                  <a:cxnLst/>
                  <a:rect l="l" t="t" r="r" b="b"/>
                  <a:pathLst>
                    <a:path w="396" h="366" extrusionOk="0">
                      <a:moveTo>
                        <a:pt x="213" y="1"/>
                      </a:moveTo>
                      <a:cubicBezTo>
                        <a:pt x="91" y="1"/>
                        <a:pt x="0" y="62"/>
                        <a:pt x="0" y="183"/>
                      </a:cubicBezTo>
                      <a:cubicBezTo>
                        <a:pt x="0" y="274"/>
                        <a:pt x="91" y="366"/>
                        <a:pt x="213" y="366"/>
                      </a:cubicBezTo>
                      <a:cubicBezTo>
                        <a:pt x="304" y="366"/>
                        <a:pt x="395" y="274"/>
                        <a:pt x="395" y="183"/>
                      </a:cubicBezTo>
                      <a:cubicBezTo>
                        <a:pt x="395" y="62"/>
                        <a:pt x="304" y="1"/>
                        <a:pt x="21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5" name="Google Shape;5225;p32"/>
                <p:cNvSpPr/>
                <p:nvPr/>
              </p:nvSpPr>
              <p:spPr>
                <a:xfrm>
                  <a:off x="2418458" y="5072717"/>
                  <a:ext cx="22946" cy="22946"/>
                </a:xfrm>
                <a:custGeom>
                  <a:avLst/>
                  <a:gdLst/>
                  <a:ahLst/>
                  <a:cxnLst/>
                  <a:rect l="l" t="t" r="r" b="b"/>
                  <a:pathLst>
                    <a:path w="670" h="670" extrusionOk="0">
                      <a:moveTo>
                        <a:pt x="335" y="1"/>
                      </a:moveTo>
                      <a:cubicBezTo>
                        <a:pt x="153" y="1"/>
                        <a:pt x="1" y="153"/>
                        <a:pt x="1" y="335"/>
                      </a:cubicBezTo>
                      <a:cubicBezTo>
                        <a:pt x="1" y="517"/>
                        <a:pt x="153" y="669"/>
                        <a:pt x="335" y="669"/>
                      </a:cubicBezTo>
                      <a:cubicBezTo>
                        <a:pt x="517" y="669"/>
                        <a:pt x="669" y="517"/>
                        <a:pt x="669" y="335"/>
                      </a:cubicBezTo>
                      <a:cubicBezTo>
                        <a:pt x="669" y="153"/>
                        <a:pt x="517" y="1"/>
                        <a:pt x="335"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6" name="Google Shape;5226;p32"/>
                <p:cNvSpPr/>
                <p:nvPr/>
              </p:nvSpPr>
              <p:spPr>
                <a:xfrm>
                  <a:off x="3427150" y="5120595"/>
                  <a:ext cx="22946" cy="22946"/>
                </a:xfrm>
                <a:custGeom>
                  <a:avLst/>
                  <a:gdLst/>
                  <a:ahLst/>
                  <a:cxnLst/>
                  <a:rect l="l" t="t" r="r" b="b"/>
                  <a:pathLst>
                    <a:path w="670" h="670" extrusionOk="0">
                      <a:moveTo>
                        <a:pt x="335" y="1"/>
                      </a:moveTo>
                      <a:cubicBezTo>
                        <a:pt x="153" y="1"/>
                        <a:pt x="1" y="153"/>
                        <a:pt x="1" y="335"/>
                      </a:cubicBezTo>
                      <a:cubicBezTo>
                        <a:pt x="1" y="518"/>
                        <a:pt x="153" y="670"/>
                        <a:pt x="335" y="670"/>
                      </a:cubicBezTo>
                      <a:cubicBezTo>
                        <a:pt x="518" y="670"/>
                        <a:pt x="670" y="518"/>
                        <a:pt x="670" y="335"/>
                      </a:cubicBezTo>
                      <a:cubicBezTo>
                        <a:pt x="670" y="153"/>
                        <a:pt x="518" y="1"/>
                        <a:pt x="335"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7" name="Google Shape;5227;p32"/>
                <p:cNvSpPr/>
                <p:nvPr/>
              </p:nvSpPr>
              <p:spPr>
                <a:xfrm>
                  <a:off x="8152175" y="4661542"/>
                  <a:ext cx="12500" cy="12535"/>
                </a:xfrm>
                <a:custGeom>
                  <a:avLst/>
                  <a:gdLst/>
                  <a:ahLst/>
                  <a:cxnLst/>
                  <a:rect l="l" t="t" r="r" b="b"/>
                  <a:pathLst>
                    <a:path w="365" h="366" extrusionOk="0">
                      <a:moveTo>
                        <a:pt x="182" y="0"/>
                      </a:moveTo>
                      <a:cubicBezTo>
                        <a:pt x="91" y="0"/>
                        <a:pt x="0" y="92"/>
                        <a:pt x="0" y="183"/>
                      </a:cubicBezTo>
                      <a:cubicBezTo>
                        <a:pt x="0" y="304"/>
                        <a:pt x="91" y="365"/>
                        <a:pt x="182" y="365"/>
                      </a:cubicBezTo>
                      <a:cubicBezTo>
                        <a:pt x="304" y="365"/>
                        <a:pt x="365" y="304"/>
                        <a:pt x="365" y="183"/>
                      </a:cubicBezTo>
                      <a:cubicBezTo>
                        <a:pt x="365" y="92"/>
                        <a:pt x="304" y="0"/>
                        <a:pt x="182"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8" name="Google Shape;5228;p32"/>
                <p:cNvSpPr/>
                <p:nvPr/>
              </p:nvSpPr>
              <p:spPr>
                <a:xfrm>
                  <a:off x="9119221" y="4245161"/>
                  <a:ext cx="12535" cy="12500"/>
                </a:xfrm>
                <a:custGeom>
                  <a:avLst/>
                  <a:gdLst/>
                  <a:ahLst/>
                  <a:cxnLst/>
                  <a:rect l="l" t="t" r="r" b="b"/>
                  <a:pathLst>
                    <a:path w="366" h="365" extrusionOk="0">
                      <a:moveTo>
                        <a:pt x="183" y="0"/>
                      </a:moveTo>
                      <a:cubicBezTo>
                        <a:pt x="92" y="0"/>
                        <a:pt x="1" y="61"/>
                        <a:pt x="1" y="183"/>
                      </a:cubicBezTo>
                      <a:cubicBezTo>
                        <a:pt x="1" y="274"/>
                        <a:pt x="92" y="365"/>
                        <a:pt x="183" y="365"/>
                      </a:cubicBezTo>
                      <a:cubicBezTo>
                        <a:pt x="305" y="365"/>
                        <a:pt x="365" y="274"/>
                        <a:pt x="365" y="183"/>
                      </a:cubicBezTo>
                      <a:cubicBezTo>
                        <a:pt x="365" y="61"/>
                        <a:pt x="305"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9" name="Google Shape;5229;p32"/>
                <p:cNvSpPr/>
                <p:nvPr/>
              </p:nvSpPr>
              <p:spPr>
                <a:xfrm>
                  <a:off x="8573761" y="4660514"/>
                  <a:ext cx="12535" cy="12500"/>
                </a:xfrm>
                <a:custGeom>
                  <a:avLst/>
                  <a:gdLst/>
                  <a:ahLst/>
                  <a:cxnLst/>
                  <a:rect l="l" t="t" r="r" b="b"/>
                  <a:pathLst>
                    <a:path w="366" h="365" extrusionOk="0">
                      <a:moveTo>
                        <a:pt x="183" y="0"/>
                      </a:moveTo>
                      <a:cubicBezTo>
                        <a:pt x="61" y="0"/>
                        <a:pt x="0" y="61"/>
                        <a:pt x="0" y="182"/>
                      </a:cubicBezTo>
                      <a:cubicBezTo>
                        <a:pt x="0" y="274"/>
                        <a:pt x="61" y="365"/>
                        <a:pt x="183" y="365"/>
                      </a:cubicBezTo>
                      <a:cubicBezTo>
                        <a:pt x="274" y="365"/>
                        <a:pt x="365" y="274"/>
                        <a:pt x="365" y="182"/>
                      </a:cubicBezTo>
                      <a:cubicBezTo>
                        <a:pt x="365" y="61"/>
                        <a:pt x="274"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0" name="Google Shape;5230;p32"/>
                <p:cNvSpPr/>
                <p:nvPr/>
              </p:nvSpPr>
              <p:spPr>
                <a:xfrm>
                  <a:off x="9238951" y="3549765"/>
                  <a:ext cx="46851" cy="45857"/>
                </a:xfrm>
                <a:custGeom>
                  <a:avLst/>
                  <a:gdLst/>
                  <a:ahLst/>
                  <a:cxnLst/>
                  <a:rect l="l" t="t" r="r" b="b"/>
                  <a:pathLst>
                    <a:path w="1368" h="1339" extrusionOk="0">
                      <a:moveTo>
                        <a:pt x="699" y="1"/>
                      </a:moveTo>
                      <a:cubicBezTo>
                        <a:pt x="304" y="1"/>
                        <a:pt x="0" y="305"/>
                        <a:pt x="0" y="670"/>
                      </a:cubicBezTo>
                      <a:cubicBezTo>
                        <a:pt x="0" y="1065"/>
                        <a:pt x="304" y="1338"/>
                        <a:pt x="699" y="1338"/>
                      </a:cubicBezTo>
                      <a:cubicBezTo>
                        <a:pt x="1064" y="1338"/>
                        <a:pt x="1368" y="1065"/>
                        <a:pt x="1368" y="670"/>
                      </a:cubicBezTo>
                      <a:cubicBezTo>
                        <a:pt x="1368" y="305"/>
                        <a:pt x="1064" y="1"/>
                        <a:pt x="699"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1" name="Google Shape;5231;p32"/>
                <p:cNvSpPr/>
                <p:nvPr/>
              </p:nvSpPr>
              <p:spPr>
                <a:xfrm>
                  <a:off x="9087988" y="4949906"/>
                  <a:ext cx="22946" cy="22912"/>
                </a:xfrm>
                <a:custGeom>
                  <a:avLst/>
                  <a:gdLst/>
                  <a:ahLst/>
                  <a:cxnLst/>
                  <a:rect l="l" t="t" r="r" b="b"/>
                  <a:pathLst>
                    <a:path w="670" h="669" extrusionOk="0">
                      <a:moveTo>
                        <a:pt x="335" y="0"/>
                      </a:moveTo>
                      <a:cubicBezTo>
                        <a:pt x="153" y="0"/>
                        <a:pt x="1" y="152"/>
                        <a:pt x="1" y="334"/>
                      </a:cubicBezTo>
                      <a:cubicBezTo>
                        <a:pt x="1" y="517"/>
                        <a:pt x="153" y="669"/>
                        <a:pt x="335" y="669"/>
                      </a:cubicBezTo>
                      <a:cubicBezTo>
                        <a:pt x="518" y="669"/>
                        <a:pt x="670" y="517"/>
                        <a:pt x="670" y="334"/>
                      </a:cubicBezTo>
                      <a:cubicBezTo>
                        <a:pt x="670" y="152"/>
                        <a:pt x="518" y="0"/>
                        <a:pt x="33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2" name="Google Shape;5232;p32"/>
                <p:cNvSpPr/>
                <p:nvPr/>
              </p:nvSpPr>
              <p:spPr>
                <a:xfrm>
                  <a:off x="8825686" y="4731270"/>
                  <a:ext cx="22912" cy="22946"/>
                </a:xfrm>
                <a:custGeom>
                  <a:avLst/>
                  <a:gdLst/>
                  <a:ahLst/>
                  <a:cxnLst/>
                  <a:rect l="l" t="t" r="r" b="b"/>
                  <a:pathLst>
                    <a:path w="669" h="670" extrusionOk="0">
                      <a:moveTo>
                        <a:pt x="334" y="1"/>
                      </a:moveTo>
                      <a:cubicBezTo>
                        <a:pt x="152" y="1"/>
                        <a:pt x="0" y="123"/>
                        <a:pt x="0" y="335"/>
                      </a:cubicBezTo>
                      <a:cubicBezTo>
                        <a:pt x="0" y="518"/>
                        <a:pt x="152" y="670"/>
                        <a:pt x="334" y="670"/>
                      </a:cubicBezTo>
                      <a:cubicBezTo>
                        <a:pt x="517" y="670"/>
                        <a:pt x="669" y="518"/>
                        <a:pt x="669" y="335"/>
                      </a:cubicBezTo>
                      <a:cubicBezTo>
                        <a:pt x="669" y="123"/>
                        <a:pt x="517" y="1"/>
                        <a:pt x="334"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3" name="Google Shape;5233;p32"/>
                <p:cNvSpPr/>
                <p:nvPr/>
              </p:nvSpPr>
              <p:spPr>
                <a:xfrm>
                  <a:off x="8266664" y="5006106"/>
                  <a:ext cx="13562" cy="12535"/>
                </a:xfrm>
                <a:custGeom>
                  <a:avLst/>
                  <a:gdLst/>
                  <a:ahLst/>
                  <a:cxnLst/>
                  <a:rect l="l" t="t" r="r" b="b"/>
                  <a:pathLst>
                    <a:path w="396" h="366" extrusionOk="0">
                      <a:moveTo>
                        <a:pt x="213" y="0"/>
                      </a:moveTo>
                      <a:cubicBezTo>
                        <a:pt x="92" y="0"/>
                        <a:pt x="1" y="61"/>
                        <a:pt x="1" y="183"/>
                      </a:cubicBezTo>
                      <a:cubicBezTo>
                        <a:pt x="1" y="274"/>
                        <a:pt x="92" y="365"/>
                        <a:pt x="213" y="365"/>
                      </a:cubicBezTo>
                      <a:cubicBezTo>
                        <a:pt x="305" y="365"/>
                        <a:pt x="396" y="274"/>
                        <a:pt x="396" y="183"/>
                      </a:cubicBezTo>
                      <a:cubicBezTo>
                        <a:pt x="396" y="61"/>
                        <a:pt x="305" y="0"/>
                        <a:pt x="21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4" name="Google Shape;5234;p32"/>
                <p:cNvSpPr/>
                <p:nvPr/>
              </p:nvSpPr>
              <p:spPr>
                <a:xfrm>
                  <a:off x="1880259" y="5001928"/>
                  <a:ext cx="22946" cy="22946"/>
                </a:xfrm>
                <a:custGeom>
                  <a:avLst/>
                  <a:gdLst/>
                  <a:ahLst/>
                  <a:cxnLst/>
                  <a:rect l="l" t="t" r="r" b="b"/>
                  <a:pathLst>
                    <a:path w="670" h="670" extrusionOk="0">
                      <a:moveTo>
                        <a:pt x="335" y="1"/>
                      </a:moveTo>
                      <a:cubicBezTo>
                        <a:pt x="153" y="1"/>
                        <a:pt x="1" y="153"/>
                        <a:pt x="1" y="335"/>
                      </a:cubicBezTo>
                      <a:cubicBezTo>
                        <a:pt x="1" y="518"/>
                        <a:pt x="153" y="669"/>
                        <a:pt x="335" y="669"/>
                      </a:cubicBezTo>
                      <a:cubicBezTo>
                        <a:pt x="518" y="669"/>
                        <a:pt x="670" y="518"/>
                        <a:pt x="670" y="335"/>
                      </a:cubicBezTo>
                      <a:cubicBezTo>
                        <a:pt x="670" y="153"/>
                        <a:pt x="518" y="1"/>
                        <a:pt x="335"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5" name="Google Shape;5235;p32"/>
                <p:cNvSpPr/>
                <p:nvPr/>
              </p:nvSpPr>
              <p:spPr>
                <a:xfrm>
                  <a:off x="3009741" y="4930111"/>
                  <a:ext cx="12535" cy="13562"/>
                </a:xfrm>
                <a:custGeom>
                  <a:avLst/>
                  <a:gdLst/>
                  <a:ahLst/>
                  <a:cxnLst/>
                  <a:rect l="l" t="t" r="r" b="b"/>
                  <a:pathLst>
                    <a:path w="366" h="396" extrusionOk="0">
                      <a:moveTo>
                        <a:pt x="183" y="0"/>
                      </a:moveTo>
                      <a:cubicBezTo>
                        <a:pt x="91" y="0"/>
                        <a:pt x="0" y="92"/>
                        <a:pt x="0" y="213"/>
                      </a:cubicBezTo>
                      <a:cubicBezTo>
                        <a:pt x="0" y="304"/>
                        <a:pt x="91" y="396"/>
                        <a:pt x="183" y="396"/>
                      </a:cubicBezTo>
                      <a:cubicBezTo>
                        <a:pt x="304" y="396"/>
                        <a:pt x="365" y="304"/>
                        <a:pt x="365" y="213"/>
                      </a:cubicBezTo>
                      <a:cubicBezTo>
                        <a:pt x="365" y="92"/>
                        <a:pt x="304"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6" name="Google Shape;5236;p32"/>
                <p:cNvSpPr/>
                <p:nvPr/>
              </p:nvSpPr>
              <p:spPr>
                <a:xfrm>
                  <a:off x="3664519" y="4639692"/>
                  <a:ext cx="12500" cy="13562"/>
                </a:xfrm>
                <a:custGeom>
                  <a:avLst/>
                  <a:gdLst/>
                  <a:ahLst/>
                  <a:cxnLst/>
                  <a:rect l="l" t="t" r="r" b="b"/>
                  <a:pathLst>
                    <a:path w="365" h="396" extrusionOk="0">
                      <a:moveTo>
                        <a:pt x="183" y="0"/>
                      </a:moveTo>
                      <a:cubicBezTo>
                        <a:pt x="91" y="0"/>
                        <a:pt x="0" y="91"/>
                        <a:pt x="0" y="213"/>
                      </a:cubicBezTo>
                      <a:cubicBezTo>
                        <a:pt x="0" y="304"/>
                        <a:pt x="91" y="395"/>
                        <a:pt x="183" y="395"/>
                      </a:cubicBezTo>
                      <a:cubicBezTo>
                        <a:pt x="304" y="395"/>
                        <a:pt x="365" y="304"/>
                        <a:pt x="365" y="213"/>
                      </a:cubicBezTo>
                      <a:cubicBezTo>
                        <a:pt x="365" y="91"/>
                        <a:pt x="304"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7" name="Google Shape;5237;p32"/>
                <p:cNvSpPr/>
                <p:nvPr/>
              </p:nvSpPr>
              <p:spPr>
                <a:xfrm>
                  <a:off x="2872340" y="4887438"/>
                  <a:ext cx="12500" cy="13562"/>
                </a:xfrm>
                <a:custGeom>
                  <a:avLst/>
                  <a:gdLst/>
                  <a:ahLst/>
                  <a:cxnLst/>
                  <a:rect l="l" t="t" r="r" b="b"/>
                  <a:pathLst>
                    <a:path w="365" h="396" extrusionOk="0">
                      <a:moveTo>
                        <a:pt x="182" y="0"/>
                      </a:moveTo>
                      <a:cubicBezTo>
                        <a:pt x="91" y="0"/>
                        <a:pt x="0" y="91"/>
                        <a:pt x="0" y="213"/>
                      </a:cubicBezTo>
                      <a:cubicBezTo>
                        <a:pt x="0" y="304"/>
                        <a:pt x="91" y="395"/>
                        <a:pt x="182" y="395"/>
                      </a:cubicBezTo>
                      <a:cubicBezTo>
                        <a:pt x="304" y="395"/>
                        <a:pt x="365" y="304"/>
                        <a:pt x="365" y="213"/>
                      </a:cubicBezTo>
                      <a:cubicBezTo>
                        <a:pt x="365" y="91"/>
                        <a:pt x="304" y="0"/>
                        <a:pt x="182"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8" name="Google Shape;5238;p32"/>
                <p:cNvSpPr/>
                <p:nvPr/>
              </p:nvSpPr>
              <p:spPr>
                <a:xfrm>
                  <a:off x="4584715" y="4807265"/>
                  <a:ext cx="45857" cy="45857"/>
                </a:xfrm>
                <a:custGeom>
                  <a:avLst/>
                  <a:gdLst/>
                  <a:ahLst/>
                  <a:cxnLst/>
                  <a:rect l="l" t="t" r="r" b="b"/>
                  <a:pathLst>
                    <a:path w="1339" h="1339" extrusionOk="0">
                      <a:moveTo>
                        <a:pt x="670" y="1"/>
                      </a:moveTo>
                      <a:cubicBezTo>
                        <a:pt x="275" y="1"/>
                        <a:pt x="1" y="274"/>
                        <a:pt x="1" y="670"/>
                      </a:cubicBezTo>
                      <a:cubicBezTo>
                        <a:pt x="1" y="1034"/>
                        <a:pt x="275" y="1338"/>
                        <a:pt x="670" y="1338"/>
                      </a:cubicBezTo>
                      <a:cubicBezTo>
                        <a:pt x="1034" y="1338"/>
                        <a:pt x="1338" y="1034"/>
                        <a:pt x="1338" y="670"/>
                      </a:cubicBezTo>
                      <a:cubicBezTo>
                        <a:pt x="1338" y="274"/>
                        <a:pt x="1034" y="1"/>
                        <a:pt x="670"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9" name="Google Shape;5239;p32"/>
                <p:cNvSpPr/>
                <p:nvPr/>
              </p:nvSpPr>
              <p:spPr>
                <a:xfrm>
                  <a:off x="3842504" y="4588663"/>
                  <a:ext cx="45857" cy="45857"/>
                </a:xfrm>
                <a:custGeom>
                  <a:avLst/>
                  <a:gdLst/>
                  <a:ahLst/>
                  <a:cxnLst/>
                  <a:rect l="l" t="t" r="r" b="b"/>
                  <a:pathLst>
                    <a:path w="1339" h="1339" extrusionOk="0">
                      <a:moveTo>
                        <a:pt x="670" y="1"/>
                      </a:moveTo>
                      <a:cubicBezTo>
                        <a:pt x="305" y="1"/>
                        <a:pt x="1" y="305"/>
                        <a:pt x="1" y="669"/>
                      </a:cubicBezTo>
                      <a:cubicBezTo>
                        <a:pt x="1" y="1034"/>
                        <a:pt x="305" y="1338"/>
                        <a:pt x="670" y="1338"/>
                      </a:cubicBezTo>
                      <a:cubicBezTo>
                        <a:pt x="1034" y="1338"/>
                        <a:pt x="1338" y="1034"/>
                        <a:pt x="1338" y="669"/>
                      </a:cubicBezTo>
                      <a:cubicBezTo>
                        <a:pt x="1338" y="305"/>
                        <a:pt x="1034" y="1"/>
                        <a:pt x="670"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0" name="Google Shape;5240;p32"/>
                <p:cNvSpPr/>
                <p:nvPr/>
              </p:nvSpPr>
              <p:spPr>
                <a:xfrm>
                  <a:off x="5542447" y="4636541"/>
                  <a:ext cx="22912" cy="22946"/>
                </a:xfrm>
                <a:custGeom>
                  <a:avLst/>
                  <a:gdLst/>
                  <a:ahLst/>
                  <a:cxnLst/>
                  <a:rect l="l" t="t" r="r" b="b"/>
                  <a:pathLst>
                    <a:path w="669" h="670" extrusionOk="0">
                      <a:moveTo>
                        <a:pt x="334" y="1"/>
                      </a:moveTo>
                      <a:cubicBezTo>
                        <a:pt x="152" y="1"/>
                        <a:pt x="0" y="153"/>
                        <a:pt x="0" y="335"/>
                      </a:cubicBezTo>
                      <a:cubicBezTo>
                        <a:pt x="0" y="518"/>
                        <a:pt x="152" y="670"/>
                        <a:pt x="334" y="670"/>
                      </a:cubicBezTo>
                      <a:cubicBezTo>
                        <a:pt x="517" y="670"/>
                        <a:pt x="669" y="518"/>
                        <a:pt x="669" y="335"/>
                      </a:cubicBezTo>
                      <a:cubicBezTo>
                        <a:pt x="669" y="153"/>
                        <a:pt x="517" y="1"/>
                        <a:pt x="334"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1" name="Google Shape;5241;p32"/>
                <p:cNvSpPr/>
                <p:nvPr/>
              </p:nvSpPr>
              <p:spPr>
                <a:xfrm>
                  <a:off x="4485843" y="4584519"/>
                  <a:ext cx="13562" cy="12500"/>
                </a:xfrm>
                <a:custGeom>
                  <a:avLst/>
                  <a:gdLst/>
                  <a:ahLst/>
                  <a:cxnLst/>
                  <a:rect l="l" t="t" r="r" b="b"/>
                  <a:pathLst>
                    <a:path w="396" h="365" extrusionOk="0">
                      <a:moveTo>
                        <a:pt x="183" y="0"/>
                      </a:moveTo>
                      <a:cubicBezTo>
                        <a:pt x="92" y="0"/>
                        <a:pt x="0" y="91"/>
                        <a:pt x="0" y="183"/>
                      </a:cubicBezTo>
                      <a:cubicBezTo>
                        <a:pt x="0" y="304"/>
                        <a:pt x="92" y="365"/>
                        <a:pt x="183" y="365"/>
                      </a:cubicBezTo>
                      <a:cubicBezTo>
                        <a:pt x="304" y="365"/>
                        <a:pt x="396" y="304"/>
                        <a:pt x="396" y="183"/>
                      </a:cubicBezTo>
                      <a:cubicBezTo>
                        <a:pt x="396" y="91"/>
                        <a:pt x="304"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2" name="Google Shape;5242;p32"/>
                <p:cNvSpPr/>
                <p:nvPr/>
              </p:nvSpPr>
              <p:spPr>
                <a:xfrm>
                  <a:off x="4117340" y="4989461"/>
                  <a:ext cx="22912" cy="22912"/>
                </a:xfrm>
                <a:custGeom>
                  <a:avLst/>
                  <a:gdLst/>
                  <a:ahLst/>
                  <a:cxnLst/>
                  <a:rect l="l" t="t" r="r" b="b"/>
                  <a:pathLst>
                    <a:path w="669" h="669" extrusionOk="0">
                      <a:moveTo>
                        <a:pt x="335" y="0"/>
                      </a:moveTo>
                      <a:cubicBezTo>
                        <a:pt x="152" y="0"/>
                        <a:pt x="0" y="152"/>
                        <a:pt x="0" y="334"/>
                      </a:cubicBezTo>
                      <a:cubicBezTo>
                        <a:pt x="0" y="517"/>
                        <a:pt x="152" y="669"/>
                        <a:pt x="335" y="669"/>
                      </a:cubicBezTo>
                      <a:cubicBezTo>
                        <a:pt x="517" y="669"/>
                        <a:pt x="669" y="517"/>
                        <a:pt x="669" y="334"/>
                      </a:cubicBezTo>
                      <a:cubicBezTo>
                        <a:pt x="669" y="152"/>
                        <a:pt x="517" y="0"/>
                        <a:pt x="33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3" name="Google Shape;5243;p32"/>
                <p:cNvSpPr/>
                <p:nvPr/>
              </p:nvSpPr>
              <p:spPr>
                <a:xfrm>
                  <a:off x="3389683" y="4617808"/>
                  <a:ext cx="22946" cy="22946"/>
                </a:xfrm>
                <a:custGeom>
                  <a:avLst/>
                  <a:gdLst/>
                  <a:ahLst/>
                  <a:cxnLst/>
                  <a:rect l="l" t="t" r="r" b="b"/>
                  <a:pathLst>
                    <a:path w="670" h="670" extrusionOk="0">
                      <a:moveTo>
                        <a:pt x="335" y="1"/>
                      </a:moveTo>
                      <a:cubicBezTo>
                        <a:pt x="153" y="1"/>
                        <a:pt x="1" y="153"/>
                        <a:pt x="1" y="335"/>
                      </a:cubicBezTo>
                      <a:cubicBezTo>
                        <a:pt x="1" y="518"/>
                        <a:pt x="153" y="670"/>
                        <a:pt x="335" y="670"/>
                      </a:cubicBezTo>
                      <a:cubicBezTo>
                        <a:pt x="517" y="670"/>
                        <a:pt x="669" y="518"/>
                        <a:pt x="669" y="335"/>
                      </a:cubicBezTo>
                      <a:cubicBezTo>
                        <a:pt x="669" y="153"/>
                        <a:pt x="517" y="1"/>
                        <a:pt x="335"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244" name="Google Shape;5244;p32"/>
            <p:cNvGrpSpPr/>
            <p:nvPr/>
          </p:nvGrpSpPr>
          <p:grpSpPr>
            <a:xfrm flipH="1">
              <a:off x="76476" y="76280"/>
              <a:ext cx="9353198" cy="5143461"/>
              <a:chOff x="276" y="80"/>
              <a:chExt cx="9353198" cy="5143461"/>
            </a:xfrm>
          </p:grpSpPr>
          <p:grpSp>
            <p:nvGrpSpPr>
              <p:cNvPr id="5245" name="Google Shape;5245;p32"/>
              <p:cNvGrpSpPr/>
              <p:nvPr/>
            </p:nvGrpSpPr>
            <p:grpSpPr>
              <a:xfrm>
                <a:off x="276" y="80"/>
                <a:ext cx="9353198" cy="5143461"/>
                <a:chOff x="-26474475" y="-7233075"/>
                <a:chExt cx="6827650" cy="3754625"/>
              </a:xfrm>
            </p:grpSpPr>
            <p:sp>
              <p:nvSpPr>
                <p:cNvPr id="5246" name="Google Shape;5246;p32"/>
                <p:cNvSpPr/>
                <p:nvPr/>
              </p:nvSpPr>
              <p:spPr>
                <a:xfrm>
                  <a:off x="-26135575" y="-7007400"/>
                  <a:ext cx="34225" cy="33450"/>
                </a:xfrm>
                <a:custGeom>
                  <a:avLst/>
                  <a:gdLst/>
                  <a:ahLst/>
                  <a:cxnLst/>
                  <a:rect l="l" t="t" r="r" b="b"/>
                  <a:pathLst>
                    <a:path w="1369" h="1338" extrusionOk="0">
                      <a:moveTo>
                        <a:pt x="670" y="1"/>
                      </a:moveTo>
                      <a:cubicBezTo>
                        <a:pt x="305" y="1"/>
                        <a:pt x="1" y="274"/>
                        <a:pt x="1" y="669"/>
                      </a:cubicBezTo>
                      <a:cubicBezTo>
                        <a:pt x="1" y="1034"/>
                        <a:pt x="305" y="1338"/>
                        <a:pt x="670" y="1338"/>
                      </a:cubicBezTo>
                      <a:cubicBezTo>
                        <a:pt x="1065" y="1338"/>
                        <a:pt x="1369" y="1034"/>
                        <a:pt x="1369" y="669"/>
                      </a:cubicBezTo>
                      <a:cubicBezTo>
                        <a:pt x="1369" y="274"/>
                        <a:pt x="1065" y="1"/>
                        <a:pt x="670"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7" name="Google Shape;5247;p32"/>
                <p:cNvSpPr/>
                <p:nvPr/>
              </p:nvSpPr>
              <p:spPr>
                <a:xfrm>
                  <a:off x="-25650750" y="-6904050"/>
                  <a:ext cx="33450" cy="33450"/>
                </a:xfrm>
                <a:custGeom>
                  <a:avLst/>
                  <a:gdLst/>
                  <a:ahLst/>
                  <a:cxnLst/>
                  <a:rect l="l" t="t" r="r" b="b"/>
                  <a:pathLst>
                    <a:path w="1338" h="1338" extrusionOk="0">
                      <a:moveTo>
                        <a:pt x="669" y="0"/>
                      </a:moveTo>
                      <a:cubicBezTo>
                        <a:pt x="304" y="0"/>
                        <a:pt x="0" y="304"/>
                        <a:pt x="0" y="669"/>
                      </a:cubicBezTo>
                      <a:cubicBezTo>
                        <a:pt x="0" y="1034"/>
                        <a:pt x="304" y="1338"/>
                        <a:pt x="669" y="1338"/>
                      </a:cubicBezTo>
                      <a:cubicBezTo>
                        <a:pt x="1064" y="1338"/>
                        <a:pt x="1338" y="1034"/>
                        <a:pt x="1338" y="669"/>
                      </a:cubicBezTo>
                      <a:cubicBezTo>
                        <a:pt x="1338" y="304"/>
                        <a:pt x="1064" y="0"/>
                        <a:pt x="669"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8" name="Google Shape;5248;p32"/>
                <p:cNvSpPr/>
                <p:nvPr/>
              </p:nvSpPr>
              <p:spPr>
                <a:xfrm>
                  <a:off x="-26473725" y="-7198125"/>
                  <a:ext cx="33475" cy="33450"/>
                </a:xfrm>
                <a:custGeom>
                  <a:avLst/>
                  <a:gdLst/>
                  <a:ahLst/>
                  <a:cxnLst/>
                  <a:rect l="l" t="t" r="r" b="b"/>
                  <a:pathLst>
                    <a:path w="1339" h="1338" extrusionOk="0">
                      <a:moveTo>
                        <a:pt x="669" y="0"/>
                      </a:moveTo>
                      <a:cubicBezTo>
                        <a:pt x="274" y="0"/>
                        <a:pt x="1" y="304"/>
                        <a:pt x="1" y="669"/>
                      </a:cubicBezTo>
                      <a:cubicBezTo>
                        <a:pt x="1" y="1064"/>
                        <a:pt x="274" y="1338"/>
                        <a:pt x="669" y="1338"/>
                      </a:cubicBezTo>
                      <a:cubicBezTo>
                        <a:pt x="1034" y="1338"/>
                        <a:pt x="1338" y="1064"/>
                        <a:pt x="1338" y="669"/>
                      </a:cubicBezTo>
                      <a:cubicBezTo>
                        <a:pt x="1338" y="304"/>
                        <a:pt x="1034" y="0"/>
                        <a:pt x="669"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9" name="Google Shape;5249;p32"/>
                <p:cNvSpPr/>
                <p:nvPr/>
              </p:nvSpPr>
              <p:spPr>
                <a:xfrm>
                  <a:off x="-24429600" y="-6951925"/>
                  <a:ext cx="33450" cy="33450"/>
                </a:xfrm>
                <a:custGeom>
                  <a:avLst/>
                  <a:gdLst/>
                  <a:ahLst/>
                  <a:cxnLst/>
                  <a:rect l="l" t="t" r="r" b="b"/>
                  <a:pathLst>
                    <a:path w="1338" h="1338" extrusionOk="0">
                      <a:moveTo>
                        <a:pt x="669" y="0"/>
                      </a:moveTo>
                      <a:cubicBezTo>
                        <a:pt x="304" y="0"/>
                        <a:pt x="0" y="304"/>
                        <a:pt x="0" y="669"/>
                      </a:cubicBezTo>
                      <a:cubicBezTo>
                        <a:pt x="0" y="1064"/>
                        <a:pt x="304" y="1338"/>
                        <a:pt x="669" y="1338"/>
                      </a:cubicBezTo>
                      <a:cubicBezTo>
                        <a:pt x="1034" y="1338"/>
                        <a:pt x="1338" y="1064"/>
                        <a:pt x="1338" y="669"/>
                      </a:cubicBezTo>
                      <a:cubicBezTo>
                        <a:pt x="1338" y="304"/>
                        <a:pt x="1034" y="0"/>
                        <a:pt x="669"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0" name="Google Shape;5250;p32"/>
                <p:cNvSpPr/>
                <p:nvPr/>
              </p:nvSpPr>
              <p:spPr>
                <a:xfrm>
                  <a:off x="-25947125" y="-7125175"/>
                  <a:ext cx="16750" cy="16725"/>
                </a:xfrm>
                <a:custGeom>
                  <a:avLst/>
                  <a:gdLst/>
                  <a:ahLst/>
                  <a:cxnLst/>
                  <a:rect l="l" t="t" r="r" b="b"/>
                  <a:pathLst>
                    <a:path w="670" h="669" extrusionOk="0">
                      <a:moveTo>
                        <a:pt x="335" y="0"/>
                      </a:moveTo>
                      <a:cubicBezTo>
                        <a:pt x="153" y="0"/>
                        <a:pt x="1" y="152"/>
                        <a:pt x="1" y="335"/>
                      </a:cubicBezTo>
                      <a:cubicBezTo>
                        <a:pt x="1" y="517"/>
                        <a:pt x="153" y="669"/>
                        <a:pt x="335" y="669"/>
                      </a:cubicBezTo>
                      <a:cubicBezTo>
                        <a:pt x="518" y="669"/>
                        <a:pt x="670" y="547"/>
                        <a:pt x="670" y="335"/>
                      </a:cubicBezTo>
                      <a:cubicBezTo>
                        <a:pt x="670" y="152"/>
                        <a:pt x="518" y="0"/>
                        <a:pt x="33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1" name="Google Shape;5251;p32"/>
                <p:cNvSpPr/>
                <p:nvPr/>
              </p:nvSpPr>
              <p:spPr>
                <a:xfrm>
                  <a:off x="-25602125" y="-7167825"/>
                  <a:ext cx="16750" cy="16825"/>
                </a:xfrm>
                <a:custGeom>
                  <a:avLst/>
                  <a:gdLst/>
                  <a:ahLst/>
                  <a:cxnLst/>
                  <a:rect l="l" t="t" r="r" b="b"/>
                  <a:pathLst>
                    <a:path w="670" h="673" extrusionOk="0">
                      <a:moveTo>
                        <a:pt x="381" y="0"/>
                      </a:moveTo>
                      <a:cubicBezTo>
                        <a:pt x="366" y="0"/>
                        <a:pt x="351" y="1"/>
                        <a:pt x="335" y="4"/>
                      </a:cubicBezTo>
                      <a:cubicBezTo>
                        <a:pt x="153" y="4"/>
                        <a:pt x="1" y="126"/>
                        <a:pt x="1" y="338"/>
                      </a:cubicBezTo>
                      <a:cubicBezTo>
                        <a:pt x="1" y="521"/>
                        <a:pt x="153" y="673"/>
                        <a:pt x="335" y="673"/>
                      </a:cubicBezTo>
                      <a:cubicBezTo>
                        <a:pt x="517" y="673"/>
                        <a:pt x="669" y="521"/>
                        <a:pt x="669" y="338"/>
                      </a:cubicBezTo>
                      <a:cubicBezTo>
                        <a:pt x="669" y="144"/>
                        <a:pt x="542" y="0"/>
                        <a:pt x="381"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2" name="Google Shape;5252;p32"/>
                <p:cNvSpPr/>
                <p:nvPr/>
              </p:nvSpPr>
              <p:spPr>
                <a:xfrm>
                  <a:off x="-25950150" y="-6654800"/>
                  <a:ext cx="16750" cy="16725"/>
                </a:xfrm>
                <a:custGeom>
                  <a:avLst/>
                  <a:gdLst/>
                  <a:ahLst/>
                  <a:cxnLst/>
                  <a:rect l="l" t="t" r="r" b="b"/>
                  <a:pathLst>
                    <a:path w="670" h="669" extrusionOk="0">
                      <a:moveTo>
                        <a:pt x="335" y="0"/>
                      </a:moveTo>
                      <a:cubicBezTo>
                        <a:pt x="152" y="0"/>
                        <a:pt x="0" y="122"/>
                        <a:pt x="0" y="334"/>
                      </a:cubicBezTo>
                      <a:cubicBezTo>
                        <a:pt x="0" y="517"/>
                        <a:pt x="152" y="669"/>
                        <a:pt x="335" y="669"/>
                      </a:cubicBezTo>
                      <a:cubicBezTo>
                        <a:pt x="517" y="669"/>
                        <a:pt x="669" y="517"/>
                        <a:pt x="669" y="334"/>
                      </a:cubicBezTo>
                      <a:cubicBezTo>
                        <a:pt x="669" y="122"/>
                        <a:pt x="517" y="0"/>
                        <a:pt x="33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3" name="Google Shape;5253;p32"/>
                <p:cNvSpPr/>
                <p:nvPr/>
              </p:nvSpPr>
              <p:spPr>
                <a:xfrm>
                  <a:off x="-25775375" y="-6552975"/>
                  <a:ext cx="9150" cy="9900"/>
                </a:xfrm>
                <a:custGeom>
                  <a:avLst/>
                  <a:gdLst/>
                  <a:ahLst/>
                  <a:cxnLst/>
                  <a:rect l="l" t="t" r="r" b="b"/>
                  <a:pathLst>
                    <a:path w="366" h="396" extrusionOk="0">
                      <a:moveTo>
                        <a:pt x="183" y="0"/>
                      </a:moveTo>
                      <a:cubicBezTo>
                        <a:pt x="92" y="0"/>
                        <a:pt x="0" y="91"/>
                        <a:pt x="0" y="213"/>
                      </a:cubicBezTo>
                      <a:cubicBezTo>
                        <a:pt x="0" y="304"/>
                        <a:pt x="92" y="395"/>
                        <a:pt x="183" y="395"/>
                      </a:cubicBezTo>
                      <a:cubicBezTo>
                        <a:pt x="304" y="395"/>
                        <a:pt x="365" y="304"/>
                        <a:pt x="365" y="213"/>
                      </a:cubicBezTo>
                      <a:cubicBezTo>
                        <a:pt x="365" y="91"/>
                        <a:pt x="304"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4" name="Google Shape;5254;p32"/>
                <p:cNvSpPr/>
                <p:nvPr/>
              </p:nvSpPr>
              <p:spPr>
                <a:xfrm>
                  <a:off x="-25520050" y="-6707250"/>
                  <a:ext cx="9150" cy="9150"/>
                </a:xfrm>
                <a:custGeom>
                  <a:avLst/>
                  <a:gdLst/>
                  <a:ahLst/>
                  <a:cxnLst/>
                  <a:rect l="l" t="t" r="r" b="b"/>
                  <a:pathLst>
                    <a:path w="366" h="366" extrusionOk="0">
                      <a:moveTo>
                        <a:pt x="183" y="1"/>
                      </a:moveTo>
                      <a:cubicBezTo>
                        <a:pt x="92" y="1"/>
                        <a:pt x="0" y="92"/>
                        <a:pt x="0" y="183"/>
                      </a:cubicBezTo>
                      <a:cubicBezTo>
                        <a:pt x="0" y="305"/>
                        <a:pt x="92" y="366"/>
                        <a:pt x="183" y="366"/>
                      </a:cubicBezTo>
                      <a:cubicBezTo>
                        <a:pt x="304" y="366"/>
                        <a:pt x="365" y="305"/>
                        <a:pt x="365" y="183"/>
                      </a:cubicBezTo>
                      <a:cubicBezTo>
                        <a:pt x="365" y="92"/>
                        <a:pt x="30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5" name="Google Shape;5255;p32"/>
                <p:cNvSpPr/>
                <p:nvPr/>
              </p:nvSpPr>
              <p:spPr>
                <a:xfrm>
                  <a:off x="-25625675" y="-6603900"/>
                  <a:ext cx="9150" cy="9150"/>
                </a:xfrm>
                <a:custGeom>
                  <a:avLst/>
                  <a:gdLst/>
                  <a:ahLst/>
                  <a:cxnLst/>
                  <a:rect l="l" t="t" r="r" b="b"/>
                  <a:pathLst>
                    <a:path w="366" h="366" extrusionOk="0">
                      <a:moveTo>
                        <a:pt x="183" y="1"/>
                      </a:moveTo>
                      <a:cubicBezTo>
                        <a:pt x="92" y="1"/>
                        <a:pt x="0" y="92"/>
                        <a:pt x="0" y="183"/>
                      </a:cubicBezTo>
                      <a:cubicBezTo>
                        <a:pt x="0" y="305"/>
                        <a:pt x="92" y="365"/>
                        <a:pt x="183" y="365"/>
                      </a:cubicBezTo>
                      <a:cubicBezTo>
                        <a:pt x="304" y="365"/>
                        <a:pt x="365" y="305"/>
                        <a:pt x="365" y="183"/>
                      </a:cubicBezTo>
                      <a:cubicBezTo>
                        <a:pt x="365" y="92"/>
                        <a:pt x="30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6" name="Google Shape;5256;p32"/>
                <p:cNvSpPr/>
                <p:nvPr/>
              </p:nvSpPr>
              <p:spPr>
                <a:xfrm>
                  <a:off x="-25683425" y="-6523350"/>
                  <a:ext cx="9125" cy="9150"/>
                </a:xfrm>
                <a:custGeom>
                  <a:avLst/>
                  <a:gdLst/>
                  <a:ahLst/>
                  <a:cxnLst/>
                  <a:rect l="l" t="t" r="r" b="b"/>
                  <a:pathLst>
                    <a:path w="365" h="366" extrusionOk="0">
                      <a:moveTo>
                        <a:pt x="183" y="1"/>
                      </a:moveTo>
                      <a:cubicBezTo>
                        <a:pt x="91" y="1"/>
                        <a:pt x="0" y="61"/>
                        <a:pt x="0" y="183"/>
                      </a:cubicBezTo>
                      <a:cubicBezTo>
                        <a:pt x="0" y="274"/>
                        <a:pt x="91" y="365"/>
                        <a:pt x="183" y="365"/>
                      </a:cubicBezTo>
                      <a:cubicBezTo>
                        <a:pt x="304" y="365"/>
                        <a:pt x="365" y="274"/>
                        <a:pt x="365" y="183"/>
                      </a:cubicBezTo>
                      <a:cubicBezTo>
                        <a:pt x="365" y="61"/>
                        <a:pt x="30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7" name="Google Shape;5257;p32"/>
                <p:cNvSpPr/>
                <p:nvPr/>
              </p:nvSpPr>
              <p:spPr>
                <a:xfrm>
                  <a:off x="-25678100" y="-6653300"/>
                  <a:ext cx="9900" cy="9150"/>
                </a:xfrm>
                <a:custGeom>
                  <a:avLst/>
                  <a:gdLst/>
                  <a:ahLst/>
                  <a:cxnLst/>
                  <a:rect l="l" t="t" r="r" b="b"/>
                  <a:pathLst>
                    <a:path w="396" h="366" extrusionOk="0">
                      <a:moveTo>
                        <a:pt x="182" y="1"/>
                      </a:moveTo>
                      <a:cubicBezTo>
                        <a:pt x="91" y="1"/>
                        <a:pt x="0" y="62"/>
                        <a:pt x="0" y="183"/>
                      </a:cubicBezTo>
                      <a:cubicBezTo>
                        <a:pt x="0" y="274"/>
                        <a:pt x="91" y="366"/>
                        <a:pt x="182" y="366"/>
                      </a:cubicBezTo>
                      <a:cubicBezTo>
                        <a:pt x="304" y="366"/>
                        <a:pt x="395" y="274"/>
                        <a:pt x="395" y="183"/>
                      </a:cubicBezTo>
                      <a:cubicBezTo>
                        <a:pt x="395" y="62"/>
                        <a:pt x="304" y="1"/>
                        <a:pt x="182"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8" name="Google Shape;5258;p32"/>
                <p:cNvSpPr/>
                <p:nvPr/>
              </p:nvSpPr>
              <p:spPr>
                <a:xfrm>
                  <a:off x="-26167475" y="-6357700"/>
                  <a:ext cx="16725" cy="16750"/>
                </a:xfrm>
                <a:custGeom>
                  <a:avLst/>
                  <a:gdLst/>
                  <a:ahLst/>
                  <a:cxnLst/>
                  <a:rect l="l" t="t" r="r" b="b"/>
                  <a:pathLst>
                    <a:path w="669" h="670" extrusionOk="0">
                      <a:moveTo>
                        <a:pt x="335" y="1"/>
                      </a:moveTo>
                      <a:cubicBezTo>
                        <a:pt x="122" y="1"/>
                        <a:pt x="0" y="153"/>
                        <a:pt x="0" y="335"/>
                      </a:cubicBezTo>
                      <a:cubicBezTo>
                        <a:pt x="0" y="517"/>
                        <a:pt x="122" y="669"/>
                        <a:pt x="335" y="669"/>
                      </a:cubicBezTo>
                      <a:cubicBezTo>
                        <a:pt x="517" y="669"/>
                        <a:pt x="669" y="517"/>
                        <a:pt x="669" y="335"/>
                      </a:cubicBezTo>
                      <a:cubicBezTo>
                        <a:pt x="669" y="153"/>
                        <a:pt x="517" y="1"/>
                        <a:pt x="335"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9" name="Google Shape;5259;p32"/>
                <p:cNvSpPr/>
                <p:nvPr/>
              </p:nvSpPr>
              <p:spPr>
                <a:xfrm>
                  <a:off x="-24824750" y="-7192800"/>
                  <a:ext cx="16750" cy="16725"/>
                </a:xfrm>
                <a:custGeom>
                  <a:avLst/>
                  <a:gdLst/>
                  <a:ahLst/>
                  <a:cxnLst/>
                  <a:rect l="l" t="t" r="r" b="b"/>
                  <a:pathLst>
                    <a:path w="670" h="669" extrusionOk="0">
                      <a:moveTo>
                        <a:pt x="335" y="0"/>
                      </a:moveTo>
                      <a:cubicBezTo>
                        <a:pt x="152" y="0"/>
                        <a:pt x="0" y="152"/>
                        <a:pt x="0" y="334"/>
                      </a:cubicBezTo>
                      <a:cubicBezTo>
                        <a:pt x="0" y="517"/>
                        <a:pt x="152" y="669"/>
                        <a:pt x="335" y="669"/>
                      </a:cubicBezTo>
                      <a:cubicBezTo>
                        <a:pt x="548" y="669"/>
                        <a:pt x="669" y="517"/>
                        <a:pt x="669" y="334"/>
                      </a:cubicBezTo>
                      <a:cubicBezTo>
                        <a:pt x="669" y="152"/>
                        <a:pt x="548" y="0"/>
                        <a:pt x="33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0" name="Google Shape;5260;p32"/>
                <p:cNvSpPr/>
                <p:nvPr/>
              </p:nvSpPr>
              <p:spPr>
                <a:xfrm>
                  <a:off x="-26144675" y="-5764225"/>
                  <a:ext cx="33450" cy="33475"/>
                </a:xfrm>
                <a:custGeom>
                  <a:avLst/>
                  <a:gdLst/>
                  <a:ahLst/>
                  <a:cxnLst/>
                  <a:rect l="l" t="t" r="r" b="b"/>
                  <a:pathLst>
                    <a:path w="1338" h="1339" extrusionOk="0">
                      <a:moveTo>
                        <a:pt x="669" y="1"/>
                      </a:moveTo>
                      <a:cubicBezTo>
                        <a:pt x="304" y="1"/>
                        <a:pt x="0" y="305"/>
                        <a:pt x="0" y="669"/>
                      </a:cubicBezTo>
                      <a:cubicBezTo>
                        <a:pt x="0" y="1034"/>
                        <a:pt x="304" y="1338"/>
                        <a:pt x="669" y="1338"/>
                      </a:cubicBezTo>
                      <a:cubicBezTo>
                        <a:pt x="1064" y="1338"/>
                        <a:pt x="1337" y="1034"/>
                        <a:pt x="1337" y="669"/>
                      </a:cubicBezTo>
                      <a:cubicBezTo>
                        <a:pt x="1337" y="305"/>
                        <a:pt x="1064" y="1"/>
                        <a:pt x="669"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1" name="Google Shape;5261;p32"/>
                <p:cNvSpPr/>
                <p:nvPr/>
              </p:nvSpPr>
              <p:spPr>
                <a:xfrm>
                  <a:off x="-26271600" y="-4885025"/>
                  <a:ext cx="33475" cy="34225"/>
                </a:xfrm>
                <a:custGeom>
                  <a:avLst/>
                  <a:gdLst/>
                  <a:ahLst/>
                  <a:cxnLst/>
                  <a:rect l="l" t="t" r="r" b="b"/>
                  <a:pathLst>
                    <a:path w="1339" h="1369" extrusionOk="0">
                      <a:moveTo>
                        <a:pt x="670" y="0"/>
                      </a:moveTo>
                      <a:cubicBezTo>
                        <a:pt x="305" y="0"/>
                        <a:pt x="1" y="304"/>
                        <a:pt x="1" y="699"/>
                      </a:cubicBezTo>
                      <a:cubicBezTo>
                        <a:pt x="1" y="1064"/>
                        <a:pt x="305" y="1368"/>
                        <a:pt x="670" y="1368"/>
                      </a:cubicBezTo>
                      <a:cubicBezTo>
                        <a:pt x="1034" y="1368"/>
                        <a:pt x="1338" y="1064"/>
                        <a:pt x="1338" y="699"/>
                      </a:cubicBezTo>
                      <a:cubicBezTo>
                        <a:pt x="1338" y="304"/>
                        <a:pt x="1034" y="0"/>
                        <a:pt x="670"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2" name="Google Shape;5262;p32"/>
                <p:cNvSpPr/>
                <p:nvPr/>
              </p:nvSpPr>
              <p:spPr>
                <a:xfrm>
                  <a:off x="-24931150" y="-6175325"/>
                  <a:ext cx="34225" cy="34225"/>
                </a:xfrm>
                <a:custGeom>
                  <a:avLst/>
                  <a:gdLst/>
                  <a:ahLst/>
                  <a:cxnLst/>
                  <a:rect l="l" t="t" r="r" b="b"/>
                  <a:pathLst>
                    <a:path w="1369" h="1369" extrusionOk="0">
                      <a:moveTo>
                        <a:pt x="670" y="1"/>
                      </a:moveTo>
                      <a:cubicBezTo>
                        <a:pt x="305" y="1"/>
                        <a:pt x="1" y="305"/>
                        <a:pt x="1" y="669"/>
                      </a:cubicBezTo>
                      <a:cubicBezTo>
                        <a:pt x="1" y="1065"/>
                        <a:pt x="305" y="1368"/>
                        <a:pt x="670" y="1368"/>
                      </a:cubicBezTo>
                      <a:cubicBezTo>
                        <a:pt x="1065" y="1368"/>
                        <a:pt x="1369" y="1065"/>
                        <a:pt x="1369" y="669"/>
                      </a:cubicBezTo>
                      <a:cubicBezTo>
                        <a:pt x="1369" y="305"/>
                        <a:pt x="1065" y="1"/>
                        <a:pt x="670"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3" name="Google Shape;5263;p32"/>
                <p:cNvSpPr/>
                <p:nvPr/>
              </p:nvSpPr>
              <p:spPr>
                <a:xfrm>
                  <a:off x="-23811825" y="-6630500"/>
                  <a:ext cx="33475" cy="33475"/>
                </a:xfrm>
                <a:custGeom>
                  <a:avLst/>
                  <a:gdLst/>
                  <a:ahLst/>
                  <a:cxnLst/>
                  <a:rect l="l" t="t" r="r" b="b"/>
                  <a:pathLst>
                    <a:path w="1339" h="1339" extrusionOk="0">
                      <a:moveTo>
                        <a:pt x="670" y="1"/>
                      </a:moveTo>
                      <a:cubicBezTo>
                        <a:pt x="274" y="1"/>
                        <a:pt x="1" y="305"/>
                        <a:pt x="1" y="669"/>
                      </a:cubicBezTo>
                      <a:cubicBezTo>
                        <a:pt x="1" y="1034"/>
                        <a:pt x="274" y="1338"/>
                        <a:pt x="670" y="1338"/>
                      </a:cubicBezTo>
                      <a:cubicBezTo>
                        <a:pt x="1034" y="1338"/>
                        <a:pt x="1338" y="1034"/>
                        <a:pt x="1338" y="669"/>
                      </a:cubicBezTo>
                      <a:cubicBezTo>
                        <a:pt x="1338" y="274"/>
                        <a:pt x="1034" y="1"/>
                        <a:pt x="670"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4" name="Google Shape;5264;p32"/>
                <p:cNvSpPr/>
                <p:nvPr/>
              </p:nvSpPr>
              <p:spPr>
                <a:xfrm>
                  <a:off x="-25250300" y="-6594775"/>
                  <a:ext cx="16750" cy="16750"/>
                </a:xfrm>
                <a:custGeom>
                  <a:avLst/>
                  <a:gdLst/>
                  <a:ahLst/>
                  <a:cxnLst/>
                  <a:rect l="l" t="t" r="r" b="b"/>
                  <a:pathLst>
                    <a:path w="670" h="670" extrusionOk="0">
                      <a:moveTo>
                        <a:pt x="335" y="0"/>
                      </a:moveTo>
                      <a:cubicBezTo>
                        <a:pt x="153" y="0"/>
                        <a:pt x="1" y="152"/>
                        <a:pt x="1" y="335"/>
                      </a:cubicBezTo>
                      <a:cubicBezTo>
                        <a:pt x="1" y="517"/>
                        <a:pt x="153" y="669"/>
                        <a:pt x="335" y="669"/>
                      </a:cubicBezTo>
                      <a:cubicBezTo>
                        <a:pt x="518" y="669"/>
                        <a:pt x="669" y="517"/>
                        <a:pt x="669" y="335"/>
                      </a:cubicBezTo>
                      <a:cubicBezTo>
                        <a:pt x="669" y="152"/>
                        <a:pt x="518" y="0"/>
                        <a:pt x="33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5" name="Google Shape;5265;p32"/>
                <p:cNvSpPr/>
                <p:nvPr/>
              </p:nvSpPr>
              <p:spPr>
                <a:xfrm>
                  <a:off x="-26474475" y="-5838700"/>
                  <a:ext cx="16725" cy="16750"/>
                </a:xfrm>
                <a:custGeom>
                  <a:avLst/>
                  <a:gdLst/>
                  <a:ahLst/>
                  <a:cxnLst/>
                  <a:rect l="l" t="t" r="r" b="b"/>
                  <a:pathLst>
                    <a:path w="669" h="670" extrusionOk="0">
                      <a:moveTo>
                        <a:pt x="335" y="1"/>
                      </a:moveTo>
                      <a:cubicBezTo>
                        <a:pt x="152" y="1"/>
                        <a:pt x="0" y="153"/>
                        <a:pt x="0" y="335"/>
                      </a:cubicBezTo>
                      <a:cubicBezTo>
                        <a:pt x="0" y="518"/>
                        <a:pt x="152" y="670"/>
                        <a:pt x="335" y="670"/>
                      </a:cubicBezTo>
                      <a:cubicBezTo>
                        <a:pt x="517" y="670"/>
                        <a:pt x="669" y="518"/>
                        <a:pt x="669" y="335"/>
                      </a:cubicBezTo>
                      <a:cubicBezTo>
                        <a:pt x="669" y="153"/>
                        <a:pt x="517" y="1"/>
                        <a:pt x="335"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6" name="Google Shape;5266;p32"/>
                <p:cNvSpPr/>
                <p:nvPr/>
              </p:nvSpPr>
              <p:spPr>
                <a:xfrm>
                  <a:off x="-25328550" y="-6122125"/>
                  <a:ext cx="16725" cy="16750"/>
                </a:xfrm>
                <a:custGeom>
                  <a:avLst/>
                  <a:gdLst/>
                  <a:ahLst/>
                  <a:cxnLst/>
                  <a:rect l="l" t="t" r="r" b="b"/>
                  <a:pathLst>
                    <a:path w="669" h="670" extrusionOk="0">
                      <a:moveTo>
                        <a:pt x="334" y="0"/>
                      </a:moveTo>
                      <a:cubicBezTo>
                        <a:pt x="152" y="0"/>
                        <a:pt x="0" y="152"/>
                        <a:pt x="0" y="335"/>
                      </a:cubicBezTo>
                      <a:cubicBezTo>
                        <a:pt x="0" y="517"/>
                        <a:pt x="152" y="669"/>
                        <a:pt x="334" y="669"/>
                      </a:cubicBezTo>
                      <a:cubicBezTo>
                        <a:pt x="517" y="669"/>
                        <a:pt x="669" y="517"/>
                        <a:pt x="669" y="335"/>
                      </a:cubicBezTo>
                      <a:cubicBezTo>
                        <a:pt x="669" y="152"/>
                        <a:pt x="517" y="0"/>
                        <a:pt x="334"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7" name="Google Shape;5267;p32"/>
                <p:cNvSpPr/>
                <p:nvPr/>
              </p:nvSpPr>
              <p:spPr>
                <a:xfrm>
                  <a:off x="-25074000" y="-5563600"/>
                  <a:ext cx="16750" cy="16725"/>
                </a:xfrm>
                <a:custGeom>
                  <a:avLst/>
                  <a:gdLst/>
                  <a:ahLst/>
                  <a:cxnLst/>
                  <a:rect l="l" t="t" r="r" b="b"/>
                  <a:pathLst>
                    <a:path w="670" h="669" extrusionOk="0">
                      <a:moveTo>
                        <a:pt x="335" y="0"/>
                      </a:moveTo>
                      <a:cubicBezTo>
                        <a:pt x="153" y="0"/>
                        <a:pt x="1" y="152"/>
                        <a:pt x="1" y="334"/>
                      </a:cubicBezTo>
                      <a:cubicBezTo>
                        <a:pt x="1" y="517"/>
                        <a:pt x="153" y="669"/>
                        <a:pt x="335" y="669"/>
                      </a:cubicBezTo>
                      <a:cubicBezTo>
                        <a:pt x="517" y="669"/>
                        <a:pt x="669" y="517"/>
                        <a:pt x="669" y="334"/>
                      </a:cubicBezTo>
                      <a:cubicBezTo>
                        <a:pt x="669" y="152"/>
                        <a:pt x="517" y="0"/>
                        <a:pt x="33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8" name="Google Shape;5268;p32"/>
                <p:cNvSpPr/>
                <p:nvPr/>
              </p:nvSpPr>
              <p:spPr>
                <a:xfrm>
                  <a:off x="-25676600" y="-5609200"/>
                  <a:ext cx="16750" cy="16750"/>
                </a:xfrm>
                <a:custGeom>
                  <a:avLst/>
                  <a:gdLst/>
                  <a:ahLst/>
                  <a:cxnLst/>
                  <a:rect l="l" t="t" r="r" b="b"/>
                  <a:pathLst>
                    <a:path w="670" h="670" extrusionOk="0">
                      <a:moveTo>
                        <a:pt x="335" y="0"/>
                      </a:moveTo>
                      <a:cubicBezTo>
                        <a:pt x="153" y="0"/>
                        <a:pt x="1" y="152"/>
                        <a:pt x="1" y="335"/>
                      </a:cubicBezTo>
                      <a:cubicBezTo>
                        <a:pt x="1" y="517"/>
                        <a:pt x="153" y="669"/>
                        <a:pt x="335" y="669"/>
                      </a:cubicBezTo>
                      <a:cubicBezTo>
                        <a:pt x="518" y="669"/>
                        <a:pt x="670" y="517"/>
                        <a:pt x="670" y="335"/>
                      </a:cubicBezTo>
                      <a:cubicBezTo>
                        <a:pt x="670" y="152"/>
                        <a:pt x="518" y="0"/>
                        <a:pt x="33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9" name="Google Shape;5269;p32"/>
                <p:cNvSpPr/>
                <p:nvPr/>
              </p:nvSpPr>
              <p:spPr>
                <a:xfrm>
                  <a:off x="-26436475" y="-6566675"/>
                  <a:ext cx="16725" cy="16750"/>
                </a:xfrm>
                <a:custGeom>
                  <a:avLst/>
                  <a:gdLst/>
                  <a:ahLst/>
                  <a:cxnLst/>
                  <a:rect l="l" t="t" r="r" b="b"/>
                  <a:pathLst>
                    <a:path w="669" h="670" extrusionOk="0">
                      <a:moveTo>
                        <a:pt x="334" y="1"/>
                      </a:moveTo>
                      <a:cubicBezTo>
                        <a:pt x="152" y="1"/>
                        <a:pt x="0" y="153"/>
                        <a:pt x="0" y="335"/>
                      </a:cubicBezTo>
                      <a:cubicBezTo>
                        <a:pt x="0" y="518"/>
                        <a:pt x="152" y="670"/>
                        <a:pt x="334" y="670"/>
                      </a:cubicBezTo>
                      <a:cubicBezTo>
                        <a:pt x="517" y="670"/>
                        <a:pt x="669" y="518"/>
                        <a:pt x="669" y="335"/>
                      </a:cubicBezTo>
                      <a:cubicBezTo>
                        <a:pt x="669" y="123"/>
                        <a:pt x="517" y="1"/>
                        <a:pt x="334"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0" name="Google Shape;5270;p32"/>
                <p:cNvSpPr/>
                <p:nvPr/>
              </p:nvSpPr>
              <p:spPr>
                <a:xfrm>
                  <a:off x="-25570200" y="-5322725"/>
                  <a:ext cx="16725" cy="16750"/>
                </a:xfrm>
                <a:custGeom>
                  <a:avLst/>
                  <a:gdLst/>
                  <a:ahLst/>
                  <a:cxnLst/>
                  <a:rect l="l" t="t" r="r" b="b"/>
                  <a:pathLst>
                    <a:path w="669" h="670" extrusionOk="0">
                      <a:moveTo>
                        <a:pt x="335" y="1"/>
                      </a:moveTo>
                      <a:cubicBezTo>
                        <a:pt x="152" y="1"/>
                        <a:pt x="0" y="153"/>
                        <a:pt x="0" y="335"/>
                      </a:cubicBezTo>
                      <a:cubicBezTo>
                        <a:pt x="0" y="517"/>
                        <a:pt x="152" y="669"/>
                        <a:pt x="335" y="669"/>
                      </a:cubicBezTo>
                      <a:cubicBezTo>
                        <a:pt x="517" y="669"/>
                        <a:pt x="669" y="517"/>
                        <a:pt x="669" y="335"/>
                      </a:cubicBezTo>
                      <a:cubicBezTo>
                        <a:pt x="669" y="153"/>
                        <a:pt x="517" y="1"/>
                        <a:pt x="335"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1" name="Google Shape;5271;p32"/>
                <p:cNvSpPr/>
                <p:nvPr/>
              </p:nvSpPr>
              <p:spPr>
                <a:xfrm>
                  <a:off x="-25501825" y="-5506625"/>
                  <a:ext cx="9150" cy="9150"/>
                </a:xfrm>
                <a:custGeom>
                  <a:avLst/>
                  <a:gdLst/>
                  <a:ahLst/>
                  <a:cxnLst/>
                  <a:rect l="l" t="t" r="r" b="b"/>
                  <a:pathLst>
                    <a:path w="366" h="366" extrusionOk="0">
                      <a:moveTo>
                        <a:pt x="183" y="1"/>
                      </a:moveTo>
                      <a:cubicBezTo>
                        <a:pt x="92" y="1"/>
                        <a:pt x="1" y="92"/>
                        <a:pt x="1" y="183"/>
                      </a:cubicBezTo>
                      <a:cubicBezTo>
                        <a:pt x="1" y="305"/>
                        <a:pt x="92" y="366"/>
                        <a:pt x="183" y="366"/>
                      </a:cubicBezTo>
                      <a:cubicBezTo>
                        <a:pt x="305" y="366"/>
                        <a:pt x="366" y="305"/>
                        <a:pt x="366" y="183"/>
                      </a:cubicBezTo>
                      <a:cubicBezTo>
                        <a:pt x="366" y="92"/>
                        <a:pt x="305"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2" name="Google Shape;5272;p32"/>
                <p:cNvSpPr/>
                <p:nvPr/>
              </p:nvSpPr>
              <p:spPr>
                <a:xfrm>
                  <a:off x="-25246500" y="-5660875"/>
                  <a:ext cx="9150" cy="9150"/>
                </a:xfrm>
                <a:custGeom>
                  <a:avLst/>
                  <a:gdLst/>
                  <a:ahLst/>
                  <a:cxnLst/>
                  <a:rect l="l" t="t" r="r" b="b"/>
                  <a:pathLst>
                    <a:path w="366" h="366" extrusionOk="0">
                      <a:moveTo>
                        <a:pt x="183" y="0"/>
                      </a:moveTo>
                      <a:cubicBezTo>
                        <a:pt x="92" y="0"/>
                        <a:pt x="1" y="61"/>
                        <a:pt x="1" y="183"/>
                      </a:cubicBezTo>
                      <a:cubicBezTo>
                        <a:pt x="1" y="274"/>
                        <a:pt x="92" y="365"/>
                        <a:pt x="183" y="365"/>
                      </a:cubicBezTo>
                      <a:cubicBezTo>
                        <a:pt x="305" y="365"/>
                        <a:pt x="366" y="274"/>
                        <a:pt x="366" y="183"/>
                      </a:cubicBezTo>
                      <a:cubicBezTo>
                        <a:pt x="366" y="61"/>
                        <a:pt x="305"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3" name="Google Shape;5273;p32"/>
                <p:cNvSpPr/>
                <p:nvPr/>
              </p:nvSpPr>
              <p:spPr>
                <a:xfrm>
                  <a:off x="-24762450" y="-6021825"/>
                  <a:ext cx="9150" cy="9150"/>
                </a:xfrm>
                <a:custGeom>
                  <a:avLst/>
                  <a:gdLst/>
                  <a:ahLst/>
                  <a:cxnLst/>
                  <a:rect l="l" t="t" r="r" b="b"/>
                  <a:pathLst>
                    <a:path w="366" h="366" extrusionOk="0">
                      <a:moveTo>
                        <a:pt x="183" y="1"/>
                      </a:moveTo>
                      <a:cubicBezTo>
                        <a:pt x="62" y="1"/>
                        <a:pt x="1" y="92"/>
                        <a:pt x="1" y="183"/>
                      </a:cubicBezTo>
                      <a:cubicBezTo>
                        <a:pt x="1" y="274"/>
                        <a:pt x="62" y="365"/>
                        <a:pt x="183" y="365"/>
                      </a:cubicBezTo>
                      <a:cubicBezTo>
                        <a:pt x="274" y="365"/>
                        <a:pt x="366" y="274"/>
                        <a:pt x="366" y="183"/>
                      </a:cubicBezTo>
                      <a:cubicBezTo>
                        <a:pt x="366" y="92"/>
                        <a:pt x="27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4" name="Google Shape;5274;p32"/>
                <p:cNvSpPr/>
                <p:nvPr/>
              </p:nvSpPr>
              <p:spPr>
                <a:xfrm>
                  <a:off x="-25352125" y="-5557525"/>
                  <a:ext cx="9150" cy="9150"/>
                </a:xfrm>
                <a:custGeom>
                  <a:avLst/>
                  <a:gdLst/>
                  <a:ahLst/>
                  <a:cxnLst/>
                  <a:rect l="l" t="t" r="r" b="b"/>
                  <a:pathLst>
                    <a:path w="366" h="366" extrusionOk="0">
                      <a:moveTo>
                        <a:pt x="183" y="0"/>
                      </a:moveTo>
                      <a:cubicBezTo>
                        <a:pt x="92" y="0"/>
                        <a:pt x="1" y="91"/>
                        <a:pt x="1" y="183"/>
                      </a:cubicBezTo>
                      <a:cubicBezTo>
                        <a:pt x="1" y="274"/>
                        <a:pt x="92" y="365"/>
                        <a:pt x="183" y="365"/>
                      </a:cubicBezTo>
                      <a:cubicBezTo>
                        <a:pt x="305" y="365"/>
                        <a:pt x="366" y="274"/>
                        <a:pt x="366" y="183"/>
                      </a:cubicBezTo>
                      <a:cubicBezTo>
                        <a:pt x="366" y="91"/>
                        <a:pt x="305"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5" name="Google Shape;5275;p32"/>
                <p:cNvSpPr/>
                <p:nvPr/>
              </p:nvSpPr>
              <p:spPr>
                <a:xfrm>
                  <a:off x="-25273100" y="-5359950"/>
                  <a:ext cx="9150" cy="9900"/>
                </a:xfrm>
                <a:custGeom>
                  <a:avLst/>
                  <a:gdLst/>
                  <a:ahLst/>
                  <a:cxnLst/>
                  <a:rect l="l" t="t" r="r" b="b"/>
                  <a:pathLst>
                    <a:path w="366" h="396" extrusionOk="0">
                      <a:moveTo>
                        <a:pt x="183" y="0"/>
                      </a:moveTo>
                      <a:cubicBezTo>
                        <a:pt x="92" y="0"/>
                        <a:pt x="1" y="91"/>
                        <a:pt x="1" y="213"/>
                      </a:cubicBezTo>
                      <a:cubicBezTo>
                        <a:pt x="1" y="304"/>
                        <a:pt x="92" y="395"/>
                        <a:pt x="183" y="395"/>
                      </a:cubicBezTo>
                      <a:cubicBezTo>
                        <a:pt x="305" y="395"/>
                        <a:pt x="366" y="304"/>
                        <a:pt x="366" y="213"/>
                      </a:cubicBezTo>
                      <a:cubicBezTo>
                        <a:pt x="366" y="91"/>
                        <a:pt x="305"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6" name="Google Shape;5276;p32"/>
                <p:cNvSpPr/>
                <p:nvPr/>
              </p:nvSpPr>
              <p:spPr>
                <a:xfrm>
                  <a:off x="-24965325" y="-5360725"/>
                  <a:ext cx="9125" cy="9150"/>
                </a:xfrm>
                <a:custGeom>
                  <a:avLst/>
                  <a:gdLst/>
                  <a:ahLst/>
                  <a:cxnLst/>
                  <a:rect l="l" t="t" r="r" b="b"/>
                  <a:pathLst>
                    <a:path w="365" h="366" extrusionOk="0">
                      <a:moveTo>
                        <a:pt x="183" y="1"/>
                      </a:moveTo>
                      <a:cubicBezTo>
                        <a:pt x="61" y="1"/>
                        <a:pt x="0" y="92"/>
                        <a:pt x="0" y="183"/>
                      </a:cubicBezTo>
                      <a:cubicBezTo>
                        <a:pt x="0" y="305"/>
                        <a:pt x="61" y="365"/>
                        <a:pt x="183" y="365"/>
                      </a:cubicBezTo>
                      <a:cubicBezTo>
                        <a:pt x="274" y="365"/>
                        <a:pt x="365" y="305"/>
                        <a:pt x="365" y="183"/>
                      </a:cubicBezTo>
                      <a:cubicBezTo>
                        <a:pt x="365" y="92"/>
                        <a:pt x="27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7" name="Google Shape;5277;p32"/>
                <p:cNvSpPr/>
                <p:nvPr/>
              </p:nvSpPr>
              <p:spPr>
                <a:xfrm>
                  <a:off x="-24316375" y="-5587175"/>
                  <a:ext cx="9900" cy="9925"/>
                </a:xfrm>
                <a:custGeom>
                  <a:avLst/>
                  <a:gdLst/>
                  <a:ahLst/>
                  <a:cxnLst/>
                  <a:rect l="l" t="t" r="r" b="b"/>
                  <a:pathLst>
                    <a:path w="396" h="397" extrusionOk="0">
                      <a:moveTo>
                        <a:pt x="182" y="1"/>
                      </a:moveTo>
                      <a:cubicBezTo>
                        <a:pt x="91" y="1"/>
                        <a:pt x="0" y="92"/>
                        <a:pt x="0" y="214"/>
                      </a:cubicBezTo>
                      <a:cubicBezTo>
                        <a:pt x="0" y="305"/>
                        <a:pt x="91" y="396"/>
                        <a:pt x="182" y="396"/>
                      </a:cubicBezTo>
                      <a:cubicBezTo>
                        <a:pt x="304" y="396"/>
                        <a:pt x="395" y="305"/>
                        <a:pt x="395" y="214"/>
                      </a:cubicBezTo>
                      <a:cubicBezTo>
                        <a:pt x="395" y="92"/>
                        <a:pt x="304" y="1"/>
                        <a:pt x="182"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8" name="Google Shape;5278;p32"/>
                <p:cNvSpPr/>
                <p:nvPr/>
              </p:nvSpPr>
              <p:spPr>
                <a:xfrm>
                  <a:off x="-25409875" y="-5477750"/>
                  <a:ext cx="9150" cy="9900"/>
                </a:xfrm>
                <a:custGeom>
                  <a:avLst/>
                  <a:gdLst/>
                  <a:ahLst/>
                  <a:cxnLst/>
                  <a:rect l="l" t="t" r="r" b="b"/>
                  <a:pathLst>
                    <a:path w="366" h="396" extrusionOk="0">
                      <a:moveTo>
                        <a:pt x="183" y="1"/>
                      </a:moveTo>
                      <a:cubicBezTo>
                        <a:pt x="92" y="1"/>
                        <a:pt x="1" y="92"/>
                        <a:pt x="1" y="183"/>
                      </a:cubicBezTo>
                      <a:cubicBezTo>
                        <a:pt x="1" y="305"/>
                        <a:pt x="92" y="396"/>
                        <a:pt x="183" y="396"/>
                      </a:cubicBezTo>
                      <a:cubicBezTo>
                        <a:pt x="274" y="396"/>
                        <a:pt x="365" y="305"/>
                        <a:pt x="365" y="183"/>
                      </a:cubicBezTo>
                      <a:cubicBezTo>
                        <a:pt x="365" y="92"/>
                        <a:pt x="27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9" name="Google Shape;5279;p32"/>
                <p:cNvSpPr/>
                <p:nvPr/>
              </p:nvSpPr>
              <p:spPr>
                <a:xfrm>
                  <a:off x="-24947850" y="-5111475"/>
                  <a:ext cx="9125" cy="9150"/>
                </a:xfrm>
                <a:custGeom>
                  <a:avLst/>
                  <a:gdLst/>
                  <a:ahLst/>
                  <a:cxnLst/>
                  <a:rect l="l" t="t" r="r" b="b"/>
                  <a:pathLst>
                    <a:path w="365" h="366" extrusionOk="0">
                      <a:moveTo>
                        <a:pt x="183" y="0"/>
                      </a:moveTo>
                      <a:cubicBezTo>
                        <a:pt x="61" y="0"/>
                        <a:pt x="0" y="92"/>
                        <a:pt x="0" y="183"/>
                      </a:cubicBezTo>
                      <a:cubicBezTo>
                        <a:pt x="0" y="304"/>
                        <a:pt x="61" y="365"/>
                        <a:pt x="183" y="365"/>
                      </a:cubicBezTo>
                      <a:cubicBezTo>
                        <a:pt x="274" y="365"/>
                        <a:pt x="365" y="304"/>
                        <a:pt x="365" y="183"/>
                      </a:cubicBezTo>
                      <a:cubicBezTo>
                        <a:pt x="365" y="92"/>
                        <a:pt x="274"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0" name="Google Shape;5280;p32"/>
                <p:cNvSpPr/>
                <p:nvPr/>
              </p:nvSpPr>
              <p:spPr>
                <a:xfrm>
                  <a:off x="-25404550" y="-5607675"/>
                  <a:ext cx="9900" cy="9325"/>
                </a:xfrm>
                <a:custGeom>
                  <a:avLst/>
                  <a:gdLst/>
                  <a:ahLst/>
                  <a:cxnLst/>
                  <a:rect l="l" t="t" r="r" b="b"/>
                  <a:pathLst>
                    <a:path w="396" h="373" extrusionOk="0">
                      <a:moveTo>
                        <a:pt x="244" y="0"/>
                      </a:moveTo>
                      <a:cubicBezTo>
                        <a:pt x="122" y="0"/>
                        <a:pt x="31" y="61"/>
                        <a:pt x="0" y="152"/>
                      </a:cubicBezTo>
                      <a:cubicBezTo>
                        <a:pt x="0" y="243"/>
                        <a:pt x="61" y="365"/>
                        <a:pt x="152" y="365"/>
                      </a:cubicBezTo>
                      <a:cubicBezTo>
                        <a:pt x="169" y="370"/>
                        <a:pt x="186" y="373"/>
                        <a:pt x="203" y="373"/>
                      </a:cubicBezTo>
                      <a:cubicBezTo>
                        <a:pt x="283" y="373"/>
                        <a:pt x="365" y="318"/>
                        <a:pt x="365" y="243"/>
                      </a:cubicBezTo>
                      <a:cubicBezTo>
                        <a:pt x="396" y="122"/>
                        <a:pt x="335" y="31"/>
                        <a:pt x="244"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1" name="Google Shape;5281;p32"/>
                <p:cNvSpPr/>
                <p:nvPr/>
              </p:nvSpPr>
              <p:spPr>
                <a:xfrm>
                  <a:off x="-25526900" y="-4930625"/>
                  <a:ext cx="9900" cy="9150"/>
                </a:xfrm>
                <a:custGeom>
                  <a:avLst/>
                  <a:gdLst/>
                  <a:ahLst/>
                  <a:cxnLst/>
                  <a:rect l="l" t="t" r="r" b="b"/>
                  <a:pathLst>
                    <a:path w="396" h="366" extrusionOk="0">
                      <a:moveTo>
                        <a:pt x="214" y="1"/>
                      </a:moveTo>
                      <a:cubicBezTo>
                        <a:pt x="92" y="1"/>
                        <a:pt x="1" y="92"/>
                        <a:pt x="1" y="183"/>
                      </a:cubicBezTo>
                      <a:cubicBezTo>
                        <a:pt x="1" y="274"/>
                        <a:pt x="92" y="365"/>
                        <a:pt x="214" y="365"/>
                      </a:cubicBezTo>
                      <a:cubicBezTo>
                        <a:pt x="305" y="365"/>
                        <a:pt x="396" y="274"/>
                        <a:pt x="396" y="183"/>
                      </a:cubicBezTo>
                      <a:cubicBezTo>
                        <a:pt x="396" y="92"/>
                        <a:pt x="305" y="1"/>
                        <a:pt x="214"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2" name="Google Shape;5282;p32"/>
                <p:cNvSpPr/>
                <p:nvPr/>
              </p:nvSpPr>
              <p:spPr>
                <a:xfrm>
                  <a:off x="-25688000" y="-6004350"/>
                  <a:ext cx="9150" cy="9900"/>
                </a:xfrm>
                <a:custGeom>
                  <a:avLst/>
                  <a:gdLst/>
                  <a:ahLst/>
                  <a:cxnLst/>
                  <a:rect l="l" t="t" r="r" b="b"/>
                  <a:pathLst>
                    <a:path w="366" h="396" extrusionOk="0">
                      <a:moveTo>
                        <a:pt x="183" y="1"/>
                      </a:moveTo>
                      <a:cubicBezTo>
                        <a:pt x="92" y="1"/>
                        <a:pt x="1" y="92"/>
                        <a:pt x="1" y="183"/>
                      </a:cubicBezTo>
                      <a:cubicBezTo>
                        <a:pt x="1" y="305"/>
                        <a:pt x="92" y="396"/>
                        <a:pt x="183" y="396"/>
                      </a:cubicBezTo>
                      <a:cubicBezTo>
                        <a:pt x="274" y="396"/>
                        <a:pt x="366" y="305"/>
                        <a:pt x="366" y="183"/>
                      </a:cubicBezTo>
                      <a:cubicBezTo>
                        <a:pt x="366" y="92"/>
                        <a:pt x="27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3" name="Google Shape;5283;p32"/>
                <p:cNvSpPr/>
                <p:nvPr/>
              </p:nvSpPr>
              <p:spPr>
                <a:xfrm>
                  <a:off x="-25390125" y="-5893400"/>
                  <a:ext cx="9150" cy="9900"/>
                </a:xfrm>
                <a:custGeom>
                  <a:avLst/>
                  <a:gdLst/>
                  <a:ahLst/>
                  <a:cxnLst/>
                  <a:rect l="l" t="t" r="r" b="b"/>
                  <a:pathLst>
                    <a:path w="366" h="396" extrusionOk="0">
                      <a:moveTo>
                        <a:pt x="183" y="0"/>
                      </a:moveTo>
                      <a:cubicBezTo>
                        <a:pt x="92" y="0"/>
                        <a:pt x="1" y="92"/>
                        <a:pt x="1" y="213"/>
                      </a:cubicBezTo>
                      <a:cubicBezTo>
                        <a:pt x="1" y="304"/>
                        <a:pt x="92" y="396"/>
                        <a:pt x="183" y="396"/>
                      </a:cubicBezTo>
                      <a:cubicBezTo>
                        <a:pt x="305" y="396"/>
                        <a:pt x="366" y="304"/>
                        <a:pt x="366" y="213"/>
                      </a:cubicBezTo>
                      <a:cubicBezTo>
                        <a:pt x="366" y="92"/>
                        <a:pt x="305"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4" name="Google Shape;5284;p32"/>
                <p:cNvSpPr/>
                <p:nvPr/>
              </p:nvSpPr>
              <p:spPr>
                <a:xfrm>
                  <a:off x="-26015500" y="-5917725"/>
                  <a:ext cx="9900" cy="9900"/>
                </a:xfrm>
                <a:custGeom>
                  <a:avLst/>
                  <a:gdLst/>
                  <a:ahLst/>
                  <a:cxnLst/>
                  <a:rect l="l" t="t" r="r" b="b"/>
                  <a:pathLst>
                    <a:path w="396" h="396" extrusionOk="0">
                      <a:moveTo>
                        <a:pt x="183" y="1"/>
                      </a:moveTo>
                      <a:cubicBezTo>
                        <a:pt x="92" y="1"/>
                        <a:pt x="0" y="92"/>
                        <a:pt x="0" y="183"/>
                      </a:cubicBezTo>
                      <a:cubicBezTo>
                        <a:pt x="0" y="305"/>
                        <a:pt x="92" y="396"/>
                        <a:pt x="183" y="396"/>
                      </a:cubicBezTo>
                      <a:cubicBezTo>
                        <a:pt x="304" y="396"/>
                        <a:pt x="395" y="305"/>
                        <a:pt x="395" y="183"/>
                      </a:cubicBezTo>
                      <a:cubicBezTo>
                        <a:pt x="395" y="92"/>
                        <a:pt x="30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5" name="Google Shape;5285;p32"/>
                <p:cNvSpPr/>
                <p:nvPr/>
              </p:nvSpPr>
              <p:spPr>
                <a:xfrm>
                  <a:off x="-26460800" y="-4965575"/>
                  <a:ext cx="9150" cy="9900"/>
                </a:xfrm>
                <a:custGeom>
                  <a:avLst/>
                  <a:gdLst/>
                  <a:ahLst/>
                  <a:cxnLst/>
                  <a:rect l="l" t="t" r="r" b="b"/>
                  <a:pathLst>
                    <a:path w="366" h="396" extrusionOk="0">
                      <a:moveTo>
                        <a:pt x="183" y="0"/>
                      </a:moveTo>
                      <a:cubicBezTo>
                        <a:pt x="92" y="0"/>
                        <a:pt x="0" y="92"/>
                        <a:pt x="0" y="213"/>
                      </a:cubicBezTo>
                      <a:cubicBezTo>
                        <a:pt x="0" y="304"/>
                        <a:pt x="92" y="396"/>
                        <a:pt x="183" y="396"/>
                      </a:cubicBezTo>
                      <a:cubicBezTo>
                        <a:pt x="304" y="396"/>
                        <a:pt x="365" y="304"/>
                        <a:pt x="365" y="213"/>
                      </a:cubicBezTo>
                      <a:cubicBezTo>
                        <a:pt x="365" y="92"/>
                        <a:pt x="304"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6" name="Google Shape;5286;p32"/>
                <p:cNvSpPr/>
                <p:nvPr/>
              </p:nvSpPr>
              <p:spPr>
                <a:xfrm>
                  <a:off x="-26115050" y="-4994450"/>
                  <a:ext cx="9150" cy="9150"/>
                </a:xfrm>
                <a:custGeom>
                  <a:avLst/>
                  <a:gdLst/>
                  <a:ahLst/>
                  <a:cxnLst/>
                  <a:rect l="l" t="t" r="r" b="b"/>
                  <a:pathLst>
                    <a:path w="366" h="366" extrusionOk="0">
                      <a:moveTo>
                        <a:pt x="183" y="0"/>
                      </a:moveTo>
                      <a:cubicBezTo>
                        <a:pt x="92" y="0"/>
                        <a:pt x="0" y="92"/>
                        <a:pt x="0" y="183"/>
                      </a:cubicBezTo>
                      <a:cubicBezTo>
                        <a:pt x="0" y="304"/>
                        <a:pt x="92" y="365"/>
                        <a:pt x="183" y="365"/>
                      </a:cubicBezTo>
                      <a:cubicBezTo>
                        <a:pt x="304" y="365"/>
                        <a:pt x="365" y="304"/>
                        <a:pt x="365" y="183"/>
                      </a:cubicBezTo>
                      <a:cubicBezTo>
                        <a:pt x="365" y="92"/>
                        <a:pt x="304"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7" name="Google Shape;5287;p32"/>
                <p:cNvSpPr/>
                <p:nvPr/>
              </p:nvSpPr>
              <p:spPr>
                <a:xfrm>
                  <a:off x="-25893925" y="-5311325"/>
                  <a:ext cx="16750" cy="16750"/>
                </a:xfrm>
                <a:custGeom>
                  <a:avLst/>
                  <a:gdLst/>
                  <a:ahLst/>
                  <a:cxnLst/>
                  <a:rect l="l" t="t" r="r" b="b"/>
                  <a:pathLst>
                    <a:path w="670" h="670" extrusionOk="0">
                      <a:moveTo>
                        <a:pt x="335" y="0"/>
                      </a:moveTo>
                      <a:cubicBezTo>
                        <a:pt x="122" y="0"/>
                        <a:pt x="1" y="152"/>
                        <a:pt x="1" y="335"/>
                      </a:cubicBezTo>
                      <a:cubicBezTo>
                        <a:pt x="1" y="517"/>
                        <a:pt x="122" y="669"/>
                        <a:pt x="335" y="669"/>
                      </a:cubicBezTo>
                      <a:cubicBezTo>
                        <a:pt x="517" y="669"/>
                        <a:pt x="669" y="517"/>
                        <a:pt x="669" y="335"/>
                      </a:cubicBezTo>
                      <a:cubicBezTo>
                        <a:pt x="669" y="152"/>
                        <a:pt x="517" y="0"/>
                        <a:pt x="33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8" name="Google Shape;5288;p32"/>
                <p:cNvSpPr/>
                <p:nvPr/>
              </p:nvSpPr>
              <p:spPr>
                <a:xfrm>
                  <a:off x="-26059575" y="-4629700"/>
                  <a:ext cx="16750" cy="16725"/>
                </a:xfrm>
                <a:custGeom>
                  <a:avLst/>
                  <a:gdLst/>
                  <a:ahLst/>
                  <a:cxnLst/>
                  <a:rect l="l" t="t" r="r" b="b"/>
                  <a:pathLst>
                    <a:path w="670" h="669" extrusionOk="0">
                      <a:moveTo>
                        <a:pt x="335" y="0"/>
                      </a:moveTo>
                      <a:cubicBezTo>
                        <a:pt x="152" y="0"/>
                        <a:pt x="0" y="152"/>
                        <a:pt x="0" y="335"/>
                      </a:cubicBezTo>
                      <a:cubicBezTo>
                        <a:pt x="0" y="517"/>
                        <a:pt x="152" y="669"/>
                        <a:pt x="335" y="669"/>
                      </a:cubicBezTo>
                      <a:cubicBezTo>
                        <a:pt x="517" y="669"/>
                        <a:pt x="669" y="517"/>
                        <a:pt x="669" y="335"/>
                      </a:cubicBezTo>
                      <a:cubicBezTo>
                        <a:pt x="669" y="152"/>
                        <a:pt x="517" y="0"/>
                        <a:pt x="33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9" name="Google Shape;5289;p32"/>
                <p:cNvSpPr/>
                <p:nvPr/>
              </p:nvSpPr>
              <p:spPr>
                <a:xfrm>
                  <a:off x="-24055750" y="-7007400"/>
                  <a:ext cx="33475" cy="33450"/>
                </a:xfrm>
                <a:custGeom>
                  <a:avLst/>
                  <a:gdLst/>
                  <a:ahLst/>
                  <a:cxnLst/>
                  <a:rect l="l" t="t" r="r" b="b"/>
                  <a:pathLst>
                    <a:path w="1339" h="1338" extrusionOk="0">
                      <a:moveTo>
                        <a:pt x="670" y="1"/>
                      </a:moveTo>
                      <a:cubicBezTo>
                        <a:pt x="305" y="1"/>
                        <a:pt x="1" y="274"/>
                        <a:pt x="1" y="669"/>
                      </a:cubicBezTo>
                      <a:cubicBezTo>
                        <a:pt x="1" y="1034"/>
                        <a:pt x="305" y="1338"/>
                        <a:pt x="670" y="1338"/>
                      </a:cubicBezTo>
                      <a:cubicBezTo>
                        <a:pt x="1034" y="1338"/>
                        <a:pt x="1338" y="1034"/>
                        <a:pt x="1338" y="669"/>
                      </a:cubicBezTo>
                      <a:cubicBezTo>
                        <a:pt x="1338" y="274"/>
                        <a:pt x="1034" y="1"/>
                        <a:pt x="670"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0" name="Google Shape;5290;p32"/>
                <p:cNvSpPr/>
                <p:nvPr/>
              </p:nvSpPr>
              <p:spPr>
                <a:xfrm>
                  <a:off x="-23144625" y="-7020325"/>
                  <a:ext cx="33450" cy="33475"/>
                </a:xfrm>
                <a:custGeom>
                  <a:avLst/>
                  <a:gdLst/>
                  <a:ahLst/>
                  <a:cxnLst/>
                  <a:rect l="l" t="t" r="r" b="b"/>
                  <a:pathLst>
                    <a:path w="1338" h="1339" extrusionOk="0">
                      <a:moveTo>
                        <a:pt x="669" y="1"/>
                      </a:moveTo>
                      <a:cubicBezTo>
                        <a:pt x="274" y="1"/>
                        <a:pt x="0" y="305"/>
                        <a:pt x="0" y="670"/>
                      </a:cubicBezTo>
                      <a:cubicBezTo>
                        <a:pt x="0" y="1034"/>
                        <a:pt x="274" y="1338"/>
                        <a:pt x="669" y="1338"/>
                      </a:cubicBezTo>
                      <a:cubicBezTo>
                        <a:pt x="1034" y="1338"/>
                        <a:pt x="1338" y="1034"/>
                        <a:pt x="1338" y="670"/>
                      </a:cubicBezTo>
                      <a:cubicBezTo>
                        <a:pt x="1338" y="305"/>
                        <a:pt x="1034" y="1"/>
                        <a:pt x="669"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1" name="Google Shape;5291;p32"/>
                <p:cNvSpPr/>
                <p:nvPr/>
              </p:nvSpPr>
              <p:spPr>
                <a:xfrm>
                  <a:off x="-24394650" y="-7198125"/>
                  <a:ext cx="34225" cy="33450"/>
                </a:xfrm>
                <a:custGeom>
                  <a:avLst/>
                  <a:gdLst/>
                  <a:ahLst/>
                  <a:cxnLst/>
                  <a:rect l="l" t="t" r="r" b="b"/>
                  <a:pathLst>
                    <a:path w="1369" h="1338" extrusionOk="0">
                      <a:moveTo>
                        <a:pt x="699" y="0"/>
                      </a:moveTo>
                      <a:cubicBezTo>
                        <a:pt x="304" y="0"/>
                        <a:pt x="0" y="304"/>
                        <a:pt x="0" y="669"/>
                      </a:cubicBezTo>
                      <a:cubicBezTo>
                        <a:pt x="0" y="1064"/>
                        <a:pt x="304" y="1338"/>
                        <a:pt x="699" y="1338"/>
                      </a:cubicBezTo>
                      <a:cubicBezTo>
                        <a:pt x="1064" y="1338"/>
                        <a:pt x="1368" y="1064"/>
                        <a:pt x="1368" y="669"/>
                      </a:cubicBezTo>
                      <a:cubicBezTo>
                        <a:pt x="1368" y="304"/>
                        <a:pt x="1064" y="0"/>
                        <a:pt x="699"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2" name="Google Shape;5292;p32"/>
                <p:cNvSpPr/>
                <p:nvPr/>
              </p:nvSpPr>
              <p:spPr>
                <a:xfrm>
                  <a:off x="-22349775" y="-6951925"/>
                  <a:ext cx="33450" cy="33450"/>
                </a:xfrm>
                <a:custGeom>
                  <a:avLst/>
                  <a:gdLst/>
                  <a:ahLst/>
                  <a:cxnLst/>
                  <a:rect l="l" t="t" r="r" b="b"/>
                  <a:pathLst>
                    <a:path w="1338" h="1338" extrusionOk="0">
                      <a:moveTo>
                        <a:pt x="669" y="0"/>
                      </a:moveTo>
                      <a:cubicBezTo>
                        <a:pt x="274" y="0"/>
                        <a:pt x="0" y="304"/>
                        <a:pt x="0" y="669"/>
                      </a:cubicBezTo>
                      <a:cubicBezTo>
                        <a:pt x="0" y="1064"/>
                        <a:pt x="274" y="1338"/>
                        <a:pt x="669" y="1338"/>
                      </a:cubicBezTo>
                      <a:cubicBezTo>
                        <a:pt x="1034" y="1338"/>
                        <a:pt x="1338" y="1064"/>
                        <a:pt x="1338" y="669"/>
                      </a:cubicBezTo>
                      <a:cubicBezTo>
                        <a:pt x="1338" y="304"/>
                        <a:pt x="1034" y="0"/>
                        <a:pt x="669"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3" name="Google Shape;5293;p32"/>
                <p:cNvSpPr/>
                <p:nvPr/>
              </p:nvSpPr>
              <p:spPr>
                <a:xfrm>
                  <a:off x="-23867300" y="-7124425"/>
                  <a:ext cx="16750" cy="16750"/>
                </a:xfrm>
                <a:custGeom>
                  <a:avLst/>
                  <a:gdLst/>
                  <a:ahLst/>
                  <a:cxnLst/>
                  <a:rect l="l" t="t" r="r" b="b"/>
                  <a:pathLst>
                    <a:path w="670" h="670" extrusionOk="0">
                      <a:moveTo>
                        <a:pt x="335" y="1"/>
                      </a:moveTo>
                      <a:cubicBezTo>
                        <a:pt x="153" y="1"/>
                        <a:pt x="1" y="122"/>
                        <a:pt x="1" y="335"/>
                      </a:cubicBezTo>
                      <a:cubicBezTo>
                        <a:pt x="1" y="517"/>
                        <a:pt x="153" y="669"/>
                        <a:pt x="335" y="669"/>
                      </a:cubicBezTo>
                      <a:cubicBezTo>
                        <a:pt x="518" y="669"/>
                        <a:pt x="670" y="517"/>
                        <a:pt x="670" y="335"/>
                      </a:cubicBezTo>
                      <a:cubicBezTo>
                        <a:pt x="670" y="122"/>
                        <a:pt x="518" y="1"/>
                        <a:pt x="335"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4" name="Google Shape;5294;p32"/>
                <p:cNvSpPr/>
                <p:nvPr/>
              </p:nvSpPr>
              <p:spPr>
                <a:xfrm>
                  <a:off x="-23522300" y="-7167725"/>
                  <a:ext cx="16750" cy="16725"/>
                </a:xfrm>
                <a:custGeom>
                  <a:avLst/>
                  <a:gdLst/>
                  <a:ahLst/>
                  <a:cxnLst/>
                  <a:rect l="l" t="t" r="r" b="b"/>
                  <a:pathLst>
                    <a:path w="670" h="669" extrusionOk="0">
                      <a:moveTo>
                        <a:pt x="335" y="0"/>
                      </a:moveTo>
                      <a:cubicBezTo>
                        <a:pt x="153" y="0"/>
                        <a:pt x="1" y="122"/>
                        <a:pt x="1" y="334"/>
                      </a:cubicBezTo>
                      <a:cubicBezTo>
                        <a:pt x="1" y="517"/>
                        <a:pt x="153" y="669"/>
                        <a:pt x="335" y="669"/>
                      </a:cubicBezTo>
                      <a:cubicBezTo>
                        <a:pt x="517" y="669"/>
                        <a:pt x="669" y="517"/>
                        <a:pt x="669" y="334"/>
                      </a:cubicBezTo>
                      <a:cubicBezTo>
                        <a:pt x="669" y="122"/>
                        <a:pt x="517" y="0"/>
                        <a:pt x="33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5" name="Google Shape;5295;p32"/>
                <p:cNvSpPr/>
                <p:nvPr/>
              </p:nvSpPr>
              <p:spPr>
                <a:xfrm>
                  <a:off x="-23870325" y="-6654800"/>
                  <a:ext cx="16750" cy="16725"/>
                </a:xfrm>
                <a:custGeom>
                  <a:avLst/>
                  <a:gdLst/>
                  <a:ahLst/>
                  <a:cxnLst/>
                  <a:rect l="l" t="t" r="r" b="b"/>
                  <a:pathLst>
                    <a:path w="670" h="669" extrusionOk="0">
                      <a:moveTo>
                        <a:pt x="335" y="0"/>
                      </a:moveTo>
                      <a:cubicBezTo>
                        <a:pt x="152" y="0"/>
                        <a:pt x="0" y="122"/>
                        <a:pt x="0" y="334"/>
                      </a:cubicBezTo>
                      <a:cubicBezTo>
                        <a:pt x="0" y="517"/>
                        <a:pt x="152" y="669"/>
                        <a:pt x="335" y="669"/>
                      </a:cubicBezTo>
                      <a:cubicBezTo>
                        <a:pt x="517" y="669"/>
                        <a:pt x="669" y="517"/>
                        <a:pt x="669" y="334"/>
                      </a:cubicBezTo>
                      <a:cubicBezTo>
                        <a:pt x="669" y="122"/>
                        <a:pt x="517" y="0"/>
                        <a:pt x="33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6" name="Google Shape;5296;p32"/>
                <p:cNvSpPr/>
                <p:nvPr/>
              </p:nvSpPr>
              <p:spPr>
                <a:xfrm>
                  <a:off x="-24111225" y="-6119850"/>
                  <a:ext cx="9150" cy="9150"/>
                </a:xfrm>
                <a:custGeom>
                  <a:avLst/>
                  <a:gdLst/>
                  <a:ahLst/>
                  <a:cxnLst/>
                  <a:rect l="l" t="t" r="r" b="b"/>
                  <a:pathLst>
                    <a:path w="366" h="366" extrusionOk="0">
                      <a:moveTo>
                        <a:pt x="183" y="1"/>
                      </a:moveTo>
                      <a:cubicBezTo>
                        <a:pt x="92" y="1"/>
                        <a:pt x="1" y="92"/>
                        <a:pt x="1" y="183"/>
                      </a:cubicBezTo>
                      <a:cubicBezTo>
                        <a:pt x="1" y="305"/>
                        <a:pt x="92" y="365"/>
                        <a:pt x="183" y="365"/>
                      </a:cubicBezTo>
                      <a:cubicBezTo>
                        <a:pt x="305" y="365"/>
                        <a:pt x="366" y="305"/>
                        <a:pt x="366" y="183"/>
                      </a:cubicBezTo>
                      <a:cubicBezTo>
                        <a:pt x="366" y="92"/>
                        <a:pt x="305"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7" name="Google Shape;5297;p32"/>
                <p:cNvSpPr/>
                <p:nvPr/>
              </p:nvSpPr>
              <p:spPr>
                <a:xfrm>
                  <a:off x="-23440225" y="-6707250"/>
                  <a:ext cx="9150" cy="9150"/>
                </a:xfrm>
                <a:custGeom>
                  <a:avLst/>
                  <a:gdLst/>
                  <a:ahLst/>
                  <a:cxnLst/>
                  <a:rect l="l" t="t" r="r" b="b"/>
                  <a:pathLst>
                    <a:path w="366" h="366" extrusionOk="0">
                      <a:moveTo>
                        <a:pt x="183" y="1"/>
                      </a:moveTo>
                      <a:cubicBezTo>
                        <a:pt x="92" y="1"/>
                        <a:pt x="0" y="92"/>
                        <a:pt x="0" y="183"/>
                      </a:cubicBezTo>
                      <a:cubicBezTo>
                        <a:pt x="0" y="305"/>
                        <a:pt x="92" y="366"/>
                        <a:pt x="183" y="366"/>
                      </a:cubicBezTo>
                      <a:cubicBezTo>
                        <a:pt x="304" y="366"/>
                        <a:pt x="365" y="305"/>
                        <a:pt x="365" y="183"/>
                      </a:cubicBezTo>
                      <a:cubicBezTo>
                        <a:pt x="365" y="92"/>
                        <a:pt x="30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8" name="Google Shape;5298;p32"/>
                <p:cNvSpPr/>
                <p:nvPr/>
              </p:nvSpPr>
              <p:spPr>
                <a:xfrm>
                  <a:off x="-23545850" y="-6603900"/>
                  <a:ext cx="9150" cy="9150"/>
                </a:xfrm>
                <a:custGeom>
                  <a:avLst/>
                  <a:gdLst/>
                  <a:ahLst/>
                  <a:cxnLst/>
                  <a:rect l="l" t="t" r="r" b="b"/>
                  <a:pathLst>
                    <a:path w="366" h="366" extrusionOk="0">
                      <a:moveTo>
                        <a:pt x="183" y="1"/>
                      </a:moveTo>
                      <a:cubicBezTo>
                        <a:pt x="92" y="1"/>
                        <a:pt x="0" y="92"/>
                        <a:pt x="0" y="183"/>
                      </a:cubicBezTo>
                      <a:cubicBezTo>
                        <a:pt x="0" y="305"/>
                        <a:pt x="92" y="365"/>
                        <a:pt x="183" y="365"/>
                      </a:cubicBezTo>
                      <a:cubicBezTo>
                        <a:pt x="304" y="365"/>
                        <a:pt x="365" y="305"/>
                        <a:pt x="365" y="183"/>
                      </a:cubicBezTo>
                      <a:cubicBezTo>
                        <a:pt x="365" y="92"/>
                        <a:pt x="30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9" name="Google Shape;5299;p32"/>
                <p:cNvSpPr/>
                <p:nvPr/>
              </p:nvSpPr>
              <p:spPr>
                <a:xfrm>
                  <a:off x="-23603600" y="-6523350"/>
                  <a:ext cx="9125" cy="9150"/>
                </a:xfrm>
                <a:custGeom>
                  <a:avLst/>
                  <a:gdLst/>
                  <a:ahLst/>
                  <a:cxnLst/>
                  <a:rect l="l" t="t" r="r" b="b"/>
                  <a:pathLst>
                    <a:path w="365" h="366" extrusionOk="0">
                      <a:moveTo>
                        <a:pt x="183" y="1"/>
                      </a:moveTo>
                      <a:cubicBezTo>
                        <a:pt x="61" y="1"/>
                        <a:pt x="0" y="61"/>
                        <a:pt x="0" y="183"/>
                      </a:cubicBezTo>
                      <a:cubicBezTo>
                        <a:pt x="0" y="274"/>
                        <a:pt x="61" y="365"/>
                        <a:pt x="183" y="365"/>
                      </a:cubicBezTo>
                      <a:cubicBezTo>
                        <a:pt x="274" y="365"/>
                        <a:pt x="365" y="274"/>
                        <a:pt x="365" y="183"/>
                      </a:cubicBezTo>
                      <a:cubicBezTo>
                        <a:pt x="365" y="61"/>
                        <a:pt x="27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0" name="Google Shape;5300;p32"/>
                <p:cNvSpPr/>
                <p:nvPr/>
              </p:nvSpPr>
              <p:spPr>
                <a:xfrm>
                  <a:off x="-24799675" y="-6599350"/>
                  <a:ext cx="9150" cy="9150"/>
                </a:xfrm>
                <a:custGeom>
                  <a:avLst/>
                  <a:gdLst/>
                  <a:ahLst/>
                  <a:cxnLst/>
                  <a:rect l="l" t="t" r="r" b="b"/>
                  <a:pathLst>
                    <a:path w="366" h="366" extrusionOk="0">
                      <a:moveTo>
                        <a:pt x="183" y="1"/>
                      </a:moveTo>
                      <a:cubicBezTo>
                        <a:pt x="61" y="1"/>
                        <a:pt x="0" y="62"/>
                        <a:pt x="0" y="183"/>
                      </a:cubicBezTo>
                      <a:cubicBezTo>
                        <a:pt x="0" y="275"/>
                        <a:pt x="61" y="366"/>
                        <a:pt x="183" y="366"/>
                      </a:cubicBezTo>
                      <a:cubicBezTo>
                        <a:pt x="274" y="366"/>
                        <a:pt x="365" y="275"/>
                        <a:pt x="365" y="183"/>
                      </a:cubicBezTo>
                      <a:cubicBezTo>
                        <a:pt x="365" y="62"/>
                        <a:pt x="27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1" name="Google Shape;5301;p32"/>
                <p:cNvSpPr/>
                <p:nvPr/>
              </p:nvSpPr>
              <p:spPr>
                <a:xfrm>
                  <a:off x="-24088425" y="-6357700"/>
                  <a:ext cx="16750" cy="16750"/>
                </a:xfrm>
                <a:custGeom>
                  <a:avLst/>
                  <a:gdLst/>
                  <a:ahLst/>
                  <a:cxnLst/>
                  <a:rect l="l" t="t" r="r" b="b"/>
                  <a:pathLst>
                    <a:path w="670" h="670" extrusionOk="0">
                      <a:moveTo>
                        <a:pt x="335" y="1"/>
                      </a:moveTo>
                      <a:cubicBezTo>
                        <a:pt x="153" y="1"/>
                        <a:pt x="1" y="153"/>
                        <a:pt x="1" y="335"/>
                      </a:cubicBezTo>
                      <a:cubicBezTo>
                        <a:pt x="1" y="517"/>
                        <a:pt x="153" y="669"/>
                        <a:pt x="335" y="669"/>
                      </a:cubicBezTo>
                      <a:cubicBezTo>
                        <a:pt x="518" y="669"/>
                        <a:pt x="670" y="517"/>
                        <a:pt x="670" y="335"/>
                      </a:cubicBezTo>
                      <a:cubicBezTo>
                        <a:pt x="670" y="153"/>
                        <a:pt x="518" y="1"/>
                        <a:pt x="335"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2" name="Google Shape;5302;p32"/>
                <p:cNvSpPr/>
                <p:nvPr/>
              </p:nvSpPr>
              <p:spPr>
                <a:xfrm>
                  <a:off x="-22744925" y="-7192800"/>
                  <a:ext cx="16750" cy="16725"/>
                </a:xfrm>
                <a:custGeom>
                  <a:avLst/>
                  <a:gdLst/>
                  <a:ahLst/>
                  <a:cxnLst/>
                  <a:rect l="l" t="t" r="r" b="b"/>
                  <a:pathLst>
                    <a:path w="670" h="669" extrusionOk="0">
                      <a:moveTo>
                        <a:pt x="335" y="0"/>
                      </a:moveTo>
                      <a:cubicBezTo>
                        <a:pt x="152" y="0"/>
                        <a:pt x="0" y="152"/>
                        <a:pt x="0" y="334"/>
                      </a:cubicBezTo>
                      <a:cubicBezTo>
                        <a:pt x="0" y="517"/>
                        <a:pt x="152" y="669"/>
                        <a:pt x="335" y="669"/>
                      </a:cubicBezTo>
                      <a:cubicBezTo>
                        <a:pt x="517" y="669"/>
                        <a:pt x="669" y="517"/>
                        <a:pt x="669" y="334"/>
                      </a:cubicBezTo>
                      <a:cubicBezTo>
                        <a:pt x="669" y="152"/>
                        <a:pt x="517" y="0"/>
                        <a:pt x="33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3" name="Google Shape;5303;p32"/>
                <p:cNvSpPr/>
                <p:nvPr/>
              </p:nvSpPr>
              <p:spPr>
                <a:xfrm>
                  <a:off x="-24051950" y="-5271800"/>
                  <a:ext cx="34225" cy="33450"/>
                </a:xfrm>
                <a:custGeom>
                  <a:avLst/>
                  <a:gdLst/>
                  <a:ahLst/>
                  <a:cxnLst/>
                  <a:rect l="l" t="t" r="r" b="b"/>
                  <a:pathLst>
                    <a:path w="1369" h="1338" extrusionOk="0">
                      <a:moveTo>
                        <a:pt x="670" y="0"/>
                      </a:moveTo>
                      <a:cubicBezTo>
                        <a:pt x="305" y="0"/>
                        <a:pt x="1" y="304"/>
                        <a:pt x="1" y="669"/>
                      </a:cubicBezTo>
                      <a:cubicBezTo>
                        <a:pt x="1" y="1033"/>
                        <a:pt x="305" y="1337"/>
                        <a:pt x="670" y="1337"/>
                      </a:cubicBezTo>
                      <a:cubicBezTo>
                        <a:pt x="1065" y="1337"/>
                        <a:pt x="1369" y="1064"/>
                        <a:pt x="1369" y="669"/>
                      </a:cubicBezTo>
                      <a:cubicBezTo>
                        <a:pt x="1369" y="304"/>
                        <a:pt x="1065" y="0"/>
                        <a:pt x="670"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4" name="Google Shape;5304;p32"/>
                <p:cNvSpPr/>
                <p:nvPr/>
              </p:nvSpPr>
              <p:spPr>
                <a:xfrm>
                  <a:off x="-24448600" y="-5201150"/>
                  <a:ext cx="33450" cy="33475"/>
                </a:xfrm>
                <a:custGeom>
                  <a:avLst/>
                  <a:gdLst/>
                  <a:ahLst/>
                  <a:cxnLst/>
                  <a:rect l="l" t="t" r="r" b="b"/>
                  <a:pathLst>
                    <a:path w="1338" h="1339" extrusionOk="0">
                      <a:moveTo>
                        <a:pt x="669" y="1"/>
                      </a:moveTo>
                      <a:cubicBezTo>
                        <a:pt x="304" y="1"/>
                        <a:pt x="0" y="305"/>
                        <a:pt x="0" y="670"/>
                      </a:cubicBezTo>
                      <a:cubicBezTo>
                        <a:pt x="0" y="1065"/>
                        <a:pt x="304" y="1338"/>
                        <a:pt x="669" y="1338"/>
                      </a:cubicBezTo>
                      <a:cubicBezTo>
                        <a:pt x="1034" y="1338"/>
                        <a:pt x="1338" y="1065"/>
                        <a:pt x="1338" y="670"/>
                      </a:cubicBezTo>
                      <a:cubicBezTo>
                        <a:pt x="1338" y="305"/>
                        <a:pt x="1034" y="1"/>
                        <a:pt x="669"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5" name="Google Shape;5305;p32"/>
                <p:cNvSpPr/>
                <p:nvPr/>
              </p:nvSpPr>
              <p:spPr>
                <a:xfrm>
                  <a:off x="-25061850" y="-4521800"/>
                  <a:ext cx="34225" cy="33450"/>
                </a:xfrm>
                <a:custGeom>
                  <a:avLst/>
                  <a:gdLst/>
                  <a:ahLst/>
                  <a:cxnLst/>
                  <a:rect l="l" t="t" r="r" b="b"/>
                  <a:pathLst>
                    <a:path w="1369" h="1338" extrusionOk="0">
                      <a:moveTo>
                        <a:pt x="700" y="0"/>
                      </a:moveTo>
                      <a:cubicBezTo>
                        <a:pt x="305" y="0"/>
                        <a:pt x="1" y="274"/>
                        <a:pt x="1" y="669"/>
                      </a:cubicBezTo>
                      <a:cubicBezTo>
                        <a:pt x="1" y="1034"/>
                        <a:pt x="305" y="1338"/>
                        <a:pt x="700" y="1338"/>
                      </a:cubicBezTo>
                      <a:cubicBezTo>
                        <a:pt x="1065" y="1338"/>
                        <a:pt x="1369" y="1034"/>
                        <a:pt x="1369" y="669"/>
                      </a:cubicBezTo>
                      <a:cubicBezTo>
                        <a:pt x="1369" y="274"/>
                        <a:pt x="1065" y="0"/>
                        <a:pt x="700"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6" name="Google Shape;5306;p32"/>
                <p:cNvSpPr/>
                <p:nvPr/>
              </p:nvSpPr>
              <p:spPr>
                <a:xfrm>
                  <a:off x="-21732750" y="-6630500"/>
                  <a:ext cx="34225" cy="33475"/>
                </a:xfrm>
                <a:custGeom>
                  <a:avLst/>
                  <a:gdLst/>
                  <a:ahLst/>
                  <a:cxnLst/>
                  <a:rect l="l" t="t" r="r" b="b"/>
                  <a:pathLst>
                    <a:path w="1369" h="1339" extrusionOk="0">
                      <a:moveTo>
                        <a:pt x="669" y="1"/>
                      </a:moveTo>
                      <a:cubicBezTo>
                        <a:pt x="304" y="1"/>
                        <a:pt x="1" y="305"/>
                        <a:pt x="1" y="669"/>
                      </a:cubicBezTo>
                      <a:cubicBezTo>
                        <a:pt x="1" y="1034"/>
                        <a:pt x="304" y="1338"/>
                        <a:pt x="669" y="1338"/>
                      </a:cubicBezTo>
                      <a:cubicBezTo>
                        <a:pt x="1064" y="1338"/>
                        <a:pt x="1368" y="1034"/>
                        <a:pt x="1368" y="669"/>
                      </a:cubicBezTo>
                      <a:cubicBezTo>
                        <a:pt x="1368" y="305"/>
                        <a:pt x="1064" y="1"/>
                        <a:pt x="669"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7" name="Google Shape;5307;p32"/>
                <p:cNvSpPr/>
                <p:nvPr/>
              </p:nvSpPr>
              <p:spPr>
                <a:xfrm>
                  <a:off x="-22994175" y="-6651775"/>
                  <a:ext cx="16750" cy="16750"/>
                </a:xfrm>
                <a:custGeom>
                  <a:avLst/>
                  <a:gdLst/>
                  <a:ahLst/>
                  <a:cxnLst/>
                  <a:rect l="l" t="t" r="r" b="b"/>
                  <a:pathLst>
                    <a:path w="670" h="670" extrusionOk="0">
                      <a:moveTo>
                        <a:pt x="335" y="1"/>
                      </a:moveTo>
                      <a:cubicBezTo>
                        <a:pt x="153" y="1"/>
                        <a:pt x="1" y="153"/>
                        <a:pt x="1" y="335"/>
                      </a:cubicBezTo>
                      <a:cubicBezTo>
                        <a:pt x="1" y="517"/>
                        <a:pt x="153" y="669"/>
                        <a:pt x="335" y="669"/>
                      </a:cubicBezTo>
                      <a:cubicBezTo>
                        <a:pt x="517" y="669"/>
                        <a:pt x="669" y="517"/>
                        <a:pt x="669" y="335"/>
                      </a:cubicBezTo>
                      <a:cubicBezTo>
                        <a:pt x="669" y="153"/>
                        <a:pt x="517" y="1"/>
                        <a:pt x="335"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8" name="Google Shape;5308;p32"/>
                <p:cNvSpPr/>
                <p:nvPr/>
              </p:nvSpPr>
              <p:spPr>
                <a:xfrm>
                  <a:off x="-24394650" y="-5838700"/>
                  <a:ext cx="16750" cy="16750"/>
                </a:xfrm>
                <a:custGeom>
                  <a:avLst/>
                  <a:gdLst/>
                  <a:ahLst/>
                  <a:cxnLst/>
                  <a:rect l="l" t="t" r="r" b="b"/>
                  <a:pathLst>
                    <a:path w="670" h="670" extrusionOk="0">
                      <a:moveTo>
                        <a:pt x="335" y="1"/>
                      </a:moveTo>
                      <a:cubicBezTo>
                        <a:pt x="152" y="1"/>
                        <a:pt x="0" y="153"/>
                        <a:pt x="0" y="335"/>
                      </a:cubicBezTo>
                      <a:cubicBezTo>
                        <a:pt x="0" y="518"/>
                        <a:pt x="152" y="670"/>
                        <a:pt x="335" y="670"/>
                      </a:cubicBezTo>
                      <a:cubicBezTo>
                        <a:pt x="517" y="670"/>
                        <a:pt x="669" y="518"/>
                        <a:pt x="669" y="335"/>
                      </a:cubicBezTo>
                      <a:cubicBezTo>
                        <a:pt x="669" y="153"/>
                        <a:pt x="517" y="1"/>
                        <a:pt x="335"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9" name="Google Shape;5309;p32"/>
                <p:cNvSpPr/>
                <p:nvPr/>
              </p:nvSpPr>
              <p:spPr>
                <a:xfrm>
                  <a:off x="-23554200" y="-6290075"/>
                  <a:ext cx="16725" cy="16750"/>
                </a:xfrm>
                <a:custGeom>
                  <a:avLst/>
                  <a:gdLst/>
                  <a:ahLst/>
                  <a:cxnLst/>
                  <a:rect l="l" t="t" r="r" b="b"/>
                  <a:pathLst>
                    <a:path w="669" h="670" extrusionOk="0">
                      <a:moveTo>
                        <a:pt x="334" y="1"/>
                      </a:moveTo>
                      <a:cubicBezTo>
                        <a:pt x="152" y="1"/>
                        <a:pt x="0" y="153"/>
                        <a:pt x="0" y="335"/>
                      </a:cubicBezTo>
                      <a:cubicBezTo>
                        <a:pt x="0" y="518"/>
                        <a:pt x="152" y="670"/>
                        <a:pt x="334" y="670"/>
                      </a:cubicBezTo>
                      <a:cubicBezTo>
                        <a:pt x="517" y="670"/>
                        <a:pt x="669" y="518"/>
                        <a:pt x="669" y="335"/>
                      </a:cubicBezTo>
                      <a:cubicBezTo>
                        <a:pt x="669" y="153"/>
                        <a:pt x="517" y="1"/>
                        <a:pt x="334"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0" name="Google Shape;5310;p32"/>
                <p:cNvSpPr/>
                <p:nvPr/>
              </p:nvSpPr>
              <p:spPr>
                <a:xfrm>
                  <a:off x="-22462250" y="-6043850"/>
                  <a:ext cx="16750" cy="16725"/>
                </a:xfrm>
                <a:custGeom>
                  <a:avLst/>
                  <a:gdLst/>
                  <a:ahLst/>
                  <a:cxnLst/>
                  <a:rect l="l" t="t" r="r" b="b"/>
                  <a:pathLst>
                    <a:path w="670" h="669" extrusionOk="0">
                      <a:moveTo>
                        <a:pt x="335" y="0"/>
                      </a:moveTo>
                      <a:cubicBezTo>
                        <a:pt x="153" y="0"/>
                        <a:pt x="1" y="152"/>
                        <a:pt x="1" y="334"/>
                      </a:cubicBezTo>
                      <a:cubicBezTo>
                        <a:pt x="1" y="517"/>
                        <a:pt x="153" y="669"/>
                        <a:pt x="335" y="669"/>
                      </a:cubicBezTo>
                      <a:cubicBezTo>
                        <a:pt x="517" y="669"/>
                        <a:pt x="669" y="517"/>
                        <a:pt x="669" y="334"/>
                      </a:cubicBezTo>
                      <a:cubicBezTo>
                        <a:pt x="669" y="152"/>
                        <a:pt x="517" y="0"/>
                        <a:pt x="33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1" name="Google Shape;5311;p32"/>
                <p:cNvSpPr/>
                <p:nvPr/>
              </p:nvSpPr>
              <p:spPr>
                <a:xfrm>
                  <a:off x="-23597525" y="-5609200"/>
                  <a:ext cx="16750" cy="16750"/>
                </a:xfrm>
                <a:custGeom>
                  <a:avLst/>
                  <a:gdLst/>
                  <a:ahLst/>
                  <a:cxnLst/>
                  <a:rect l="l" t="t" r="r" b="b"/>
                  <a:pathLst>
                    <a:path w="670" h="670" extrusionOk="0">
                      <a:moveTo>
                        <a:pt x="335" y="0"/>
                      </a:moveTo>
                      <a:cubicBezTo>
                        <a:pt x="152" y="0"/>
                        <a:pt x="0" y="152"/>
                        <a:pt x="0" y="335"/>
                      </a:cubicBezTo>
                      <a:cubicBezTo>
                        <a:pt x="0" y="517"/>
                        <a:pt x="152" y="669"/>
                        <a:pt x="335" y="669"/>
                      </a:cubicBezTo>
                      <a:cubicBezTo>
                        <a:pt x="517" y="669"/>
                        <a:pt x="669" y="517"/>
                        <a:pt x="669" y="335"/>
                      </a:cubicBezTo>
                      <a:cubicBezTo>
                        <a:pt x="669" y="152"/>
                        <a:pt x="517" y="0"/>
                        <a:pt x="33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2" name="Google Shape;5312;p32"/>
                <p:cNvSpPr/>
                <p:nvPr/>
              </p:nvSpPr>
              <p:spPr>
                <a:xfrm>
                  <a:off x="-24356650" y="-6566675"/>
                  <a:ext cx="16725" cy="16750"/>
                </a:xfrm>
                <a:custGeom>
                  <a:avLst/>
                  <a:gdLst/>
                  <a:ahLst/>
                  <a:cxnLst/>
                  <a:rect l="l" t="t" r="r" b="b"/>
                  <a:pathLst>
                    <a:path w="669" h="670" extrusionOk="0">
                      <a:moveTo>
                        <a:pt x="334" y="1"/>
                      </a:moveTo>
                      <a:cubicBezTo>
                        <a:pt x="152" y="1"/>
                        <a:pt x="0" y="153"/>
                        <a:pt x="0" y="335"/>
                      </a:cubicBezTo>
                      <a:cubicBezTo>
                        <a:pt x="0" y="518"/>
                        <a:pt x="152" y="670"/>
                        <a:pt x="334" y="670"/>
                      </a:cubicBezTo>
                      <a:cubicBezTo>
                        <a:pt x="517" y="670"/>
                        <a:pt x="669" y="518"/>
                        <a:pt x="669" y="335"/>
                      </a:cubicBezTo>
                      <a:cubicBezTo>
                        <a:pt x="669" y="123"/>
                        <a:pt x="517" y="1"/>
                        <a:pt x="334"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3" name="Google Shape;5313;p32"/>
                <p:cNvSpPr/>
                <p:nvPr/>
              </p:nvSpPr>
              <p:spPr>
                <a:xfrm>
                  <a:off x="-23676550" y="-5372875"/>
                  <a:ext cx="16725" cy="16750"/>
                </a:xfrm>
                <a:custGeom>
                  <a:avLst/>
                  <a:gdLst/>
                  <a:ahLst/>
                  <a:cxnLst/>
                  <a:rect l="l" t="t" r="r" b="b"/>
                  <a:pathLst>
                    <a:path w="669" h="670" extrusionOk="0">
                      <a:moveTo>
                        <a:pt x="335" y="0"/>
                      </a:moveTo>
                      <a:cubicBezTo>
                        <a:pt x="152" y="0"/>
                        <a:pt x="0" y="152"/>
                        <a:pt x="0" y="335"/>
                      </a:cubicBezTo>
                      <a:cubicBezTo>
                        <a:pt x="0" y="517"/>
                        <a:pt x="152" y="669"/>
                        <a:pt x="335" y="669"/>
                      </a:cubicBezTo>
                      <a:cubicBezTo>
                        <a:pt x="517" y="669"/>
                        <a:pt x="669" y="548"/>
                        <a:pt x="669" y="335"/>
                      </a:cubicBezTo>
                      <a:cubicBezTo>
                        <a:pt x="669" y="152"/>
                        <a:pt x="517" y="0"/>
                        <a:pt x="33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4" name="Google Shape;5314;p32"/>
                <p:cNvSpPr/>
                <p:nvPr/>
              </p:nvSpPr>
              <p:spPr>
                <a:xfrm>
                  <a:off x="-23422000" y="-5506625"/>
                  <a:ext cx="9150" cy="9150"/>
                </a:xfrm>
                <a:custGeom>
                  <a:avLst/>
                  <a:gdLst/>
                  <a:ahLst/>
                  <a:cxnLst/>
                  <a:rect l="l" t="t" r="r" b="b"/>
                  <a:pathLst>
                    <a:path w="366" h="366" extrusionOk="0">
                      <a:moveTo>
                        <a:pt x="183" y="1"/>
                      </a:moveTo>
                      <a:cubicBezTo>
                        <a:pt x="92" y="1"/>
                        <a:pt x="1" y="92"/>
                        <a:pt x="1" y="183"/>
                      </a:cubicBezTo>
                      <a:cubicBezTo>
                        <a:pt x="1" y="305"/>
                        <a:pt x="92" y="366"/>
                        <a:pt x="183" y="366"/>
                      </a:cubicBezTo>
                      <a:cubicBezTo>
                        <a:pt x="274" y="366"/>
                        <a:pt x="366" y="305"/>
                        <a:pt x="366" y="183"/>
                      </a:cubicBezTo>
                      <a:cubicBezTo>
                        <a:pt x="366" y="92"/>
                        <a:pt x="27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5" name="Google Shape;5315;p32"/>
                <p:cNvSpPr/>
                <p:nvPr/>
              </p:nvSpPr>
              <p:spPr>
                <a:xfrm>
                  <a:off x="-23166675" y="-5660875"/>
                  <a:ext cx="9150" cy="9150"/>
                </a:xfrm>
                <a:custGeom>
                  <a:avLst/>
                  <a:gdLst/>
                  <a:ahLst/>
                  <a:cxnLst/>
                  <a:rect l="l" t="t" r="r" b="b"/>
                  <a:pathLst>
                    <a:path w="366" h="366" extrusionOk="0">
                      <a:moveTo>
                        <a:pt x="183" y="0"/>
                      </a:moveTo>
                      <a:cubicBezTo>
                        <a:pt x="92" y="0"/>
                        <a:pt x="1" y="61"/>
                        <a:pt x="1" y="183"/>
                      </a:cubicBezTo>
                      <a:cubicBezTo>
                        <a:pt x="1" y="274"/>
                        <a:pt x="92" y="365"/>
                        <a:pt x="183" y="365"/>
                      </a:cubicBezTo>
                      <a:cubicBezTo>
                        <a:pt x="274" y="365"/>
                        <a:pt x="366" y="274"/>
                        <a:pt x="366" y="183"/>
                      </a:cubicBezTo>
                      <a:cubicBezTo>
                        <a:pt x="366" y="61"/>
                        <a:pt x="274"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6" name="Google Shape;5316;p32"/>
                <p:cNvSpPr/>
                <p:nvPr/>
              </p:nvSpPr>
              <p:spPr>
                <a:xfrm>
                  <a:off x="-22683375" y="-6021825"/>
                  <a:ext cx="9900" cy="9150"/>
                </a:xfrm>
                <a:custGeom>
                  <a:avLst/>
                  <a:gdLst/>
                  <a:ahLst/>
                  <a:cxnLst/>
                  <a:rect l="l" t="t" r="r" b="b"/>
                  <a:pathLst>
                    <a:path w="396" h="366" extrusionOk="0">
                      <a:moveTo>
                        <a:pt x="213" y="1"/>
                      </a:moveTo>
                      <a:cubicBezTo>
                        <a:pt x="92" y="1"/>
                        <a:pt x="0" y="92"/>
                        <a:pt x="0" y="183"/>
                      </a:cubicBezTo>
                      <a:cubicBezTo>
                        <a:pt x="0" y="274"/>
                        <a:pt x="92" y="365"/>
                        <a:pt x="213" y="365"/>
                      </a:cubicBezTo>
                      <a:cubicBezTo>
                        <a:pt x="304" y="365"/>
                        <a:pt x="396" y="274"/>
                        <a:pt x="396" y="183"/>
                      </a:cubicBezTo>
                      <a:cubicBezTo>
                        <a:pt x="396" y="92"/>
                        <a:pt x="304" y="1"/>
                        <a:pt x="21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7" name="Google Shape;5317;p32"/>
                <p:cNvSpPr/>
                <p:nvPr/>
              </p:nvSpPr>
              <p:spPr>
                <a:xfrm>
                  <a:off x="-22766975" y="-6295375"/>
                  <a:ext cx="9150" cy="9125"/>
                </a:xfrm>
                <a:custGeom>
                  <a:avLst/>
                  <a:gdLst/>
                  <a:ahLst/>
                  <a:cxnLst/>
                  <a:rect l="l" t="t" r="r" b="b"/>
                  <a:pathLst>
                    <a:path w="366" h="365" extrusionOk="0">
                      <a:moveTo>
                        <a:pt x="183" y="0"/>
                      </a:moveTo>
                      <a:cubicBezTo>
                        <a:pt x="92" y="0"/>
                        <a:pt x="1" y="61"/>
                        <a:pt x="1" y="183"/>
                      </a:cubicBezTo>
                      <a:cubicBezTo>
                        <a:pt x="1" y="274"/>
                        <a:pt x="92" y="365"/>
                        <a:pt x="183" y="365"/>
                      </a:cubicBezTo>
                      <a:cubicBezTo>
                        <a:pt x="275" y="365"/>
                        <a:pt x="366" y="274"/>
                        <a:pt x="366" y="183"/>
                      </a:cubicBezTo>
                      <a:cubicBezTo>
                        <a:pt x="366" y="61"/>
                        <a:pt x="275"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8" name="Google Shape;5318;p32"/>
                <p:cNvSpPr/>
                <p:nvPr/>
              </p:nvSpPr>
              <p:spPr>
                <a:xfrm>
                  <a:off x="-23193275" y="-5359950"/>
                  <a:ext cx="9150" cy="9900"/>
                </a:xfrm>
                <a:custGeom>
                  <a:avLst/>
                  <a:gdLst/>
                  <a:ahLst/>
                  <a:cxnLst/>
                  <a:rect l="l" t="t" r="r" b="b"/>
                  <a:pathLst>
                    <a:path w="366" h="396" extrusionOk="0">
                      <a:moveTo>
                        <a:pt x="183" y="0"/>
                      </a:moveTo>
                      <a:cubicBezTo>
                        <a:pt x="92" y="0"/>
                        <a:pt x="1" y="91"/>
                        <a:pt x="1" y="213"/>
                      </a:cubicBezTo>
                      <a:cubicBezTo>
                        <a:pt x="1" y="304"/>
                        <a:pt x="92" y="395"/>
                        <a:pt x="183" y="395"/>
                      </a:cubicBezTo>
                      <a:cubicBezTo>
                        <a:pt x="275" y="395"/>
                        <a:pt x="366" y="304"/>
                        <a:pt x="366" y="213"/>
                      </a:cubicBezTo>
                      <a:cubicBezTo>
                        <a:pt x="366" y="91"/>
                        <a:pt x="275"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9" name="Google Shape;5319;p32"/>
                <p:cNvSpPr/>
                <p:nvPr/>
              </p:nvSpPr>
              <p:spPr>
                <a:xfrm>
                  <a:off x="-22220600" y="-6395700"/>
                  <a:ext cx="9150" cy="9150"/>
                </a:xfrm>
                <a:custGeom>
                  <a:avLst/>
                  <a:gdLst/>
                  <a:ahLst/>
                  <a:cxnLst/>
                  <a:rect l="l" t="t" r="r" b="b"/>
                  <a:pathLst>
                    <a:path w="366" h="366" extrusionOk="0">
                      <a:moveTo>
                        <a:pt x="183" y="1"/>
                      </a:moveTo>
                      <a:cubicBezTo>
                        <a:pt x="61" y="1"/>
                        <a:pt x="0" y="92"/>
                        <a:pt x="0" y="183"/>
                      </a:cubicBezTo>
                      <a:cubicBezTo>
                        <a:pt x="0" y="305"/>
                        <a:pt x="61" y="366"/>
                        <a:pt x="183" y="366"/>
                      </a:cubicBezTo>
                      <a:cubicBezTo>
                        <a:pt x="274" y="366"/>
                        <a:pt x="365" y="305"/>
                        <a:pt x="365" y="183"/>
                      </a:cubicBezTo>
                      <a:cubicBezTo>
                        <a:pt x="365" y="92"/>
                        <a:pt x="27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0" name="Google Shape;5320;p32"/>
                <p:cNvSpPr/>
                <p:nvPr/>
              </p:nvSpPr>
              <p:spPr>
                <a:xfrm>
                  <a:off x="-22236550" y="-5587175"/>
                  <a:ext cx="9125" cy="9925"/>
                </a:xfrm>
                <a:custGeom>
                  <a:avLst/>
                  <a:gdLst/>
                  <a:ahLst/>
                  <a:cxnLst/>
                  <a:rect l="l" t="t" r="r" b="b"/>
                  <a:pathLst>
                    <a:path w="365" h="397" extrusionOk="0">
                      <a:moveTo>
                        <a:pt x="183" y="1"/>
                      </a:moveTo>
                      <a:cubicBezTo>
                        <a:pt x="91" y="1"/>
                        <a:pt x="0" y="92"/>
                        <a:pt x="0" y="214"/>
                      </a:cubicBezTo>
                      <a:cubicBezTo>
                        <a:pt x="0" y="305"/>
                        <a:pt x="91" y="396"/>
                        <a:pt x="183" y="396"/>
                      </a:cubicBezTo>
                      <a:cubicBezTo>
                        <a:pt x="304" y="396"/>
                        <a:pt x="365" y="305"/>
                        <a:pt x="365" y="214"/>
                      </a:cubicBezTo>
                      <a:cubicBezTo>
                        <a:pt x="365" y="92"/>
                        <a:pt x="30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1" name="Google Shape;5321;p32"/>
                <p:cNvSpPr/>
                <p:nvPr/>
              </p:nvSpPr>
              <p:spPr>
                <a:xfrm>
                  <a:off x="-23735825" y="-4765725"/>
                  <a:ext cx="9900" cy="9150"/>
                </a:xfrm>
                <a:custGeom>
                  <a:avLst/>
                  <a:gdLst/>
                  <a:ahLst/>
                  <a:cxnLst/>
                  <a:rect l="l" t="t" r="r" b="b"/>
                  <a:pathLst>
                    <a:path w="396" h="366" extrusionOk="0">
                      <a:moveTo>
                        <a:pt x="213" y="0"/>
                      </a:moveTo>
                      <a:cubicBezTo>
                        <a:pt x="92" y="0"/>
                        <a:pt x="0" y="61"/>
                        <a:pt x="0" y="183"/>
                      </a:cubicBezTo>
                      <a:cubicBezTo>
                        <a:pt x="0" y="274"/>
                        <a:pt x="92" y="365"/>
                        <a:pt x="213" y="365"/>
                      </a:cubicBezTo>
                      <a:cubicBezTo>
                        <a:pt x="304" y="365"/>
                        <a:pt x="396" y="274"/>
                        <a:pt x="396" y="183"/>
                      </a:cubicBezTo>
                      <a:cubicBezTo>
                        <a:pt x="396" y="61"/>
                        <a:pt x="304" y="0"/>
                        <a:pt x="21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2" name="Google Shape;5322;p32"/>
                <p:cNvSpPr/>
                <p:nvPr/>
              </p:nvSpPr>
              <p:spPr>
                <a:xfrm>
                  <a:off x="-23165900" y="-5045375"/>
                  <a:ext cx="9900" cy="9925"/>
                </a:xfrm>
                <a:custGeom>
                  <a:avLst/>
                  <a:gdLst/>
                  <a:ahLst/>
                  <a:cxnLst/>
                  <a:rect l="l" t="t" r="r" b="b"/>
                  <a:pathLst>
                    <a:path w="396" h="397" extrusionOk="0">
                      <a:moveTo>
                        <a:pt x="183" y="1"/>
                      </a:moveTo>
                      <a:cubicBezTo>
                        <a:pt x="91" y="1"/>
                        <a:pt x="0" y="92"/>
                        <a:pt x="0" y="183"/>
                      </a:cubicBezTo>
                      <a:cubicBezTo>
                        <a:pt x="0" y="305"/>
                        <a:pt x="91" y="396"/>
                        <a:pt x="183" y="396"/>
                      </a:cubicBezTo>
                      <a:cubicBezTo>
                        <a:pt x="304" y="396"/>
                        <a:pt x="395" y="305"/>
                        <a:pt x="395" y="183"/>
                      </a:cubicBezTo>
                      <a:cubicBezTo>
                        <a:pt x="395" y="92"/>
                        <a:pt x="30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3" name="Google Shape;5323;p32"/>
                <p:cNvSpPr/>
                <p:nvPr/>
              </p:nvSpPr>
              <p:spPr>
                <a:xfrm>
                  <a:off x="-25650000" y="-7003600"/>
                  <a:ext cx="9150" cy="9900"/>
                </a:xfrm>
                <a:custGeom>
                  <a:avLst/>
                  <a:gdLst/>
                  <a:ahLst/>
                  <a:cxnLst/>
                  <a:rect l="l" t="t" r="r" b="b"/>
                  <a:pathLst>
                    <a:path w="366" h="396" extrusionOk="0">
                      <a:moveTo>
                        <a:pt x="183" y="1"/>
                      </a:moveTo>
                      <a:cubicBezTo>
                        <a:pt x="92" y="1"/>
                        <a:pt x="1" y="92"/>
                        <a:pt x="1" y="213"/>
                      </a:cubicBezTo>
                      <a:cubicBezTo>
                        <a:pt x="1" y="304"/>
                        <a:pt x="92" y="396"/>
                        <a:pt x="183" y="396"/>
                      </a:cubicBezTo>
                      <a:cubicBezTo>
                        <a:pt x="305" y="396"/>
                        <a:pt x="365" y="304"/>
                        <a:pt x="365" y="213"/>
                      </a:cubicBezTo>
                      <a:cubicBezTo>
                        <a:pt x="365" y="92"/>
                        <a:pt x="305"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4" name="Google Shape;5324;p32"/>
                <p:cNvSpPr/>
                <p:nvPr/>
              </p:nvSpPr>
              <p:spPr>
                <a:xfrm>
                  <a:off x="-22868800" y="-5111475"/>
                  <a:ext cx="9150" cy="9150"/>
                </a:xfrm>
                <a:custGeom>
                  <a:avLst/>
                  <a:gdLst/>
                  <a:ahLst/>
                  <a:cxnLst/>
                  <a:rect l="l" t="t" r="r" b="b"/>
                  <a:pathLst>
                    <a:path w="366" h="366" extrusionOk="0">
                      <a:moveTo>
                        <a:pt x="183" y="0"/>
                      </a:moveTo>
                      <a:cubicBezTo>
                        <a:pt x="92" y="0"/>
                        <a:pt x="1" y="92"/>
                        <a:pt x="1" y="183"/>
                      </a:cubicBezTo>
                      <a:cubicBezTo>
                        <a:pt x="1" y="304"/>
                        <a:pt x="92" y="365"/>
                        <a:pt x="183" y="365"/>
                      </a:cubicBezTo>
                      <a:cubicBezTo>
                        <a:pt x="305" y="365"/>
                        <a:pt x="366" y="304"/>
                        <a:pt x="366" y="183"/>
                      </a:cubicBezTo>
                      <a:cubicBezTo>
                        <a:pt x="366" y="92"/>
                        <a:pt x="305"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5" name="Google Shape;5325;p32"/>
                <p:cNvSpPr/>
                <p:nvPr/>
              </p:nvSpPr>
              <p:spPr>
                <a:xfrm>
                  <a:off x="-22728975" y="-5184425"/>
                  <a:ext cx="9150" cy="9900"/>
                </a:xfrm>
                <a:custGeom>
                  <a:avLst/>
                  <a:gdLst/>
                  <a:ahLst/>
                  <a:cxnLst/>
                  <a:rect l="l" t="t" r="r" b="b"/>
                  <a:pathLst>
                    <a:path w="366" h="396" extrusionOk="0">
                      <a:moveTo>
                        <a:pt x="183" y="1"/>
                      </a:moveTo>
                      <a:cubicBezTo>
                        <a:pt x="92" y="1"/>
                        <a:pt x="1" y="92"/>
                        <a:pt x="1" y="183"/>
                      </a:cubicBezTo>
                      <a:cubicBezTo>
                        <a:pt x="1" y="304"/>
                        <a:pt x="92" y="396"/>
                        <a:pt x="183" y="396"/>
                      </a:cubicBezTo>
                      <a:cubicBezTo>
                        <a:pt x="305" y="396"/>
                        <a:pt x="365" y="304"/>
                        <a:pt x="365" y="183"/>
                      </a:cubicBezTo>
                      <a:cubicBezTo>
                        <a:pt x="365" y="92"/>
                        <a:pt x="305"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6" name="Google Shape;5326;p32"/>
                <p:cNvSpPr/>
                <p:nvPr/>
              </p:nvSpPr>
              <p:spPr>
                <a:xfrm>
                  <a:off x="-22755575" y="-5272575"/>
                  <a:ext cx="9150" cy="9150"/>
                </a:xfrm>
                <a:custGeom>
                  <a:avLst/>
                  <a:gdLst/>
                  <a:ahLst/>
                  <a:cxnLst/>
                  <a:rect l="l" t="t" r="r" b="b"/>
                  <a:pathLst>
                    <a:path w="366" h="366" extrusionOk="0">
                      <a:moveTo>
                        <a:pt x="183" y="1"/>
                      </a:moveTo>
                      <a:cubicBezTo>
                        <a:pt x="92" y="1"/>
                        <a:pt x="1" y="92"/>
                        <a:pt x="1" y="183"/>
                      </a:cubicBezTo>
                      <a:cubicBezTo>
                        <a:pt x="1" y="305"/>
                        <a:pt x="92" y="365"/>
                        <a:pt x="183" y="365"/>
                      </a:cubicBezTo>
                      <a:cubicBezTo>
                        <a:pt x="305" y="365"/>
                        <a:pt x="366" y="305"/>
                        <a:pt x="366" y="183"/>
                      </a:cubicBezTo>
                      <a:cubicBezTo>
                        <a:pt x="366" y="92"/>
                        <a:pt x="305"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7" name="Google Shape;5327;p32"/>
                <p:cNvSpPr/>
                <p:nvPr/>
              </p:nvSpPr>
              <p:spPr>
                <a:xfrm>
                  <a:off x="-23324725" y="-5607675"/>
                  <a:ext cx="9900" cy="9325"/>
                </a:xfrm>
                <a:custGeom>
                  <a:avLst/>
                  <a:gdLst/>
                  <a:ahLst/>
                  <a:cxnLst/>
                  <a:rect l="l" t="t" r="r" b="b"/>
                  <a:pathLst>
                    <a:path w="396" h="373" extrusionOk="0">
                      <a:moveTo>
                        <a:pt x="213" y="0"/>
                      </a:moveTo>
                      <a:cubicBezTo>
                        <a:pt x="122" y="0"/>
                        <a:pt x="31" y="61"/>
                        <a:pt x="1" y="152"/>
                      </a:cubicBezTo>
                      <a:cubicBezTo>
                        <a:pt x="1" y="243"/>
                        <a:pt x="61" y="365"/>
                        <a:pt x="152" y="365"/>
                      </a:cubicBezTo>
                      <a:cubicBezTo>
                        <a:pt x="169" y="370"/>
                        <a:pt x="186" y="373"/>
                        <a:pt x="203" y="373"/>
                      </a:cubicBezTo>
                      <a:cubicBezTo>
                        <a:pt x="283" y="373"/>
                        <a:pt x="365" y="318"/>
                        <a:pt x="365" y="243"/>
                      </a:cubicBezTo>
                      <a:cubicBezTo>
                        <a:pt x="396" y="122"/>
                        <a:pt x="335" y="31"/>
                        <a:pt x="21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8" name="Google Shape;5328;p32"/>
                <p:cNvSpPr/>
                <p:nvPr/>
              </p:nvSpPr>
              <p:spPr>
                <a:xfrm>
                  <a:off x="-23792825" y="-4703425"/>
                  <a:ext cx="9900" cy="9150"/>
                </a:xfrm>
                <a:custGeom>
                  <a:avLst/>
                  <a:gdLst/>
                  <a:ahLst/>
                  <a:cxnLst/>
                  <a:rect l="l" t="t" r="r" b="b"/>
                  <a:pathLst>
                    <a:path w="396" h="366" extrusionOk="0">
                      <a:moveTo>
                        <a:pt x="214" y="1"/>
                      </a:moveTo>
                      <a:cubicBezTo>
                        <a:pt x="92" y="1"/>
                        <a:pt x="1" y="92"/>
                        <a:pt x="1" y="183"/>
                      </a:cubicBezTo>
                      <a:cubicBezTo>
                        <a:pt x="1" y="305"/>
                        <a:pt x="92" y="366"/>
                        <a:pt x="214" y="366"/>
                      </a:cubicBezTo>
                      <a:cubicBezTo>
                        <a:pt x="305" y="366"/>
                        <a:pt x="396" y="305"/>
                        <a:pt x="396" y="183"/>
                      </a:cubicBezTo>
                      <a:cubicBezTo>
                        <a:pt x="396" y="92"/>
                        <a:pt x="305" y="1"/>
                        <a:pt x="214"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9" name="Google Shape;5329;p32"/>
                <p:cNvSpPr/>
                <p:nvPr/>
              </p:nvSpPr>
              <p:spPr>
                <a:xfrm>
                  <a:off x="-23608175" y="-6004350"/>
                  <a:ext cx="9150" cy="9900"/>
                </a:xfrm>
                <a:custGeom>
                  <a:avLst/>
                  <a:gdLst/>
                  <a:ahLst/>
                  <a:cxnLst/>
                  <a:rect l="l" t="t" r="r" b="b"/>
                  <a:pathLst>
                    <a:path w="366" h="396" extrusionOk="0">
                      <a:moveTo>
                        <a:pt x="183" y="1"/>
                      </a:moveTo>
                      <a:cubicBezTo>
                        <a:pt x="62" y="1"/>
                        <a:pt x="1" y="92"/>
                        <a:pt x="1" y="183"/>
                      </a:cubicBezTo>
                      <a:cubicBezTo>
                        <a:pt x="1" y="305"/>
                        <a:pt x="62" y="396"/>
                        <a:pt x="183" y="396"/>
                      </a:cubicBezTo>
                      <a:cubicBezTo>
                        <a:pt x="274" y="396"/>
                        <a:pt x="366" y="305"/>
                        <a:pt x="366" y="183"/>
                      </a:cubicBezTo>
                      <a:cubicBezTo>
                        <a:pt x="366" y="92"/>
                        <a:pt x="27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0" name="Google Shape;5330;p32"/>
                <p:cNvSpPr/>
                <p:nvPr/>
              </p:nvSpPr>
              <p:spPr>
                <a:xfrm>
                  <a:off x="-23310275" y="-5893400"/>
                  <a:ext cx="9125" cy="9900"/>
                </a:xfrm>
                <a:custGeom>
                  <a:avLst/>
                  <a:gdLst/>
                  <a:ahLst/>
                  <a:cxnLst/>
                  <a:rect l="l" t="t" r="r" b="b"/>
                  <a:pathLst>
                    <a:path w="365" h="396" extrusionOk="0">
                      <a:moveTo>
                        <a:pt x="182" y="0"/>
                      </a:moveTo>
                      <a:cubicBezTo>
                        <a:pt x="61" y="0"/>
                        <a:pt x="0" y="92"/>
                        <a:pt x="0" y="213"/>
                      </a:cubicBezTo>
                      <a:cubicBezTo>
                        <a:pt x="0" y="304"/>
                        <a:pt x="61" y="396"/>
                        <a:pt x="182" y="396"/>
                      </a:cubicBezTo>
                      <a:cubicBezTo>
                        <a:pt x="274" y="396"/>
                        <a:pt x="365" y="304"/>
                        <a:pt x="365" y="213"/>
                      </a:cubicBezTo>
                      <a:cubicBezTo>
                        <a:pt x="365" y="92"/>
                        <a:pt x="274" y="0"/>
                        <a:pt x="182"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1" name="Google Shape;5331;p32"/>
                <p:cNvSpPr/>
                <p:nvPr/>
              </p:nvSpPr>
              <p:spPr>
                <a:xfrm>
                  <a:off x="-20737300" y="-6355425"/>
                  <a:ext cx="9900" cy="9150"/>
                </a:xfrm>
                <a:custGeom>
                  <a:avLst/>
                  <a:gdLst/>
                  <a:ahLst/>
                  <a:cxnLst/>
                  <a:rect l="l" t="t" r="r" b="b"/>
                  <a:pathLst>
                    <a:path w="396" h="366" extrusionOk="0">
                      <a:moveTo>
                        <a:pt x="183" y="1"/>
                      </a:moveTo>
                      <a:cubicBezTo>
                        <a:pt x="92" y="1"/>
                        <a:pt x="1" y="62"/>
                        <a:pt x="1" y="183"/>
                      </a:cubicBezTo>
                      <a:cubicBezTo>
                        <a:pt x="1" y="275"/>
                        <a:pt x="92" y="366"/>
                        <a:pt x="183" y="366"/>
                      </a:cubicBezTo>
                      <a:cubicBezTo>
                        <a:pt x="305" y="366"/>
                        <a:pt x="396" y="275"/>
                        <a:pt x="396" y="183"/>
                      </a:cubicBezTo>
                      <a:cubicBezTo>
                        <a:pt x="396" y="62"/>
                        <a:pt x="305"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2" name="Google Shape;5332;p32"/>
                <p:cNvSpPr/>
                <p:nvPr/>
              </p:nvSpPr>
              <p:spPr>
                <a:xfrm>
                  <a:off x="-20481975" y="-6510425"/>
                  <a:ext cx="9900" cy="9125"/>
                </a:xfrm>
                <a:custGeom>
                  <a:avLst/>
                  <a:gdLst/>
                  <a:ahLst/>
                  <a:cxnLst/>
                  <a:rect l="l" t="t" r="r" b="b"/>
                  <a:pathLst>
                    <a:path w="396" h="365" extrusionOk="0">
                      <a:moveTo>
                        <a:pt x="183" y="0"/>
                      </a:moveTo>
                      <a:cubicBezTo>
                        <a:pt x="92" y="0"/>
                        <a:pt x="1" y="91"/>
                        <a:pt x="1" y="183"/>
                      </a:cubicBezTo>
                      <a:cubicBezTo>
                        <a:pt x="1" y="304"/>
                        <a:pt x="92" y="365"/>
                        <a:pt x="183" y="365"/>
                      </a:cubicBezTo>
                      <a:cubicBezTo>
                        <a:pt x="305" y="365"/>
                        <a:pt x="396" y="304"/>
                        <a:pt x="396" y="183"/>
                      </a:cubicBezTo>
                      <a:cubicBezTo>
                        <a:pt x="396" y="91"/>
                        <a:pt x="305"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3" name="Google Shape;5333;p32"/>
                <p:cNvSpPr/>
                <p:nvPr/>
              </p:nvSpPr>
              <p:spPr>
                <a:xfrm>
                  <a:off x="-20508575" y="-6208750"/>
                  <a:ext cx="9925" cy="9150"/>
                </a:xfrm>
                <a:custGeom>
                  <a:avLst/>
                  <a:gdLst/>
                  <a:ahLst/>
                  <a:cxnLst/>
                  <a:rect l="l" t="t" r="r" b="b"/>
                  <a:pathLst>
                    <a:path w="397" h="366" extrusionOk="0">
                      <a:moveTo>
                        <a:pt x="214" y="0"/>
                      </a:moveTo>
                      <a:cubicBezTo>
                        <a:pt x="92" y="0"/>
                        <a:pt x="1" y="91"/>
                        <a:pt x="1" y="183"/>
                      </a:cubicBezTo>
                      <a:cubicBezTo>
                        <a:pt x="1" y="304"/>
                        <a:pt x="92" y="365"/>
                        <a:pt x="214" y="365"/>
                      </a:cubicBezTo>
                      <a:cubicBezTo>
                        <a:pt x="305" y="365"/>
                        <a:pt x="396" y="304"/>
                        <a:pt x="396" y="183"/>
                      </a:cubicBezTo>
                      <a:cubicBezTo>
                        <a:pt x="396" y="91"/>
                        <a:pt x="305" y="0"/>
                        <a:pt x="214"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4" name="Google Shape;5334;p32"/>
                <p:cNvSpPr/>
                <p:nvPr/>
              </p:nvSpPr>
              <p:spPr>
                <a:xfrm>
                  <a:off x="-20640025" y="-6456675"/>
                  <a:ext cx="9900" cy="9525"/>
                </a:xfrm>
                <a:custGeom>
                  <a:avLst/>
                  <a:gdLst/>
                  <a:ahLst/>
                  <a:cxnLst/>
                  <a:rect l="l" t="t" r="r" b="b"/>
                  <a:pathLst>
                    <a:path w="396" h="381" extrusionOk="0">
                      <a:moveTo>
                        <a:pt x="195" y="1"/>
                      </a:moveTo>
                      <a:cubicBezTo>
                        <a:pt x="114" y="1"/>
                        <a:pt x="31" y="60"/>
                        <a:pt x="31" y="160"/>
                      </a:cubicBezTo>
                      <a:cubicBezTo>
                        <a:pt x="1" y="252"/>
                        <a:pt x="61" y="343"/>
                        <a:pt x="152" y="373"/>
                      </a:cubicBezTo>
                      <a:cubicBezTo>
                        <a:pt x="173" y="378"/>
                        <a:pt x="193" y="381"/>
                        <a:pt x="212" y="381"/>
                      </a:cubicBezTo>
                      <a:cubicBezTo>
                        <a:pt x="304" y="381"/>
                        <a:pt x="370" y="322"/>
                        <a:pt x="396" y="221"/>
                      </a:cubicBezTo>
                      <a:cubicBezTo>
                        <a:pt x="396" y="130"/>
                        <a:pt x="335" y="39"/>
                        <a:pt x="244" y="8"/>
                      </a:cubicBezTo>
                      <a:cubicBezTo>
                        <a:pt x="228" y="3"/>
                        <a:pt x="212" y="1"/>
                        <a:pt x="195"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5" name="Google Shape;5335;p32"/>
                <p:cNvSpPr/>
                <p:nvPr/>
              </p:nvSpPr>
              <p:spPr>
                <a:xfrm>
                  <a:off x="-20625575" y="-6742200"/>
                  <a:ext cx="9125" cy="9150"/>
                </a:xfrm>
                <a:custGeom>
                  <a:avLst/>
                  <a:gdLst/>
                  <a:ahLst/>
                  <a:cxnLst/>
                  <a:rect l="l" t="t" r="r" b="b"/>
                  <a:pathLst>
                    <a:path w="365" h="366" extrusionOk="0">
                      <a:moveTo>
                        <a:pt x="182" y="1"/>
                      </a:moveTo>
                      <a:cubicBezTo>
                        <a:pt x="91" y="1"/>
                        <a:pt x="0" y="92"/>
                        <a:pt x="0" y="183"/>
                      </a:cubicBezTo>
                      <a:cubicBezTo>
                        <a:pt x="0" y="274"/>
                        <a:pt x="91" y="365"/>
                        <a:pt x="182" y="365"/>
                      </a:cubicBezTo>
                      <a:cubicBezTo>
                        <a:pt x="304" y="365"/>
                        <a:pt x="365" y="274"/>
                        <a:pt x="365" y="183"/>
                      </a:cubicBezTo>
                      <a:cubicBezTo>
                        <a:pt x="365" y="92"/>
                        <a:pt x="304" y="1"/>
                        <a:pt x="182"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6" name="Google Shape;5336;p32"/>
                <p:cNvSpPr/>
                <p:nvPr/>
              </p:nvSpPr>
              <p:spPr>
                <a:xfrm>
                  <a:off x="-23935675" y="-5917725"/>
                  <a:ext cx="9150" cy="9900"/>
                </a:xfrm>
                <a:custGeom>
                  <a:avLst/>
                  <a:gdLst/>
                  <a:ahLst/>
                  <a:cxnLst/>
                  <a:rect l="l" t="t" r="r" b="b"/>
                  <a:pathLst>
                    <a:path w="366" h="396" extrusionOk="0">
                      <a:moveTo>
                        <a:pt x="183" y="1"/>
                      </a:moveTo>
                      <a:cubicBezTo>
                        <a:pt x="92" y="1"/>
                        <a:pt x="0" y="92"/>
                        <a:pt x="0" y="183"/>
                      </a:cubicBezTo>
                      <a:cubicBezTo>
                        <a:pt x="0" y="305"/>
                        <a:pt x="92" y="396"/>
                        <a:pt x="183" y="396"/>
                      </a:cubicBezTo>
                      <a:cubicBezTo>
                        <a:pt x="304" y="396"/>
                        <a:pt x="365" y="305"/>
                        <a:pt x="365" y="183"/>
                      </a:cubicBezTo>
                      <a:cubicBezTo>
                        <a:pt x="365" y="92"/>
                        <a:pt x="30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7" name="Google Shape;5337;p32"/>
                <p:cNvSpPr/>
                <p:nvPr/>
              </p:nvSpPr>
              <p:spPr>
                <a:xfrm>
                  <a:off x="-20554150" y="-6992200"/>
                  <a:ext cx="9125" cy="9900"/>
                </a:xfrm>
                <a:custGeom>
                  <a:avLst/>
                  <a:gdLst/>
                  <a:ahLst/>
                  <a:cxnLst/>
                  <a:rect l="l" t="t" r="r" b="b"/>
                  <a:pathLst>
                    <a:path w="365" h="396" extrusionOk="0">
                      <a:moveTo>
                        <a:pt x="183" y="0"/>
                      </a:moveTo>
                      <a:cubicBezTo>
                        <a:pt x="91" y="0"/>
                        <a:pt x="0" y="92"/>
                        <a:pt x="0" y="183"/>
                      </a:cubicBezTo>
                      <a:cubicBezTo>
                        <a:pt x="0" y="304"/>
                        <a:pt x="91" y="396"/>
                        <a:pt x="183" y="396"/>
                      </a:cubicBezTo>
                      <a:cubicBezTo>
                        <a:pt x="304" y="396"/>
                        <a:pt x="365" y="304"/>
                        <a:pt x="365" y="183"/>
                      </a:cubicBezTo>
                      <a:cubicBezTo>
                        <a:pt x="365" y="92"/>
                        <a:pt x="304"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8" name="Google Shape;5338;p32"/>
                <p:cNvSpPr/>
                <p:nvPr/>
              </p:nvSpPr>
              <p:spPr>
                <a:xfrm>
                  <a:off x="-20640025" y="-6156550"/>
                  <a:ext cx="36500" cy="33150"/>
                </a:xfrm>
                <a:custGeom>
                  <a:avLst/>
                  <a:gdLst/>
                  <a:ahLst/>
                  <a:cxnLst/>
                  <a:rect l="l" t="t" r="r" b="b"/>
                  <a:pathLst>
                    <a:path w="1460" h="1326" extrusionOk="0">
                      <a:moveTo>
                        <a:pt x="739" y="0"/>
                      </a:moveTo>
                      <a:cubicBezTo>
                        <a:pt x="415" y="0"/>
                        <a:pt x="116" y="230"/>
                        <a:pt x="61" y="557"/>
                      </a:cubicBezTo>
                      <a:cubicBezTo>
                        <a:pt x="1" y="921"/>
                        <a:pt x="244" y="1256"/>
                        <a:pt x="608" y="1317"/>
                      </a:cubicBezTo>
                      <a:cubicBezTo>
                        <a:pt x="646" y="1323"/>
                        <a:pt x="684" y="1326"/>
                        <a:pt x="721" y="1326"/>
                      </a:cubicBezTo>
                      <a:cubicBezTo>
                        <a:pt x="1045" y="1326"/>
                        <a:pt x="1344" y="1097"/>
                        <a:pt x="1399" y="769"/>
                      </a:cubicBezTo>
                      <a:cubicBezTo>
                        <a:pt x="1460" y="405"/>
                        <a:pt x="1216" y="70"/>
                        <a:pt x="852" y="10"/>
                      </a:cubicBezTo>
                      <a:cubicBezTo>
                        <a:pt x="814" y="3"/>
                        <a:pt x="776" y="0"/>
                        <a:pt x="739" y="0"/>
                      </a:cubicBezTo>
                      <a:close/>
                    </a:path>
                  </a:pathLst>
                </a:custGeom>
                <a:solidFill>
                  <a:srgbClr val="FFFFFF">
                    <a:alpha val="43400"/>
                  </a:srgbClr>
                </a:solidFill>
                <a:ln>
                  <a:noFill/>
                </a:ln>
                <a:effectLst>
                  <a:outerShdw blurRad="1143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9" name="Google Shape;5339;p32"/>
                <p:cNvSpPr/>
                <p:nvPr/>
              </p:nvSpPr>
              <p:spPr>
                <a:xfrm>
                  <a:off x="-20561750" y="-6499800"/>
                  <a:ext cx="34225" cy="33475"/>
                </a:xfrm>
                <a:custGeom>
                  <a:avLst/>
                  <a:gdLst/>
                  <a:ahLst/>
                  <a:cxnLst/>
                  <a:rect l="l" t="t" r="r" b="b"/>
                  <a:pathLst>
                    <a:path w="1369" h="1339" extrusionOk="0">
                      <a:moveTo>
                        <a:pt x="699" y="1"/>
                      </a:moveTo>
                      <a:cubicBezTo>
                        <a:pt x="304" y="1"/>
                        <a:pt x="0" y="274"/>
                        <a:pt x="0" y="669"/>
                      </a:cubicBezTo>
                      <a:cubicBezTo>
                        <a:pt x="0" y="1034"/>
                        <a:pt x="304" y="1338"/>
                        <a:pt x="699" y="1338"/>
                      </a:cubicBezTo>
                      <a:cubicBezTo>
                        <a:pt x="1064" y="1338"/>
                        <a:pt x="1368" y="1034"/>
                        <a:pt x="1368" y="669"/>
                      </a:cubicBezTo>
                      <a:cubicBezTo>
                        <a:pt x="1368" y="305"/>
                        <a:pt x="1064" y="1"/>
                        <a:pt x="699"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0" name="Google Shape;5340;p32"/>
                <p:cNvSpPr/>
                <p:nvPr/>
              </p:nvSpPr>
              <p:spPr>
                <a:xfrm>
                  <a:off x="-19997150" y="-7161650"/>
                  <a:ext cx="16725" cy="16725"/>
                </a:xfrm>
                <a:custGeom>
                  <a:avLst/>
                  <a:gdLst/>
                  <a:ahLst/>
                  <a:cxnLst/>
                  <a:rect l="l" t="t" r="r" b="b"/>
                  <a:pathLst>
                    <a:path w="669" h="669" extrusionOk="0">
                      <a:moveTo>
                        <a:pt x="335" y="0"/>
                      </a:moveTo>
                      <a:cubicBezTo>
                        <a:pt x="152" y="0"/>
                        <a:pt x="0" y="152"/>
                        <a:pt x="0" y="335"/>
                      </a:cubicBezTo>
                      <a:cubicBezTo>
                        <a:pt x="0" y="517"/>
                        <a:pt x="152" y="669"/>
                        <a:pt x="335" y="669"/>
                      </a:cubicBezTo>
                      <a:cubicBezTo>
                        <a:pt x="517" y="669"/>
                        <a:pt x="669" y="517"/>
                        <a:pt x="669" y="335"/>
                      </a:cubicBezTo>
                      <a:cubicBezTo>
                        <a:pt x="669" y="152"/>
                        <a:pt x="517" y="0"/>
                        <a:pt x="33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1" name="Google Shape;5341;p32"/>
                <p:cNvSpPr/>
                <p:nvPr/>
              </p:nvSpPr>
              <p:spPr>
                <a:xfrm>
                  <a:off x="-20039700" y="-6480800"/>
                  <a:ext cx="16725" cy="16750"/>
                </a:xfrm>
                <a:custGeom>
                  <a:avLst/>
                  <a:gdLst/>
                  <a:ahLst/>
                  <a:cxnLst/>
                  <a:rect l="l" t="t" r="r" b="b"/>
                  <a:pathLst>
                    <a:path w="669" h="670" extrusionOk="0">
                      <a:moveTo>
                        <a:pt x="334" y="1"/>
                      </a:moveTo>
                      <a:cubicBezTo>
                        <a:pt x="152" y="1"/>
                        <a:pt x="0" y="153"/>
                        <a:pt x="0" y="335"/>
                      </a:cubicBezTo>
                      <a:cubicBezTo>
                        <a:pt x="0" y="517"/>
                        <a:pt x="152" y="669"/>
                        <a:pt x="334" y="669"/>
                      </a:cubicBezTo>
                      <a:cubicBezTo>
                        <a:pt x="517" y="669"/>
                        <a:pt x="669" y="517"/>
                        <a:pt x="669" y="335"/>
                      </a:cubicBezTo>
                      <a:cubicBezTo>
                        <a:pt x="669" y="153"/>
                        <a:pt x="517" y="1"/>
                        <a:pt x="334"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2" name="Google Shape;5342;p32"/>
                <p:cNvSpPr/>
                <p:nvPr/>
              </p:nvSpPr>
              <p:spPr>
                <a:xfrm>
                  <a:off x="-20254000" y="-6070450"/>
                  <a:ext cx="16750" cy="16725"/>
                </a:xfrm>
                <a:custGeom>
                  <a:avLst/>
                  <a:gdLst/>
                  <a:ahLst/>
                  <a:cxnLst/>
                  <a:rect l="l" t="t" r="r" b="b"/>
                  <a:pathLst>
                    <a:path w="670" h="669" extrusionOk="0">
                      <a:moveTo>
                        <a:pt x="335" y="0"/>
                      </a:moveTo>
                      <a:cubicBezTo>
                        <a:pt x="153" y="0"/>
                        <a:pt x="1" y="152"/>
                        <a:pt x="1" y="335"/>
                      </a:cubicBezTo>
                      <a:cubicBezTo>
                        <a:pt x="1" y="517"/>
                        <a:pt x="153" y="669"/>
                        <a:pt x="335" y="669"/>
                      </a:cubicBezTo>
                      <a:cubicBezTo>
                        <a:pt x="517" y="669"/>
                        <a:pt x="669" y="517"/>
                        <a:pt x="669" y="335"/>
                      </a:cubicBezTo>
                      <a:cubicBezTo>
                        <a:pt x="669" y="152"/>
                        <a:pt x="517" y="0"/>
                        <a:pt x="33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3" name="Google Shape;5343;p32"/>
                <p:cNvSpPr/>
                <p:nvPr/>
              </p:nvSpPr>
              <p:spPr>
                <a:xfrm>
                  <a:off x="-19864925" y="-6378975"/>
                  <a:ext cx="9125" cy="9900"/>
                </a:xfrm>
                <a:custGeom>
                  <a:avLst/>
                  <a:gdLst/>
                  <a:ahLst/>
                  <a:cxnLst/>
                  <a:rect l="l" t="t" r="r" b="b"/>
                  <a:pathLst>
                    <a:path w="365" h="396" extrusionOk="0">
                      <a:moveTo>
                        <a:pt x="183" y="1"/>
                      </a:moveTo>
                      <a:cubicBezTo>
                        <a:pt x="91" y="1"/>
                        <a:pt x="0" y="92"/>
                        <a:pt x="0" y="213"/>
                      </a:cubicBezTo>
                      <a:cubicBezTo>
                        <a:pt x="0" y="305"/>
                        <a:pt x="91" y="396"/>
                        <a:pt x="183" y="396"/>
                      </a:cubicBezTo>
                      <a:cubicBezTo>
                        <a:pt x="304" y="396"/>
                        <a:pt x="365" y="305"/>
                        <a:pt x="365" y="213"/>
                      </a:cubicBezTo>
                      <a:cubicBezTo>
                        <a:pt x="365" y="92"/>
                        <a:pt x="30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4" name="Google Shape;5344;p32"/>
                <p:cNvSpPr/>
                <p:nvPr/>
              </p:nvSpPr>
              <p:spPr>
                <a:xfrm>
                  <a:off x="-19767675" y="-6479475"/>
                  <a:ext cx="9900" cy="9500"/>
                </a:xfrm>
                <a:custGeom>
                  <a:avLst/>
                  <a:gdLst/>
                  <a:ahLst/>
                  <a:cxnLst/>
                  <a:rect l="l" t="t" r="r" b="b"/>
                  <a:pathLst>
                    <a:path w="396" h="380" extrusionOk="0">
                      <a:moveTo>
                        <a:pt x="184" y="1"/>
                      </a:moveTo>
                      <a:cubicBezTo>
                        <a:pt x="93" y="1"/>
                        <a:pt x="26" y="60"/>
                        <a:pt x="1" y="160"/>
                      </a:cubicBezTo>
                      <a:cubicBezTo>
                        <a:pt x="1" y="252"/>
                        <a:pt x="62" y="343"/>
                        <a:pt x="153" y="373"/>
                      </a:cubicBezTo>
                      <a:cubicBezTo>
                        <a:pt x="165" y="377"/>
                        <a:pt x="178" y="379"/>
                        <a:pt x="191" y="379"/>
                      </a:cubicBezTo>
                      <a:cubicBezTo>
                        <a:pt x="274" y="379"/>
                        <a:pt x="366" y="300"/>
                        <a:pt x="366" y="221"/>
                      </a:cubicBezTo>
                      <a:cubicBezTo>
                        <a:pt x="396" y="130"/>
                        <a:pt x="335" y="8"/>
                        <a:pt x="244" y="8"/>
                      </a:cubicBezTo>
                      <a:cubicBezTo>
                        <a:pt x="223" y="3"/>
                        <a:pt x="203" y="1"/>
                        <a:pt x="184"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5" name="Google Shape;5345;p32"/>
                <p:cNvSpPr/>
                <p:nvPr/>
              </p:nvSpPr>
              <p:spPr>
                <a:xfrm>
                  <a:off x="-20051100" y="-6875950"/>
                  <a:ext cx="9125" cy="9150"/>
                </a:xfrm>
                <a:custGeom>
                  <a:avLst/>
                  <a:gdLst/>
                  <a:ahLst/>
                  <a:cxnLst/>
                  <a:rect l="l" t="t" r="r" b="b"/>
                  <a:pathLst>
                    <a:path w="365" h="366" extrusionOk="0">
                      <a:moveTo>
                        <a:pt x="183" y="1"/>
                      </a:moveTo>
                      <a:cubicBezTo>
                        <a:pt x="61" y="1"/>
                        <a:pt x="0" y="92"/>
                        <a:pt x="0" y="183"/>
                      </a:cubicBezTo>
                      <a:cubicBezTo>
                        <a:pt x="0" y="275"/>
                        <a:pt x="61" y="366"/>
                        <a:pt x="183" y="366"/>
                      </a:cubicBezTo>
                      <a:cubicBezTo>
                        <a:pt x="274" y="366"/>
                        <a:pt x="365" y="275"/>
                        <a:pt x="365" y="183"/>
                      </a:cubicBezTo>
                      <a:cubicBezTo>
                        <a:pt x="365" y="92"/>
                        <a:pt x="27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6" name="Google Shape;5346;p32"/>
                <p:cNvSpPr/>
                <p:nvPr/>
              </p:nvSpPr>
              <p:spPr>
                <a:xfrm>
                  <a:off x="-19753225" y="-6765000"/>
                  <a:ext cx="9150" cy="9150"/>
                </a:xfrm>
                <a:custGeom>
                  <a:avLst/>
                  <a:gdLst/>
                  <a:ahLst/>
                  <a:cxnLst/>
                  <a:rect l="l" t="t" r="r" b="b"/>
                  <a:pathLst>
                    <a:path w="366" h="366" extrusionOk="0">
                      <a:moveTo>
                        <a:pt x="183" y="1"/>
                      </a:moveTo>
                      <a:cubicBezTo>
                        <a:pt x="91" y="1"/>
                        <a:pt x="0" y="92"/>
                        <a:pt x="0" y="183"/>
                      </a:cubicBezTo>
                      <a:cubicBezTo>
                        <a:pt x="0" y="274"/>
                        <a:pt x="91" y="365"/>
                        <a:pt x="183" y="365"/>
                      </a:cubicBezTo>
                      <a:cubicBezTo>
                        <a:pt x="274" y="365"/>
                        <a:pt x="365" y="274"/>
                        <a:pt x="365" y="183"/>
                      </a:cubicBezTo>
                      <a:cubicBezTo>
                        <a:pt x="365" y="92"/>
                        <a:pt x="27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7" name="Google Shape;5347;p32"/>
                <p:cNvSpPr/>
                <p:nvPr/>
              </p:nvSpPr>
              <p:spPr>
                <a:xfrm>
                  <a:off x="-20378625" y="-6789300"/>
                  <a:ext cx="9150" cy="9125"/>
                </a:xfrm>
                <a:custGeom>
                  <a:avLst/>
                  <a:gdLst/>
                  <a:ahLst/>
                  <a:cxnLst/>
                  <a:rect l="l" t="t" r="r" b="b"/>
                  <a:pathLst>
                    <a:path w="366" h="365" extrusionOk="0">
                      <a:moveTo>
                        <a:pt x="183" y="0"/>
                      </a:moveTo>
                      <a:cubicBezTo>
                        <a:pt x="92" y="0"/>
                        <a:pt x="1" y="61"/>
                        <a:pt x="1" y="182"/>
                      </a:cubicBezTo>
                      <a:cubicBezTo>
                        <a:pt x="1" y="274"/>
                        <a:pt x="92" y="365"/>
                        <a:pt x="183" y="365"/>
                      </a:cubicBezTo>
                      <a:cubicBezTo>
                        <a:pt x="305" y="365"/>
                        <a:pt x="365" y="274"/>
                        <a:pt x="365" y="182"/>
                      </a:cubicBezTo>
                      <a:cubicBezTo>
                        <a:pt x="365" y="61"/>
                        <a:pt x="305"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8" name="Google Shape;5348;p32"/>
                <p:cNvSpPr/>
                <p:nvPr/>
              </p:nvSpPr>
              <p:spPr>
                <a:xfrm>
                  <a:off x="-24380975" y="-4965575"/>
                  <a:ext cx="9150" cy="9900"/>
                </a:xfrm>
                <a:custGeom>
                  <a:avLst/>
                  <a:gdLst/>
                  <a:ahLst/>
                  <a:cxnLst/>
                  <a:rect l="l" t="t" r="r" b="b"/>
                  <a:pathLst>
                    <a:path w="366" h="396" extrusionOk="0">
                      <a:moveTo>
                        <a:pt x="183" y="0"/>
                      </a:moveTo>
                      <a:cubicBezTo>
                        <a:pt x="92" y="0"/>
                        <a:pt x="0" y="92"/>
                        <a:pt x="0" y="213"/>
                      </a:cubicBezTo>
                      <a:cubicBezTo>
                        <a:pt x="0" y="304"/>
                        <a:pt x="92" y="396"/>
                        <a:pt x="183" y="396"/>
                      </a:cubicBezTo>
                      <a:cubicBezTo>
                        <a:pt x="274" y="396"/>
                        <a:pt x="365" y="304"/>
                        <a:pt x="365" y="213"/>
                      </a:cubicBezTo>
                      <a:cubicBezTo>
                        <a:pt x="365" y="92"/>
                        <a:pt x="274"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9" name="Google Shape;5349;p32"/>
                <p:cNvSpPr/>
                <p:nvPr/>
              </p:nvSpPr>
              <p:spPr>
                <a:xfrm>
                  <a:off x="-24035225" y="-4994450"/>
                  <a:ext cx="9150" cy="9150"/>
                </a:xfrm>
                <a:custGeom>
                  <a:avLst/>
                  <a:gdLst/>
                  <a:ahLst/>
                  <a:cxnLst/>
                  <a:rect l="l" t="t" r="r" b="b"/>
                  <a:pathLst>
                    <a:path w="366" h="366" extrusionOk="0">
                      <a:moveTo>
                        <a:pt x="183" y="0"/>
                      </a:moveTo>
                      <a:cubicBezTo>
                        <a:pt x="61" y="0"/>
                        <a:pt x="1" y="92"/>
                        <a:pt x="1" y="183"/>
                      </a:cubicBezTo>
                      <a:cubicBezTo>
                        <a:pt x="1" y="304"/>
                        <a:pt x="61" y="365"/>
                        <a:pt x="183" y="365"/>
                      </a:cubicBezTo>
                      <a:cubicBezTo>
                        <a:pt x="274" y="365"/>
                        <a:pt x="365" y="304"/>
                        <a:pt x="365" y="183"/>
                      </a:cubicBezTo>
                      <a:cubicBezTo>
                        <a:pt x="365" y="92"/>
                        <a:pt x="274"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0" name="Google Shape;5350;p32"/>
                <p:cNvSpPr/>
                <p:nvPr/>
              </p:nvSpPr>
              <p:spPr>
                <a:xfrm>
                  <a:off x="-24589950" y="-5148700"/>
                  <a:ext cx="16750" cy="16725"/>
                </a:xfrm>
                <a:custGeom>
                  <a:avLst/>
                  <a:gdLst/>
                  <a:ahLst/>
                  <a:cxnLst/>
                  <a:rect l="l" t="t" r="r" b="b"/>
                  <a:pathLst>
                    <a:path w="670" h="669" extrusionOk="0">
                      <a:moveTo>
                        <a:pt x="335" y="0"/>
                      </a:moveTo>
                      <a:cubicBezTo>
                        <a:pt x="153" y="0"/>
                        <a:pt x="1" y="152"/>
                        <a:pt x="1" y="334"/>
                      </a:cubicBezTo>
                      <a:cubicBezTo>
                        <a:pt x="1" y="517"/>
                        <a:pt x="153" y="669"/>
                        <a:pt x="335" y="669"/>
                      </a:cubicBezTo>
                      <a:cubicBezTo>
                        <a:pt x="517" y="669"/>
                        <a:pt x="669" y="517"/>
                        <a:pt x="669" y="334"/>
                      </a:cubicBezTo>
                      <a:cubicBezTo>
                        <a:pt x="669" y="152"/>
                        <a:pt x="517" y="0"/>
                        <a:pt x="33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1" name="Google Shape;5351;p32"/>
                <p:cNvSpPr/>
                <p:nvPr/>
              </p:nvSpPr>
              <p:spPr>
                <a:xfrm>
                  <a:off x="-24258625" y="-4532450"/>
                  <a:ext cx="16725" cy="16750"/>
                </a:xfrm>
                <a:custGeom>
                  <a:avLst/>
                  <a:gdLst/>
                  <a:ahLst/>
                  <a:cxnLst/>
                  <a:rect l="l" t="t" r="r" b="b"/>
                  <a:pathLst>
                    <a:path w="669" h="670" extrusionOk="0">
                      <a:moveTo>
                        <a:pt x="335" y="1"/>
                      </a:moveTo>
                      <a:cubicBezTo>
                        <a:pt x="152" y="1"/>
                        <a:pt x="0" y="153"/>
                        <a:pt x="0" y="335"/>
                      </a:cubicBezTo>
                      <a:cubicBezTo>
                        <a:pt x="0" y="518"/>
                        <a:pt x="152" y="670"/>
                        <a:pt x="335" y="670"/>
                      </a:cubicBezTo>
                      <a:cubicBezTo>
                        <a:pt x="517" y="670"/>
                        <a:pt x="669" y="518"/>
                        <a:pt x="669" y="335"/>
                      </a:cubicBezTo>
                      <a:cubicBezTo>
                        <a:pt x="669" y="153"/>
                        <a:pt x="517" y="1"/>
                        <a:pt x="335"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2" name="Google Shape;5352;p32"/>
                <p:cNvSpPr/>
                <p:nvPr/>
              </p:nvSpPr>
              <p:spPr>
                <a:xfrm>
                  <a:off x="-20578475" y="-5530175"/>
                  <a:ext cx="9150" cy="9900"/>
                </a:xfrm>
                <a:custGeom>
                  <a:avLst/>
                  <a:gdLst/>
                  <a:ahLst/>
                  <a:cxnLst/>
                  <a:rect l="l" t="t" r="r" b="b"/>
                  <a:pathLst>
                    <a:path w="366" h="396" extrusionOk="0">
                      <a:moveTo>
                        <a:pt x="183" y="1"/>
                      </a:moveTo>
                      <a:cubicBezTo>
                        <a:pt x="61" y="1"/>
                        <a:pt x="1" y="92"/>
                        <a:pt x="1" y="213"/>
                      </a:cubicBezTo>
                      <a:cubicBezTo>
                        <a:pt x="1" y="304"/>
                        <a:pt x="61" y="396"/>
                        <a:pt x="183" y="396"/>
                      </a:cubicBezTo>
                      <a:cubicBezTo>
                        <a:pt x="274" y="396"/>
                        <a:pt x="365" y="304"/>
                        <a:pt x="365" y="213"/>
                      </a:cubicBezTo>
                      <a:cubicBezTo>
                        <a:pt x="365" y="92"/>
                        <a:pt x="27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3" name="Google Shape;5353;p32"/>
                <p:cNvSpPr/>
                <p:nvPr/>
              </p:nvSpPr>
              <p:spPr>
                <a:xfrm>
                  <a:off x="-20511600" y="-5224700"/>
                  <a:ext cx="33450" cy="33450"/>
                </a:xfrm>
                <a:custGeom>
                  <a:avLst/>
                  <a:gdLst/>
                  <a:ahLst/>
                  <a:cxnLst/>
                  <a:rect l="l" t="t" r="r" b="b"/>
                  <a:pathLst>
                    <a:path w="1338" h="1338" extrusionOk="0">
                      <a:moveTo>
                        <a:pt x="669" y="1"/>
                      </a:moveTo>
                      <a:cubicBezTo>
                        <a:pt x="304" y="1"/>
                        <a:pt x="0" y="305"/>
                        <a:pt x="0" y="669"/>
                      </a:cubicBezTo>
                      <a:cubicBezTo>
                        <a:pt x="0" y="1034"/>
                        <a:pt x="304" y="1338"/>
                        <a:pt x="669" y="1338"/>
                      </a:cubicBezTo>
                      <a:cubicBezTo>
                        <a:pt x="1034" y="1338"/>
                        <a:pt x="1338" y="1034"/>
                        <a:pt x="1338" y="669"/>
                      </a:cubicBezTo>
                      <a:cubicBezTo>
                        <a:pt x="1338" y="274"/>
                        <a:pt x="1034" y="1"/>
                        <a:pt x="669"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4" name="Google Shape;5354;p32"/>
                <p:cNvSpPr/>
                <p:nvPr/>
              </p:nvSpPr>
              <p:spPr>
                <a:xfrm>
                  <a:off x="-19859625" y="-5552200"/>
                  <a:ext cx="16750" cy="16725"/>
                </a:xfrm>
                <a:custGeom>
                  <a:avLst/>
                  <a:gdLst/>
                  <a:ahLst/>
                  <a:cxnLst/>
                  <a:rect l="l" t="t" r="r" b="b"/>
                  <a:pathLst>
                    <a:path w="670" h="669" extrusionOk="0">
                      <a:moveTo>
                        <a:pt x="335" y="0"/>
                      </a:moveTo>
                      <a:cubicBezTo>
                        <a:pt x="153" y="0"/>
                        <a:pt x="1" y="152"/>
                        <a:pt x="1" y="334"/>
                      </a:cubicBezTo>
                      <a:cubicBezTo>
                        <a:pt x="1" y="517"/>
                        <a:pt x="153" y="669"/>
                        <a:pt x="335" y="669"/>
                      </a:cubicBezTo>
                      <a:cubicBezTo>
                        <a:pt x="518" y="669"/>
                        <a:pt x="670" y="517"/>
                        <a:pt x="670" y="334"/>
                      </a:cubicBezTo>
                      <a:cubicBezTo>
                        <a:pt x="670" y="152"/>
                        <a:pt x="518" y="0"/>
                        <a:pt x="33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5" name="Google Shape;5355;p32"/>
                <p:cNvSpPr/>
                <p:nvPr/>
              </p:nvSpPr>
              <p:spPr>
                <a:xfrm>
                  <a:off x="-20073900" y="-5141875"/>
                  <a:ext cx="16725" cy="16750"/>
                </a:xfrm>
                <a:custGeom>
                  <a:avLst/>
                  <a:gdLst/>
                  <a:ahLst/>
                  <a:cxnLst/>
                  <a:rect l="l" t="t" r="r" b="b"/>
                  <a:pathLst>
                    <a:path w="669" h="670" extrusionOk="0">
                      <a:moveTo>
                        <a:pt x="335" y="1"/>
                      </a:moveTo>
                      <a:cubicBezTo>
                        <a:pt x="152" y="1"/>
                        <a:pt x="0" y="153"/>
                        <a:pt x="0" y="335"/>
                      </a:cubicBezTo>
                      <a:cubicBezTo>
                        <a:pt x="0" y="517"/>
                        <a:pt x="152" y="669"/>
                        <a:pt x="335" y="669"/>
                      </a:cubicBezTo>
                      <a:cubicBezTo>
                        <a:pt x="547" y="669"/>
                        <a:pt x="669" y="517"/>
                        <a:pt x="669" y="335"/>
                      </a:cubicBezTo>
                      <a:cubicBezTo>
                        <a:pt x="669" y="153"/>
                        <a:pt x="547" y="1"/>
                        <a:pt x="335"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6" name="Google Shape;5356;p32"/>
                <p:cNvSpPr/>
                <p:nvPr/>
              </p:nvSpPr>
              <p:spPr>
                <a:xfrm>
                  <a:off x="-20643825" y="-4908575"/>
                  <a:ext cx="9900" cy="9900"/>
                </a:xfrm>
                <a:custGeom>
                  <a:avLst/>
                  <a:gdLst/>
                  <a:ahLst/>
                  <a:cxnLst/>
                  <a:rect l="l" t="t" r="r" b="b"/>
                  <a:pathLst>
                    <a:path w="396" h="396" extrusionOk="0">
                      <a:moveTo>
                        <a:pt x="183" y="0"/>
                      </a:moveTo>
                      <a:cubicBezTo>
                        <a:pt x="92" y="0"/>
                        <a:pt x="1" y="91"/>
                        <a:pt x="1" y="213"/>
                      </a:cubicBezTo>
                      <a:cubicBezTo>
                        <a:pt x="1" y="304"/>
                        <a:pt x="92" y="395"/>
                        <a:pt x="183" y="395"/>
                      </a:cubicBezTo>
                      <a:cubicBezTo>
                        <a:pt x="304" y="395"/>
                        <a:pt x="396" y="304"/>
                        <a:pt x="396" y="213"/>
                      </a:cubicBezTo>
                      <a:cubicBezTo>
                        <a:pt x="396" y="91"/>
                        <a:pt x="304"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7" name="Google Shape;5357;p32"/>
                <p:cNvSpPr/>
                <p:nvPr/>
              </p:nvSpPr>
              <p:spPr>
                <a:xfrm>
                  <a:off x="-20298075" y="-4937450"/>
                  <a:ext cx="9150" cy="9900"/>
                </a:xfrm>
                <a:custGeom>
                  <a:avLst/>
                  <a:gdLst/>
                  <a:ahLst/>
                  <a:cxnLst/>
                  <a:rect l="l" t="t" r="r" b="b"/>
                  <a:pathLst>
                    <a:path w="366" h="396" extrusionOk="0">
                      <a:moveTo>
                        <a:pt x="183" y="0"/>
                      </a:moveTo>
                      <a:cubicBezTo>
                        <a:pt x="92" y="0"/>
                        <a:pt x="1" y="91"/>
                        <a:pt x="1" y="182"/>
                      </a:cubicBezTo>
                      <a:cubicBezTo>
                        <a:pt x="1" y="304"/>
                        <a:pt x="92" y="395"/>
                        <a:pt x="183" y="395"/>
                      </a:cubicBezTo>
                      <a:cubicBezTo>
                        <a:pt x="305" y="395"/>
                        <a:pt x="365" y="304"/>
                        <a:pt x="365" y="182"/>
                      </a:cubicBezTo>
                      <a:cubicBezTo>
                        <a:pt x="365" y="91"/>
                        <a:pt x="305"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8" name="Google Shape;5358;p32"/>
                <p:cNvSpPr/>
                <p:nvPr/>
              </p:nvSpPr>
              <p:spPr>
                <a:xfrm>
                  <a:off x="-20520725" y="-4475450"/>
                  <a:ext cx="16750" cy="16750"/>
                </a:xfrm>
                <a:custGeom>
                  <a:avLst/>
                  <a:gdLst/>
                  <a:ahLst/>
                  <a:cxnLst/>
                  <a:rect l="l" t="t" r="r" b="b"/>
                  <a:pathLst>
                    <a:path w="670" h="670" extrusionOk="0">
                      <a:moveTo>
                        <a:pt x="335" y="1"/>
                      </a:moveTo>
                      <a:cubicBezTo>
                        <a:pt x="153" y="1"/>
                        <a:pt x="1" y="153"/>
                        <a:pt x="1" y="335"/>
                      </a:cubicBezTo>
                      <a:cubicBezTo>
                        <a:pt x="1" y="517"/>
                        <a:pt x="122" y="669"/>
                        <a:pt x="335" y="669"/>
                      </a:cubicBezTo>
                      <a:cubicBezTo>
                        <a:pt x="517" y="669"/>
                        <a:pt x="669" y="517"/>
                        <a:pt x="669" y="335"/>
                      </a:cubicBezTo>
                      <a:cubicBezTo>
                        <a:pt x="669" y="153"/>
                        <a:pt x="517" y="1"/>
                        <a:pt x="335"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9" name="Google Shape;5359;p32"/>
                <p:cNvSpPr/>
                <p:nvPr/>
              </p:nvSpPr>
              <p:spPr>
                <a:xfrm>
                  <a:off x="-21818625" y="-6363025"/>
                  <a:ext cx="16750" cy="16750"/>
                </a:xfrm>
                <a:custGeom>
                  <a:avLst/>
                  <a:gdLst/>
                  <a:ahLst/>
                  <a:cxnLst/>
                  <a:rect l="l" t="t" r="r" b="b"/>
                  <a:pathLst>
                    <a:path w="670" h="670" extrusionOk="0">
                      <a:moveTo>
                        <a:pt x="335" y="1"/>
                      </a:moveTo>
                      <a:cubicBezTo>
                        <a:pt x="153" y="1"/>
                        <a:pt x="1" y="153"/>
                        <a:pt x="1" y="335"/>
                      </a:cubicBezTo>
                      <a:cubicBezTo>
                        <a:pt x="1" y="518"/>
                        <a:pt x="122" y="670"/>
                        <a:pt x="335" y="670"/>
                      </a:cubicBezTo>
                      <a:cubicBezTo>
                        <a:pt x="518" y="670"/>
                        <a:pt x="669" y="518"/>
                        <a:pt x="669" y="335"/>
                      </a:cubicBezTo>
                      <a:cubicBezTo>
                        <a:pt x="669" y="153"/>
                        <a:pt x="518" y="1"/>
                        <a:pt x="335"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0" name="Google Shape;5360;p32"/>
                <p:cNvSpPr/>
                <p:nvPr/>
              </p:nvSpPr>
              <p:spPr>
                <a:xfrm>
                  <a:off x="-22059500" y="-5828050"/>
                  <a:ext cx="9150" cy="9900"/>
                </a:xfrm>
                <a:custGeom>
                  <a:avLst/>
                  <a:gdLst/>
                  <a:ahLst/>
                  <a:cxnLst/>
                  <a:rect l="l" t="t" r="r" b="b"/>
                  <a:pathLst>
                    <a:path w="366" h="396" extrusionOk="0">
                      <a:moveTo>
                        <a:pt x="183" y="0"/>
                      </a:moveTo>
                      <a:cubicBezTo>
                        <a:pt x="92" y="0"/>
                        <a:pt x="0" y="92"/>
                        <a:pt x="0" y="213"/>
                      </a:cubicBezTo>
                      <a:cubicBezTo>
                        <a:pt x="0" y="304"/>
                        <a:pt x="92" y="396"/>
                        <a:pt x="183" y="396"/>
                      </a:cubicBezTo>
                      <a:cubicBezTo>
                        <a:pt x="304" y="396"/>
                        <a:pt x="365" y="304"/>
                        <a:pt x="365" y="213"/>
                      </a:cubicBezTo>
                      <a:cubicBezTo>
                        <a:pt x="365" y="92"/>
                        <a:pt x="304"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1" name="Google Shape;5361;p32"/>
                <p:cNvSpPr/>
                <p:nvPr/>
              </p:nvSpPr>
              <p:spPr>
                <a:xfrm>
                  <a:off x="-21388525" y="-6414675"/>
                  <a:ext cx="9150" cy="9125"/>
                </a:xfrm>
                <a:custGeom>
                  <a:avLst/>
                  <a:gdLst/>
                  <a:ahLst/>
                  <a:cxnLst/>
                  <a:rect l="l" t="t" r="r" b="b"/>
                  <a:pathLst>
                    <a:path w="366" h="365" extrusionOk="0">
                      <a:moveTo>
                        <a:pt x="183" y="0"/>
                      </a:moveTo>
                      <a:cubicBezTo>
                        <a:pt x="92" y="0"/>
                        <a:pt x="1" y="61"/>
                        <a:pt x="1" y="182"/>
                      </a:cubicBezTo>
                      <a:cubicBezTo>
                        <a:pt x="1" y="274"/>
                        <a:pt x="92" y="365"/>
                        <a:pt x="183" y="365"/>
                      </a:cubicBezTo>
                      <a:cubicBezTo>
                        <a:pt x="305" y="365"/>
                        <a:pt x="366" y="274"/>
                        <a:pt x="366" y="182"/>
                      </a:cubicBezTo>
                      <a:cubicBezTo>
                        <a:pt x="366" y="61"/>
                        <a:pt x="305"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2" name="Google Shape;5362;p32"/>
                <p:cNvSpPr/>
                <p:nvPr/>
              </p:nvSpPr>
              <p:spPr>
                <a:xfrm>
                  <a:off x="-22990375" y="-6974725"/>
                  <a:ext cx="9150" cy="9150"/>
                </a:xfrm>
                <a:custGeom>
                  <a:avLst/>
                  <a:gdLst/>
                  <a:ahLst/>
                  <a:cxnLst/>
                  <a:rect l="l" t="t" r="r" b="b"/>
                  <a:pathLst>
                    <a:path w="366" h="366" extrusionOk="0">
                      <a:moveTo>
                        <a:pt x="183" y="1"/>
                      </a:moveTo>
                      <a:cubicBezTo>
                        <a:pt x="92" y="1"/>
                        <a:pt x="1" y="92"/>
                        <a:pt x="1" y="183"/>
                      </a:cubicBezTo>
                      <a:cubicBezTo>
                        <a:pt x="1" y="305"/>
                        <a:pt x="92" y="365"/>
                        <a:pt x="183" y="365"/>
                      </a:cubicBezTo>
                      <a:cubicBezTo>
                        <a:pt x="305" y="365"/>
                        <a:pt x="365" y="305"/>
                        <a:pt x="365" y="183"/>
                      </a:cubicBezTo>
                      <a:cubicBezTo>
                        <a:pt x="365" y="92"/>
                        <a:pt x="305"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3" name="Google Shape;5363;p32"/>
                <p:cNvSpPr/>
                <p:nvPr/>
              </p:nvSpPr>
              <p:spPr>
                <a:xfrm>
                  <a:off x="-21004775" y="-7050725"/>
                  <a:ext cx="9150" cy="9150"/>
                </a:xfrm>
                <a:custGeom>
                  <a:avLst/>
                  <a:gdLst/>
                  <a:ahLst/>
                  <a:cxnLst/>
                  <a:rect l="l" t="t" r="r" b="b"/>
                  <a:pathLst>
                    <a:path w="366" h="366" extrusionOk="0">
                      <a:moveTo>
                        <a:pt x="183" y="1"/>
                      </a:moveTo>
                      <a:cubicBezTo>
                        <a:pt x="61" y="1"/>
                        <a:pt x="1" y="62"/>
                        <a:pt x="1" y="183"/>
                      </a:cubicBezTo>
                      <a:cubicBezTo>
                        <a:pt x="1" y="275"/>
                        <a:pt x="61" y="366"/>
                        <a:pt x="183" y="366"/>
                      </a:cubicBezTo>
                      <a:cubicBezTo>
                        <a:pt x="274" y="366"/>
                        <a:pt x="365" y="275"/>
                        <a:pt x="365" y="183"/>
                      </a:cubicBezTo>
                      <a:cubicBezTo>
                        <a:pt x="365" y="62"/>
                        <a:pt x="27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4" name="Google Shape;5364;p32"/>
                <p:cNvSpPr/>
                <p:nvPr/>
              </p:nvSpPr>
              <p:spPr>
                <a:xfrm>
                  <a:off x="-21489575" y="-6794625"/>
                  <a:ext cx="9125" cy="9900"/>
                </a:xfrm>
                <a:custGeom>
                  <a:avLst/>
                  <a:gdLst/>
                  <a:ahLst/>
                  <a:cxnLst/>
                  <a:rect l="l" t="t" r="r" b="b"/>
                  <a:pathLst>
                    <a:path w="365" h="396" extrusionOk="0">
                      <a:moveTo>
                        <a:pt x="182" y="0"/>
                      </a:moveTo>
                      <a:cubicBezTo>
                        <a:pt x="91" y="0"/>
                        <a:pt x="0" y="91"/>
                        <a:pt x="0" y="213"/>
                      </a:cubicBezTo>
                      <a:cubicBezTo>
                        <a:pt x="0" y="304"/>
                        <a:pt x="91" y="395"/>
                        <a:pt x="182" y="395"/>
                      </a:cubicBezTo>
                      <a:cubicBezTo>
                        <a:pt x="304" y="395"/>
                        <a:pt x="365" y="304"/>
                        <a:pt x="365" y="213"/>
                      </a:cubicBezTo>
                      <a:cubicBezTo>
                        <a:pt x="365" y="91"/>
                        <a:pt x="304" y="0"/>
                        <a:pt x="182"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5" name="Google Shape;5365;p32"/>
                <p:cNvSpPr/>
                <p:nvPr/>
              </p:nvSpPr>
              <p:spPr>
                <a:xfrm>
                  <a:off x="-21551900" y="-6231550"/>
                  <a:ext cx="9150" cy="9900"/>
                </a:xfrm>
                <a:custGeom>
                  <a:avLst/>
                  <a:gdLst/>
                  <a:ahLst/>
                  <a:cxnLst/>
                  <a:rect l="l" t="t" r="r" b="b"/>
                  <a:pathLst>
                    <a:path w="366" h="396" extrusionOk="0">
                      <a:moveTo>
                        <a:pt x="183" y="0"/>
                      </a:moveTo>
                      <a:cubicBezTo>
                        <a:pt x="61" y="0"/>
                        <a:pt x="1" y="92"/>
                        <a:pt x="1" y="213"/>
                      </a:cubicBezTo>
                      <a:cubicBezTo>
                        <a:pt x="1" y="304"/>
                        <a:pt x="61" y="396"/>
                        <a:pt x="183" y="396"/>
                      </a:cubicBezTo>
                      <a:cubicBezTo>
                        <a:pt x="274" y="396"/>
                        <a:pt x="365" y="304"/>
                        <a:pt x="365" y="213"/>
                      </a:cubicBezTo>
                      <a:cubicBezTo>
                        <a:pt x="365" y="92"/>
                        <a:pt x="274"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6" name="Google Shape;5366;p32"/>
                <p:cNvSpPr/>
                <p:nvPr/>
              </p:nvSpPr>
              <p:spPr>
                <a:xfrm>
                  <a:off x="-22648425" y="-6387325"/>
                  <a:ext cx="10675" cy="9900"/>
                </a:xfrm>
                <a:custGeom>
                  <a:avLst/>
                  <a:gdLst/>
                  <a:ahLst/>
                  <a:cxnLst/>
                  <a:rect l="l" t="t" r="r" b="b"/>
                  <a:pathLst>
                    <a:path w="427" h="396" extrusionOk="0">
                      <a:moveTo>
                        <a:pt x="183" y="0"/>
                      </a:moveTo>
                      <a:cubicBezTo>
                        <a:pt x="92" y="31"/>
                        <a:pt x="1" y="122"/>
                        <a:pt x="31" y="213"/>
                      </a:cubicBezTo>
                      <a:cubicBezTo>
                        <a:pt x="31" y="335"/>
                        <a:pt x="153" y="395"/>
                        <a:pt x="244" y="395"/>
                      </a:cubicBezTo>
                      <a:cubicBezTo>
                        <a:pt x="335" y="365"/>
                        <a:pt x="426" y="274"/>
                        <a:pt x="396" y="183"/>
                      </a:cubicBezTo>
                      <a:cubicBezTo>
                        <a:pt x="396" y="61"/>
                        <a:pt x="274"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7" name="Google Shape;5367;p32"/>
                <p:cNvSpPr/>
                <p:nvPr/>
              </p:nvSpPr>
              <p:spPr>
                <a:xfrm>
                  <a:off x="-22036700" y="-6065125"/>
                  <a:ext cx="16725" cy="16725"/>
                </a:xfrm>
                <a:custGeom>
                  <a:avLst/>
                  <a:gdLst/>
                  <a:ahLst/>
                  <a:cxnLst/>
                  <a:rect l="l" t="t" r="r" b="b"/>
                  <a:pathLst>
                    <a:path w="669" h="669" extrusionOk="0">
                      <a:moveTo>
                        <a:pt x="335" y="0"/>
                      </a:moveTo>
                      <a:cubicBezTo>
                        <a:pt x="152" y="0"/>
                        <a:pt x="0" y="152"/>
                        <a:pt x="0" y="334"/>
                      </a:cubicBezTo>
                      <a:cubicBezTo>
                        <a:pt x="0" y="517"/>
                        <a:pt x="152" y="669"/>
                        <a:pt x="335" y="669"/>
                      </a:cubicBezTo>
                      <a:cubicBezTo>
                        <a:pt x="517" y="669"/>
                        <a:pt x="669" y="517"/>
                        <a:pt x="669" y="334"/>
                      </a:cubicBezTo>
                      <a:cubicBezTo>
                        <a:pt x="669" y="152"/>
                        <a:pt x="517" y="0"/>
                        <a:pt x="33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8" name="Google Shape;5368;p32"/>
                <p:cNvSpPr/>
                <p:nvPr/>
              </p:nvSpPr>
              <p:spPr>
                <a:xfrm>
                  <a:off x="-24693300" y="-7059075"/>
                  <a:ext cx="16750" cy="16750"/>
                </a:xfrm>
                <a:custGeom>
                  <a:avLst/>
                  <a:gdLst/>
                  <a:ahLst/>
                  <a:cxnLst/>
                  <a:rect l="l" t="t" r="r" b="b"/>
                  <a:pathLst>
                    <a:path w="670" h="670" extrusionOk="0">
                      <a:moveTo>
                        <a:pt x="335" y="1"/>
                      </a:moveTo>
                      <a:cubicBezTo>
                        <a:pt x="153" y="1"/>
                        <a:pt x="1" y="153"/>
                        <a:pt x="1" y="335"/>
                      </a:cubicBezTo>
                      <a:cubicBezTo>
                        <a:pt x="1" y="517"/>
                        <a:pt x="153" y="669"/>
                        <a:pt x="335" y="669"/>
                      </a:cubicBezTo>
                      <a:cubicBezTo>
                        <a:pt x="518" y="669"/>
                        <a:pt x="670" y="517"/>
                        <a:pt x="670" y="335"/>
                      </a:cubicBezTo>
                      <a:cubicBezTo>
                        <a:pt x="670" y="153"/>
                        <a:pt x="518" y="1"/>
                        <a:pt x="335"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9" name="Google Shape;5369;p32"/>
                <p:cNvSpPr/>
                <p:nvPr/>
              </p:nvSpPr>
              <p:spPr>
                <a:xfrm>
                  <a:off x="-22197800" y="-4989900"/>
                  <a:ext cx="34225" cy="33475"/>
                </a:xfrm>
                <a:custGeom>
                  <a:avLst/>
                  <a:gdLst/>
                  <a:ahLst/>
                  <a:cxnLst/>
                  <a:rect l="l" t="t" r="r" b="b"/>
                  <a:pathLst>
                    <a:path w="1369" h="1339" extrusionOk="0">
                      <a:moveTo>
                        <a:pt x="699" y="1"/>
                      </a:moveTo>
                      <a:cubicBezTo>
                        <a:pt x="304" y="1"/>
                        <a:pt x="0" y="305"/>
                        <a:pt x="0" y="669"/>
                      </a:cubicBezTo>
                      <a:cubicBezTo>
                        <a:pt x="0" y="1065"/>
                        <a:pt x="304" y="1338"/>
                        <a:pt x="699" y="1338"/>
                      </a:cubicBezTo>
                      <a:cubicBezTo>
                        <a:pt x="1064" y="1338"/>
                        <a:pt x="1368" y="1034"/>
                        <a:pt x="1368" y="669"/>
                      </a:cubicBezTo>
                      <a:cubicBezTo>
                        <a:pt x="1368" y="305"/>
                        <a:pt x="1064" y="1"/>
                        <a:pt x="699"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0" name="Google Shape;5370;p32"/>
                <p:cNvSpPr/>
                <p:nvPr/>
              </p:nvSpPr>
              <p:spPr>
                <a:xfrm>
                  <a:off x="-23536725" y="-4492175"/>
                  <a:ext cx="33450" cy="34225"/>
                </a:xfrm>
                <a:custGeom>
                  <a:avLst/>
                  <a:gdLst/>
                  <a:ahLst/>
                  <a:cxnLst/>
                  <a:rect l="l" t="t" r="r" b="b"/>
                  <a:pathLst>
                    <a:path w="1338" h="1369" extrusionOk="0">
                      <a:moveTo>
                        <a:pt x="669" y="1"/>
                      </a:moveTo>
                      <a:cubicBezTo>
                        <a:pt x="304" y="1"/>
                        <a:pt x="0" y="305"/>
                        <a:pt x="0" y="670"/>
                      </a:cubicBezTo>
                      <a:cubicBezTo>
                        <a:pt x="0" y="1065"/>
                        <a:pt x="304" y="1369"/>
                        <a:pt x="669" y="1369"/>
                      </a:cubicBezTo>
                      <a:cubicBezTo>
                        <a:pt x="1034" y="1369"/>
                        <a:pt x="1338" y="1065"/>
                        <a:pt x="1338" y="670"/>
                      </a:cubicBezTo>
                      <a:cubicBezTo>
                        <a:pt x="1338" y="305"/>
                        <a:pt x="1034" y="1"/>
                        <a:pt x="669"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1" name="Google Shape;5371;p32"/>
                <p:cNvSpPr/>
                <p:nvPr/>
              </p:nvSpPr>
              <p:spPr>
                <a:xfrm>
                  <a:off x="-23007850" y="-4404775"/>
                  <a:ext cx="34225" cy="33450"/>
                </a:xfrm>
                <a:custGeom>
                  <a:avLst/>
                  <a:gdLst/>
                  <a:ahLst/>
                  <a:cxnLst/>
                  <a:rect l="l" t="t" r="r" b="b"/>
                  <a:pathLst>
                    <a:path w="1369" h="1338" extrusionOk="0">
                      <a:moveTo>
                        <a:pt x="700" y="0"/>
                      </a:moveTo>
                      <a:cubicBezTo>
                        <a:pt x="304" y="0"/>
                        <a:pt x="1" y="304"/>
                        <a:pt x="1" y="669"/>
                      </a:cubicBezTo>
                      <a:cubicBezTo>
                        <a:pt x="1" y="1064"/>
                        <a:pt x="304" y="1338"/>
                        <a:pt x="700" y="1338"/>
                      </a:cubicBezTo>
                      <a:cubicBezTo>
                        <a:pt x="1064" y="1338"/>
                        <a:pt x="1368" y="1064"/>
                        <a:pt x="1368" y="669"/>
                      </a:cubicBezTo>
                      <a:cubicBezTo>
                        <a:pt x="1368" y="304"/>
                        <a:pt x="1064" y="0"/>
                        <a:pt x="700"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2" name="Google Shape;5372;p32"/>
                <p:cNvSpPr/>
                <p:nvPr/>
              </p:nvSpPr>
              <p:spPr>
                <a:xfrm>
                  <a:off x="-23829300" y="-5085650"/>
                  <a:ext cx="33475" cy="33475"/>
                </a:xfrm>
                <a:custGeom>
                  <a:avLst/>
                  <a:gdLst/>
                  <a:ahLst/>
                  <a:cxnLst/>
                  <a:rect l="l" t="t" r="r" b="b"/>
                  <a:pathLst>
                    <a:path w="1339" h="1339" extrusionOk="0">
                      <a:moveTo>
                        <a:pt x="669" y="1"/>
                      </a:moveTo>
                      <a:cubicBezTo>
                        <a:pt x="305" y="1"/>
                        <a:pt x="1" y="305"/>
                        <a:pt x="1" y="670"/>
                      </a:cubicBezTo>
                      <a:cubicBezTo>
                        <a:pt x="1" y="1034"/>
                        <a:pt x="305" y="1338"/>
                        <a:pt x="669" y="1338"/>
                      </a:cubicBezTo>
                      <a:cubicBezTo>
                        <a:pt x="1034" y="1338"/>
                        <a:pt x="1338" y="1034"/>
                        <a:pt x="1338" y="670"/>
                      </a:cubicBezTo>
                      <a:cubicBezTo>
                        <a:pt x="1338" y="305"/>
                        <a:pt x="1034" y="1"/>
                        <a:pt x="669"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3" name="Google Shape;5373;p32"/>
                <p:cNvSpPr/>
                <p:nvPr/>
              </p:nvSpPr>
              <p:spPr>
                <a:xfrm>
                  <a:off x="-20799600" y="-5882775"/>
                  <a:ext cx="33450" cy="33475"/>
                </a:xfrm>
                <a:custGeom>
                  <a:avLst/>
                  <a:gdLst/>
                  <a:ahLst/>
                  <a:cxnLst/>
                  <a:rect l="l" t="t" r="r" b="b"/>
                  <a:pathLst>
                    <a:path w="1338" h="1339" extrusionOk="0">
                      <a:moveTo>
                        <a:pt x="669" y="1"/>
                      </a:moveTo>
                      <a:cubicBezTo>
                        <a:pt x="304" y="1"/>
                        <a:pt x="0" y="305"/>
                        <a:pt x="0" y="670"/>
                      </a:cubicBezTo>
                      <a:cubicBezTo>
                        <a:pt x="0" y="1034"/>
                        <a:pt x="304" y="1338"/>
                        <a:pt x="669" y="1338"/>
                      </a:cubicBezTo>
                      <a:cubicBezTo>
                        <a:pt x="1034" y="1338"/>
                        <a:pt x="1338" y="1034"/>
                        <a:pt x="1338" y="670"/>
                      </a:cubicBezTo>
                      <a:cubicBezTo>
                        <a:pt x="1338" y="305"/>
                        <a:pt x="1034" y="1"/>
                        <a:pt x="669"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4" name="Google Shape;5374;p32"/>
                <p:cNvSpPr/>
                <p:nvPr/>
              </p:nvSpPr>
              <p:spPr>
                <a:xfrm>
                  <a:off x="-19681050" y="-6338700"/>
                  <a:ext cx="34225" cy="33475"/>
                </a:xfrm>
                <a:custGeom>
                  <a:avLst/>
                  <a:gdLst/>
                  <a:ahLst/>
                  <a:cxnLst/>
                  <a:rect l="l" t="t" r="r" b="b"/>
                  <a:pathLst>
                    <a:path w="1369" h="1339" extrusionOk="0">
                      <a:moveTo>
                        <a:pt x="670" y="1"/>
                      </a:moveTo>
                      <a:cubicBezTo>
                        <a:pt x="305" y="1"/>
                        <a:pt x="1" y="305"/>
                        <a:pt x="1" y="669"/>
                      </a:cubicBezTo>
                      <a:cubicBezTo>
                        <a:pt x="1" y="1034"/>
                        <a:pt x="305" y="1338"/>
                        <a:pt x="670" y="1338"/>
                      </a:cubicBezTo>
                      <a:cubicBezTo>
                        <a:pt x="1065" y="1338"/>
                        <a:pt x="1369" y="1034"/>
                        <a:pt x="1369" y="669"/>
                      </a:cubicBezTo>
                      <a:cubicBezTo>
                        <a:pt x="1369" y="305"/>
                        <a:pt x="1065" y="1"/>
                        <a:pt x="670"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5" name="Google Shape;5375;p32"/>
                <p:cNvSpPr/>
                <p:nvPr/>
              </p:nvSpPr>
              <p:spPr>
                <a:xfrm>
                  <a:off x="-20942450" y="-6359975"/>
                  <a:ext cx="16725" cy="16750"/>
                </a:xfrm>
                <a:custGeom>
                  <a:avLst/>
                  <a:gdLst/>
                  <a:ahLst/>
                  <a:cxnLst/>
                  <a:rect l="l" t="t" r="r" b="b"/>
                  <a:pathLst>
                    <a:path w="669" h="670" extrusionOk="0">
                      <a:moveTo>
                        <a:pt x="334" y="1"/>
                      </a:moveTo>
                      <a:cubicBezTo>
                        <a:pt x="152" y="1"/>
                        <a:pt x="0" y="153"/>
                        <a:pt x="0" y="335"/>
                      </a:cubicBezTo>
                      <a:cubicBezTo>
                        <a:pt x="0" y="517"/>
                        <a:pt x="152" y="669"/>
                        <a:pt x="334" y="669"/>
                      </a:cubicBezTo>
                      <a:cubicBezTo>
                        <a:pt x="517" y="669"/>
                        <a:pt x="669" y="517"/>
                        <a:pt x="669" y="335"/>
                      </a:cubicBezTo>
                      <a:cubicBezTo>
                        <a:pt x="669" y="153"/>
                        <a:pt x="517" y="1"/>
                        <a:pt x="334"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6" name="Google Shape;5376;p32"/>
                <p:cNvSpPr/>
                <p:nvPr/>
              </p:nvSpPr>
              <p:spPr>
                <a:xfrm>
                  <a:off x="-22342950" y="-5546900"/>
                  <a:ext cx="16750" cy="16750"/>
                </a:xfrm>
                <a:custGeom>
                  <a:avLst/>
                  <a:gdLst/>
                  <a:ahLst/>
                  <a:cxnLst/>
                  <a:rect l="l" t="t" r="r" b="b"/>
                  <a:pathLst>
                    <a:path w="670" h="670" extrusionOk="0">
                      <a:moveTo>
                        <a:pt x="335" y="1"/>
                      </a:moveTo>
                      <a:cubicBezTo>
                        <a:pt x="153" y="1"/>
                        <a:pt x="1" y="153"/>
                        <a:pt x="1" y="335"/>
                      </a:cubicBezTo>
                      <a:cubicBezTo>
                        <a:pt x="1" y="518"/>
                        <a:pt x="153" y="670"/>
                        <a:pt x="335" y="670"/>
                      </a:cubicBezTo>
                      <a:cubicBezTo>
                        <a:pt x="517" y="670"/>
                        <a:pt x="669" y="548"/>
                        <a:pt x="669" y="335"/>
                      </a:cubicBezTo>
                      <a:cubicBezTo>
                        <a:pt x="669" y="153"/>
                        <a:pt x="517" y="1"/>
                        <a:pt x="335"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7" name="Google Shape;5377;p32"/>
                <p:cNvSpPr/>
                <p:nvPr/>
              </p:nvSpPr>
              <p:spPr>
                <a:xfrm>
                  <a:off x="-21084550" y="-6841750"/>
                  <a:ext cx="16725" cy="16750"/>
                </a:xfrm>
                <a:custGeom>
                  <a:avLst/>
                  <a:gdLst/>
                  <a:ahLst/>
                  <a:cxnLst/>
                  <a:rect l="l" t="t" r="r" b="b"/>
                  <a:pathLst>
                    <a:path w="669" h="670" extrusionOk="0">
                      <a:moveTo>
                        <a:pt x="334" y="1"/>
                      </a:moveTo>
                      <a:cubicBezTo>
                        <a:pt x="152" y="1"/>
                        <a:pt x="0" y="153"/>
                        <a:pt x="0" y="335"/>
                      </a:cubicBezTo>
                      <a:cubicBezTo>
                        <a:pt x="0" y="518"/>
                        <a:pt x="152" y="669"/>
                        <a:pt x="334" y="669"/>
                      </a:cubicBezTo>
                      <a:cubicBezTo>
                        <a:pt x="517" y="669"/>
                        <a:pt x="669" y="518"/>
                        <a:pt x="669" y="335"/>
                      </a:cubicBezTo>
                      <a:cubicBezTo>
                        <a:pt x="669" y="153"/>
                        <a:pt x="517" y="1"/>
                        <a:pt x="334"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8" name="Google Shape;5378;p32"/>
                <p:cNvSpPr/>
                <p:nvPr/>
              </p:nvSpPr>
              <p:spPr>
                <a:xfrm>
                  <a:off x="-21189425" y="-7134300"/>
                  <a:ext cx="16750" cy="16750"/>
                </a:xfrm>
                <a:custGeom>
                  <a:avLst/>
                  <a:gdLst/>
                  <a:ahLst/>
                  <a:cxnLst/>
                  <a:rect l="l" t="t" r="r" b="b"/>
                  <a:pathLst>
                    <a:path w="670" h="670" extrusionOk="0">
                      <a:moveTo>
                        <a:pt x="335" y="0"/>
                      </a:moveTo>
                      <a:cubicBezTo>
                        <a:pt x="152" y="0"/>
                        <a:pt x="0" y="152"/>
                        <a:pt x="0" y="335"/>
                      </a:cubicBezTo>
                      <a:cubicBezTo>
                        <a:pt x="0" y="517"/>
                        <a:pt x="152" y="669"/>
                        <a:pt x="335" y="669"/>
                      </a:cubicBezTo>
                      <a:cubicBezTo>
                        <a:pt x="517" y="669"/>
                        <a:pt x="669" y="517"/>
                        <a:pt x="669" y="335"/>
                      </a:cubicBezTo>
                      <a:cubicBezTo>
                        <a:pt x="669" y="152"/>
                        <a:pt x="517" y="0"/>
                        <a:pt x="33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9" name="Google Shape;5379;p32"/>
                <p:cNvSpPr/>
                <p:nvPr/>
              </p:nvSpPr>
              <p:spPr>
                <a:xfrm>
                  <a:off x="-20410525" y="-5752050"/>
                  <a:ext cx="16725" cy="16725"/>
                </a:xfrm>
                <a:custGeom>
                  <a:avLst/>
                  <a:gdLst/>
                  <a:ahLst/>
                  <a:cxnLst/>
                  <a:rect l="l" t="t" r="r" b="b"/>
                  <a:pathLst>
                    <a:path w="669" h="669" extrusionOk="0">
                      <a:moveTo>
                        <a:pt x="334" y="0"/>
                      </a:moveTo>
                      <a:cubicBezTo>
                        <a:pt x="152" y="0"/>
                        <a:pt x="0" y="152"/>
                        <a:pt x="0" y="334"/>
                      </a:cubicBezTo>
                      <a:cubicBezTo>
                        <a:pt x="0" y="517"/>
                        <a:pt x="152" y="669"/>
                        <a:pt x="334" y="669"/>
                      </a:cubicBezTo>
                      <a:cubicBezTo>
                        <a:pt x="517" y="669"/>
                        <a:pt x="669" y="517"/>
                        <a:pt x="669" y="334"/>
                      </a:cubicBezTo>
                      <a:cubicBezTo>
                        <a:pt x="669" y="152"/>
                        <a:pt x="517" y="0"/>
                        <a:pt x="334"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0" name="Google Shape;5380;p32"/>
                <p:cNvSpPr/>
                <p:nvPr/>
              </p:nvSpPr>
              <p:spPr>
                <a:xfrm>
                  <a:off x="-21342175" y="-5976225"/>
                  <a:ext cx="16750" cy="16750"/>
                </a:xfrm>
                <a:custGeom>
                  <a:avLst/>
                  <a:gdLst/>
                  <a:ahLst/>
                  <a:cxnLst/>
                  <a:rect l="l" t="t" r="r" b="b"/>
                  <a:pathLst>
                    <a:path w="670" h="670" extrusionOk="0">
                      <a:moveTo>
                        <a:pt x="335" y="0"/>
                      </a:moveTo>
                      <a:cubicBezTo>
                        <a:pt x="153" y="0"/>
                        <a:pt x="1" y="152"/>
                        <a:pt x="1" y="335"/>
                      </a:cubicBezTo>
                      <a:cubicBezTo>
                        <a:pt x="1" y="517"/>
                        <a:pt x="153" y="669"/>
                        <a:pt x="335" y="669"/>
                      </a:cubicBezTo>
                      <a:cubicBezTo>
                        <a:pt x="518" y="669"/>
                        <a:pt x="670" y="517"/>
                        <a:pt x="670" y="335"/>
                      </a:cubicBezTo>
                      <a:cubicBezTo>
                        <a:pt x="670" y="152"/>
                        <a:pt x="518" y="0"/>
                        <a:pt x="33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1" name="Google Shape;5381;p32"/>
                <p:cNvSpPr/>
                <p:nvPr/>
              </p:nvSpPr>
              <p:spPr>
                <a:xfrm>
                  <a:off x="-22304950" y="-6274875"/>
                  <a:ext cx="16750" cy="16750"/>
                </a:xfrm>
                <a:custGeom>
                  <a:avLst/>
                  <a:gdLst/>
                  <a:ahLst/>
                  <a:cxnLst/>
                  <a:rect l="l" t="t" r="r" b="b"/>
                  <a:pathLst>
                    <a:path w="670" h="670" extrusionOk="0">
                      <a:moveTo>
                        <a:pt x="335" y="1"/>
                      </a:moveTo>
                      <a:cubicBezTo>
                        <a:pt x="153" y="1"/>
                        <a:pt x="1" y="153"/>
                        <a:pt x="1" y="335"/>
                      </a:cubicBezTo>
                      <a:cubicBezTo>
                        <a:pt x="1" y="518"/>
                        <a:pt x="153" y="670"/>
                        <a:pt x="335" y="670"/>
                      </a:cubicBezTo>
                      <a:cubicBezTo>
                        <a:pt x="517" y="670"/>
                        <a:pt x="669" y="518"/>
                        <a:pt x="669" y="335"/>
                      </a:cubicBezTo>
                      <a:cubicBezTo>
                        <a:pt x="669" y="153"/>
                        <a:pt x="517" y="1"/>
                        <a:pt x="335"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2" name="Google Shape;5382;p32"/>
                <p:cNvSpPr/>
                <p:nvPr/>
              </p:nvSpPr>
              <p:spPr>
                <a:xfrm>
                  <a:off x="-21759350" y="-4906300"/>
                  <a:ext cx="16750" cy="16725"/>
                </a:xfrm>
                <a:custGeom>
                  <a:avLst/>
                  <a:gdLst/>
                  <a:ahLst/>
                  <a:cxnLst/>
                  <a:rect l="l" t="t" r="r" b="b"/>
                  <a:pathLst>
                    <a:path w="670" h="669" extrusionOk="0">
                      <a:moveTo>
                        <a:pt x="335" y="0"/>
                      </a:moveTo>
                      <a:cubicBezTo>
                        <a:pt x="153" y="0"/>
                        <a:pt x="1" y="152"/>
                        <a:pt x="1" y="335"/>
                      </a:cubicBezTo>
                      <a:cubicBezTo>
                        <a:pt x="1" y="517"/>
                        <a:pt x="153" y="669"/>
                        <a:pt x="335" y="669"/>
                      </a:cubicBezTo>
                      <a:cubicBezTo>
                        <a:pt x="517" y="669"/>
                        <a:pt x="669" y="517"/>
                        <a:pt x="669" y="335"/>
                      </a:cubicBezTo>
                      <a:cubicBezTo>
                        <a:pt x="669" y="152"/>
                        <a:pt x="517" y="0"/>
                        <a:pt x="33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3" name="Google Shape;5383;p32"/>
                <p:cNvSpPr/>
                <p:nvPr/>
              </p:nvSpPr>
              <p:spPr>
                <a:xfrm>
                  <a:off x="-21370275" y="-5214050"/>
                  <a:ext cx="9125" cy="9125"/>
                </a:xfrm>
                <a:custGeom>
                  <a:avLst/>
                  <a:gdLst/>
                  <a:ahLst/>
                  <a:cxnLst/>
                  <a:rect l="l" t="t" r="r" b="b"/>
                  <a:pathLst>
                    <a:path w="365" h="365" extrusionOk="0">
                      <a:moveTo>
                        <a:pt x="183" y="0"/>
                      </a:moveTo>
                      <a:cubicBezTo>
                        <a:pt x="91" y="0"/>
                        <a:pt x="0" y="61"/>
                        <a:pt x="0" y="182"/>
                      </a:cubicBezTo>
                      <a:cubicBezTo>
                        <a:pt x="0" y="274"/>
                        <a:pt x="91" y="365"/>
                        <a:pt x="183" y="365"/>
                      </a:cubicBezTo>
                      <a:cubicBezTo>
                        <a:pt x="274" y="365"/>
                        <a:pt x="365" y="274"/>
                        <a:pt x="365" y="182"/>
                      </a:cubicBezTo>
                      <a:cubicBezTo>
                        <a:pt x="365" y="61"/>
                        <a:pt x="274"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4" name="Google Shape;5384;p32"/>
                <p:cNvSpPr/>
                <p:nvPr/>
              </p:nvSpPr>
              <p:spPr>
                <a:xfrm>
                  <a:off x="-21114950" y="-5369075"/>
                  <a:ext cx="9125" cy="9150"/>
                </a:xfrm>
                <a:custGeom>
                  <a:avLst/>
                  <a:gdLst/>
                  <a:ahLst/>
                  <a:cxnLst/>
                  <a:rect l="l" t="t" r="r" b="b"/>
                  <a:pathLst>
                    <a:path w="365" h="366" extrusionOk="0">
                      <a:moveTo>
                        <a:pt x="183" y="0"/>
                      </a:moveTo>
                      <a:cubicBezTo>
                        <a:pt x="91" y="0"/>
                        <a:pt x="0" y="92"/>
                        <a:pt x="0" y="183"/>
                      </a:cubicBezTo>
                      <a:cubicBezTo>
                        <a:pt x="0" y="304"/>
                        <a:pt x="91" y="365"/>
                        <a:pt x="183" y="365"/>
                      </a:cubicBezTo>
                      <a:cubicBezTo>
                        <a:pt x="274" y="365"/>
                        <a:pt x="365" y="304"/>
                        <a:pt x="365" y="183"/>
                      </a:cubicBezTo>
                      <a:cubicBezTo>
                        <a:pt x="365" y="92"/>
                        <a:pt x="274"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5" name="Google Shape;5385;p32"/>
                <p:cNvSpPr/>
                <p:nvPr/>
              </p:nvSpPr>
              <p:spPr>
                <a:xfrm>
                  <a:off x="-20631675" y="-5729275"/>
                  <a:ext cx="9900" cy="9150"/>
                </a:xfrm>
                <a:custGeom>
                  <a:avLst/>
                  <a:gdLst/>
                  <a:ahLst/>
                  <a:cxnLst/>
                  <a:rect l="l" t="t" r="r" b="b"/>
                  <a:pathLst>
                    <a:path w="396" h="366" extrusionOk="0">
                      <a:moveTo>
                        <a:pt x="214" y="1"/>
                      </a:moveTo>
                      <a:cubicBezTo>
                        <a:pt x="92" y="1"/>
                        <a:pt x="1" y="62"/>
                        <a:pt x="1" y="183"/>
                      </a:cubicBezTo>
                      <a:cubicBezTo>
                        <a:pt x="1" y="274"/>
                        <a:pt x="92" y="366"/>
                        <a:pt x="214" y="366"/>
                      </a:cubicBezTo>
                      <a:cubicBezTo>
                        <a:pt x="305" y="366"/>
                        <a:pt x="396" y="274"/>
                        <a:pt x="396" y="183"/>
                      </a:cubicBezTo>
                      <a:cubicBezTo>
                        <a:pt x="396" y="62"/>
                        <a:pt x="305" y="1"/>
                        <a:pt x="214"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6" name="Google Shape;5386;p32"/>
                <p:cNvSpPr/>
                <p:nvPr/>
              </p:nvSpPr>
              <p:spPr>
                <a:xfrm>
                  <a:off x="-20811000" y="-5961800"/>
                  <a:ext cx="9150" cy="9900"/>
                </a:xfrm>
                <a:custGeom>
                  <a:avLst/>
                  <a:gdLst/>
                  <a:ahLst/>
                  <a:cxnLst/>
                  <a:rect l="l" t="t" r="r" b="b"/>
                  <a:pathLst>
                    <a:path w="366" h="396" extrusionOk="0">
                      <a:moveTo>
                        <a:pt x="183" y="1"/>
                      </a:moveTo>
                      <a:cubicBezTo>
                        <a:pt x="61" y="1"/>
                        <a:pt x="0" y="92"/>
                        <a:pt x="0" y="214"/>
                      </a:cubicBezTo>
                      <a:cubicBezTo>
                        <a:pt x="0" y="305"/>
                        <a:pt x="61" y="396"/>
                        <a:pt x="183" y="396"/>
                      </a:cubicBezTo>
                      <a:cubicBezTo>
                        <a:pt x="274" y="396"/>
                        <a:pt x="365" y="305"/>
                        <a:pt x="365" y="214"/>
                      </a:cubicBezTo>
                      <a:cubicBezTo>
                        <a:pt x="365" y="92"/>
                        <a:pt x="27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7" name="Google Shape;5387;p32"/>
                <p:cNvSpPr/>
                <p:nvPr/>
              </p:nvSpPr>
              <p:spPr>
                <a:xfrm>
                  <a:off x="-21640800" y="-5468625"/>
                  <a:ext cx="33450" cy="33450"/>
                </a:xfrm>
                <a:custGeom>
                  <a:avLst/>
                  <a:gdLst/>
                  <a:ahLst/>
                  <a:cxnLst/>
                  <a:rect l="l" t="t" r="r" b="b"/>
                  <a:pathLst>
                    <a:path w="1338" h="1338" extrusionOk="0">
                      <a:moveTo>
                        <a:pt x="669" y="1"/>
                      </a:moveTo>
                      <a:cubicBezTo>
                        <a:pt x="304" y="1"/>
                        <a:pt x="0" y="305"/>
                        <a:pt x="0" y="669"/>
                      </a:cubicBezTo>
                      <a:cubicBezTo>
                        <a:pt x="0" y="1064"/>
                        <a:pt x="304" y="1338"/>
                        <a:pt x="669" y="1338"/>
                      </a:cubicBezTo>
                      <a:cubicBezTo>
                        <a:pt x="1064" y="1338"/>
                        <a:pt x="1338" y="1064"/>
                        <a:pt x="1338" y="669"/>
                      </a:cubicBezTo>
                      <a:cubicBezTo>
                        <a:pt x="1338" y="305"/>
                        <a:pt x="1064" y="1"/>
                        <a:pt x="669"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8" name="Google Shape;5388;p32"/>
                <p:cNvSpPr/>
                <p:nvPr/>
              </p:nvSpPr>
              <p:spPr>
                <a:xfrm>
                  <a:off x="-22318625" y="-3916175"/>
                  <a:ext cx="33450" cy="33475"/>
                </a:xfrm>
                <a:custGeom>
                  <a:avLst/>
                  <a:gdLst/>
                  <a:ahLst/>
                  <a:cxnLst/>
                  <a:rect l="l" t="t" r="r" b="b"/>
                  <a:pathLst>
                    <a:path w="1338" h="1339" extrusionOk="0">
                      <a:moveTo>
                        <a:pt x="669" y="1"/>
                      </a:moveTo>
                      <a:cubicBezTo>
                        <a:pt x="304" y="1"/>
                        <a:pt x="0" y="305"/>
                        <a:pt x="0" y="669"/>
                      </a:cubicBezTo>
                      <a:cubicBezTo>
                        <a:pt x="0" y="1065"/>
                        <a:pt x="304" y="1338"/>
                        <a:pt x="669" y="1338"/>
                      </a:cubicBezTo>
                      <a:cubicBezTo>
                        <a:pt x="1034" y="1338"/>
                        <a:pt x="1338" y="1034"/>
                        <a:pt x="1338" y="669"/>
                      </a:cubicBezTo>
                      <a:cubicBezTo>
                        <a:pt x="1338" y="305"/>
                        <a:pt x="1034" y="1"/>
                        <a:pt x="669"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9" name="Google Shape;5389;p32"/>
                <p:cNvSpPr/>
                <p:nvPr/>
              </p:nvSpPr>
              <p:spPr>
                <a:xfrm>
                  <a:off x="-22131700" y="-3720875"/>
                  <a:ext cx="16750" cy="16750"/>
                </a:xfrm>
                <a:custGeom>
                  <a:avLst/>
                  <a:gdLst/>
                  <a:ahLst/>
                  <a:cxnLst/>
                  <a:rect l="l" t="t" r="r" b="b"/>
                  <a:pathLst>
                    <a:path w="670" h="670" extrusionOk="0">
                      <a:moveTo>
                        <a:pt x="335" y="0"/>
                      </a:moveTo>
                      <a:cubicBezTo>
                        <a:pt x="122" y="0"/>
                        <a:pt x="1" y="152"/>
                        <a:pt x="1" y="335"/>
                      </a:cubicBezTo>
                      <a:cubicBezTo>
                        <a:pt x="1" y="517"/>
                        <a:pt x="122" y="669"/>
                        <a:pt x="335" y="669"/>
                      </a:cubicBezTo>
                      <a:cubicBezTo>
                        <a:pt x="517" y="669"/>
                        <a:pt x="669" y="517"/>
                        <a:pt x="669" y="335"/>
                      </a:cubicBezTo>
                      <a:cubicBezTo>
                        <a:pt x="669" y="152"/>
                        <a:pt x="517" y="0"/>
                        <a:pt x="33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0" name="Google Shape;5390;p32"/>
                <p:cNvSpPr/>
                <p:nvPr/>
              </p:nvSpPr>
              <p:spPr>
                <a:xfrm>
                  <a:off x="-21254775" y="-3990650"/>
                  <a:ext cx="16750" cy="16750"/>
                </a:xfrm>
                <a:custGeom>
                  <a:avLst/>
                  <a:gdLst/>
                  <a:ahLst/>
                  <a:cxnLst/>
                  <a:rect l="l" t="t" r="r" b="b"/>
                  <a:pathLst>
                    <a:path w="670" h="670" extrusionOk="0">
                      <a:moveTo>
                        <a:pt x="335" y="1"/>
                      </a:moveTo>
                      <a:cubicBezTo>
                        <a:pt x="152" y="1"/>
                        <a:pt x="0" y="153"/>
                        <a:pt x="0" y="335"/>
                      </a:cubicBezTo>
                      <a:cubicBezTo>
                        <a:pt x="0" y="548"/>
                        <a:pt x="152" y="670"/>
                        <a:pt x="335" y="670"/>
                      </a:cubicBezTo>
                      <a:cubicBezTo>
                        <a:pt x="517" y="670"/>
                        <a:pt x="669" y="548"/>
                        <a:pt x="669" y="335"/>
                      </a:cubicBezTo>
                      <a:cubicBezTo>
                        <a:pt x="669" y="153"/>
                        <a:pt x="517" y="1"/>
                        <a:pt x="335"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1" name="Google Shape;5391;p32"/>
                <p:cNvSpPr/>
                <p:nvPr/>
              </p:nvSpPr>
              <p:spPr>
                <a:xfrm>
                  <a:off x="-21842925" y="-3802950"/>
                  <a:ext cx="9900" cy="9150"/>
                </a:xfrm>
                <a:custGeom>
                  <a:avLst/>
                  <a:gdLst/>
                  <a:ahLst/>
                  <a:cxnLst/>
                  <a:rect l="l" t="t" r="r" b="b"/>
                  <a:pathLst>
                    <a:path w="396" h="366" extrusionOk="0">
                      <a:moveTo>
                        <a:pt x="182" y="1"/>
                      </a:moveTo>
                      <a:cubicBezTo>
                        <a:pt x="91" y="1"/>
                        <a:pt x="0" y="92"/>
                        <a:pt x="0" y="183"/>
                      </a:cubicBezTo>
                      <a:cubicBezTo>
                        <a:pt x="0" y="305"/>
                        <a:pt x="91" y="365"/>
                        <a:pt x="182" y="365"/>
                      </a:cubicBezTo>
                      <a:cubicBezTo>
                        <a:pt x="304" y="365"/>
                        <a:pt x="395" y="305"/>
                        <a:pt x="395" y="183"/>
                      </a:cubicBezTo>
                      <a:cubicBezTo>
                        <a:pt x="395" y="92"/>
                        <a:pt x="304" y="1"/>
                        <a:pt x="182"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2" name="Google Shape;5392;p32"/>
                <p:cNvSpPr/>
                <p:nvPr/>
              </p:nvSpPr>
              <p:spPr>
                <a:xfrm>
                  <a:off x="-21594450" y="-4169975"/>
                  <a:ext cx="9150" cy="9150"/>
                </a:xfrm>
                <a:custGeom>
                  <a:avLst/>
                  <a:gdLst/>
                  <a:ahLst/>
                  <a:cxnLst/>
                  <a:rect l="l" t="t" r="r" b="b"/>
                  <a:pathLst>
                    <a:path w="366" h="366" extrusionOk="0">
                      <a:moveTo>
                        <a:pt x="183" y="1"/>
                      </a:moveTo>
                      <a:cubicBezTo>
                        <a:pt x="61" y="1"/>
                        <a:pt x="1" y="61"/>
                        <a:pt x="1" y="183"/>
                      </a:cubicBezTo>
                      <a:cubicBezTo>
                        <a:pt x="1" y="274"/>
                        <a:pt x="61" y="365"/>
                        <a:pt x="183" y="365"/>
                      </a:cubicBezTo>
                      <a:cubicBezTo>
                        <a:pt x="274" y="365"/>
                        <a:pt x="365" y="274"/>
                        <a:pt x="365" y="183"/>
                      </a:cubicBezTo>
                      <a:cubicBezTo>
                        <a:pt x="365" y="61"/>
                        <a:pt x="27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3" name="Google Shape;5393;p32"/>
                <p:cNvSpPr/>
                <p:nvPr/>
              </p:nvSpPr>
              <p:spPr>
                <a:xfrm>
                  <a:off x="-21342175" y="-4186700"/>
                  <a:ext cx="9150" cy="9150"/>
                </a:xfrm>
                <a:custGeom>
                  <a:avLst/>
                  <a:gdLst/>
                  <a:ahLst/>
                  <a:cxnLst/>
                  <a:rect l="l" t="t" r="r" b="b"/>
                  <a:pathLst>
                    <a:path w="366" h="366" extrusionOk="0">
                      <a:moveTo>
                        <a:pt x="183" y="1"/>
                      </a:moveTo>
                      <a:cubicBezTo>
                        <a:pt x="62" y="1"/>
                        <a:pt x="1" y="62"/>
                        <a:pt x="1" y="183"/>
                      </a:cubicBezTo>
                      <a:cubicBezTo>
                        <a:pt x="1" y="274"/>
                        <a:pt x="62" y="366"/>
                        <a:pt x="183" y="366"/>
                      </a:cubicBezTo>
                      <a:cubicBezTo>
                        <a:pt x="274" y="366"/>
                        <a:pt x="366" y="274"/>
                        <a:pt x="366" y="183"/>
                      </a:cubicBezTo>
                      <a:cubicBezTo>
                        <a:pt x="366" y="62"/>
                        <a:pt x="27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4" name="Google Shape;5394;p32"/>
                <p:cNvSpPr/>
                <p:nvPr/>
              </p:nvSpPr>
              <p:spPr>
                <a:xfrm>
                  <a:off x="-22434900" y="-4110700"/>
                  <a:ext cx="9900" cy="9150"/>
                </a:xfrm>
                <a:custGeom>
                  <a:avLst/>
                  <a:gdLst/>
                  <a:ahLst/>
                  <a:cxnLst/>
                  <a:rect l="l" t="t" r="r" b="b"/>
                  <a:pathLst>
                    <a:path w="396" h="366" extrusionOk="0">
                      <a:moveTo>
                        <a:pt x="214" y="0"/>
                      </a:moveTo>
                      <a:cubicBezTo>
                        <a:pt x="92" y="0"/>
                        <a:pt x="1" y="61"/>
                        <a:pt x="1" y="183"/>
                      </a:cubicBezTo>
                      <a:cubicBezTo>
                        <a:pt x="1" y="274"/>
                        <a:pt x="92" y="365"/>
                        <a:pt x="214" y="365"/>
                      </a:cubicBezTo>
                      <a:cubicBezTo>
                        <a:pt x="305" y="365"/>
                        <a:pt x="396" y="274"/>
                        <a:pt x="396" y="183"/>
                      </a:cubicBezTo>
                      <a:cubicBezTo>
                        <a:pt x="396" y="61"/>
                        <a:pt x="305" y="0"/>
                        <a:pt x="214"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5" name="Google Shape;5395;p32"/>
                <p:cNvSpPr/>
                <p:nvPr/>
              </p:nvSpPr>
              <p:spPr>
                <a:xfrm>
                  <a:off x="-20168900" y="-6103125"/>
                  <a:ext cx="9150" cy="9150"/>
                </a:xfrm>
                <a:custGeom>
                  <a:avLst/>
                  <a:gdLst/>
                  <a:ahLst/>
                  <a:cxnLst/>
                  <a:rect l="l" t="t" r="r" b="b"/>
                  <a:pathLst>
                    <a:path w="366" h="366" extrusionOk="0">
                      <a:moveTo>
                        <a:pt x="183" y="0"/>
                      </a:moveTo>
                      <a:cubicBezTo>
                        <a:pt x="62" y="0"/>
                        <a:pt x="1" y="61"/>
                        <a:pt x="1" y="183"/>
                      </a:cubicBezTo>
                      <a:cubicBezTo>
                        <a:pt x="1" y="274"/>
                        <a:pt x="62" y="365"/>
                        <a:pt x="183" y="365"/>
                      </a:cubicBezTo>
                      <a:cubicBezTo>
                        <a:pt x="274" y="365"/>
                        <a:pt x="366" y="274"/>
                        <a:pt x="366" y="183"/>
                      </a:cubicBezTo>
                      <a:cubicBezTo>
                        <a:pt x="366" y="61"/>
                        <a:pt x="274"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6" name="Google Shape;5396;p32"/>
                <p:cNvSpPr/>
                <p:nvPr/>
              </p:nvSpPr>
              <p:spPr>
                <a:xfrm>
                  <a:off x="-20184850" y="-5294600"/>
                  <a:ext cx="9150" cy="9125"/>
                </a:xfrm>
                <a:custGeom>
                  <a:avLst/>
                  <a:gdLst/>
                  <a:ahLst/>
                  <a:cxnLst/>
                  <a:rect l="l" t="t" r="r" b="b"/>
                  <a:pathLst>
                    <a:path w="366" h="365" extrusionOk="0">
                      <a:moveTo>
                        <a:pt x="183" y="0"/>
                      </a:moveTo>
                      <a:cubicBezTo>
                        <a:pt x="92" y="0"/>
                        <a:pt x="1" y="91"/>
                        <a:pt x="1" y="183"/>
                      </a:cubicBezTo>
                      <a:cubicBezTo>
                        <a:pt x="1" y="274"/>
                        <a:pt x="92" y="365"/>
                        <a:pt x="183" y="365"/>
                      </a:cubicBezTo>
                      <a:cubicBezTo>
                        <a:pt x="305" y="365"/>
                        <a:pt x="365" y="274"/>
                        <a:pt x="365" y="183"/>
                      </a:cubicBezTo>
                      <a:cubicBezTo>
                        <a:pt x="365" y="91"/>
                        <a:pt x="305"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7" name="Google Shape;5397;p32"/>
                <p:cNvSpPr/>
                <p:nvPr/>
              </p:nvSpPr>
              <p:spPr>
                <a:xfrm>
                  <a:off x="-21565575" y="-3811300"/>
                  <a:ext cx="9150" cy="9150"/>
                </a:xfrm>
                <a:custGeom>
                  <a:avLst/>
                  <a:gdLst/>
                  <a:ahLst/>
                  <a:cxnLst/>
                  <a:rect l="l" t="t" r="r" b="b"/>
                  <a:pathLst>
                    <a:path w="366" h="366" extrusionOk="0">
                      <a:moveTo>
                        <a:pt x="183" y="0"/>
                      </a:moveTo>
                      <a:cubicBezTo>
                        <a:pt x="92" y="0"/>
                        <a:pt x="1" y="61"/>
                        <a:pt x="1" y="183"/>
                      </a:cubicBezTo>
                      <a:cubicBezTo>
                        <a:pt x="1" y="274"/>
                        <a:pt x="92" y="365"/>
                        <a:pt x="183" y="365"/>
                      </a:cubicBezTo>
                      <a:cubicBezTo>
                        <a:pt x="305" y="365"/>
                        <a:pt x="365" y="274"/>
                        <a:pt x="365" y="183"/>
                      </a:cubicBezTo>
                      <a:cubicBezTo>
                        <a:pt x="365" y="61"/>
                        <a:pt x="305"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8" name="Google Shape;5398;p32"/>
                <p:cNvSpPr/>
                <p:nvPr/>
              </p:nvSpPr>
              <p:spPr>
                <a:xfrm>
                  <a:off x="-21014650" y="-4144125"/>
                  <a:ext cx="9150" cy="9125"/>
                </a:xfrm>
                <a:custGeom>
                  <a:avLst/>
                  <a:gdLst/>
                  <a:ahLst/>
                  <a:cxnLst/>
                  <a:rect l="l" t="t" r="r" b="b"/>
                  <a:pathLst>
                    <a:path w="366" h="365" extrusionOk="0">
                      <a:moveTo>
                        <a:pt x="183" y="0"/>
                      </a:moveTo>
                      <a:cubicBezTo>
                        <a:pt x="92" y="0"/>
                        <a:pt x="0" y="61"/>
                        <a:pt x="0" y="182"/>
                      </a:cubicBezTo>
                      <a:cubicBezTo>
                        <a:pt x="0" y="274"/>
                        <a:pt x="92" y="365"/>
                        <a:pt x="183" y="365"/>
                      </a:cubicBezTo>
                      <a:cubicBezTo>
                        <a:pt x="304" y="365"/>
                        <a:pt x="365" y="274"/>
                        <a:pt x="365" y="182"/>
                      </a:cubicBezTo>
                      <a:cubicBezTo>
                        <a:pt x="365" y="61"/>
                        <a:pt x="304"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9" name="Google Shape;5399;p32"/>
                <p:cNvSpPr/>
                <p:nvPr/>
              </p:nvSpPr>
              <p:spPr>
                <a:xfrm>
                  <a:off x="-21273775" y="-5315325"/>
                  <a:ext cx="10675" cy="9525"/>
                </a:xfrm>
                <a:custGeom>
                  <a:avLst/>
                  <a:gdLst/>
                  <a:ahLst/>
                  <a:cxnLst/>
                  <a:rect l="l" t="t" r="r" b="b"/>
                  <a:pathLst>
                    <a:path w="427" h="381" extrusionOk="0">
                      <a:moveTo>
                        <a:pt x="197" y="1"/>
                      </a:moveTo>
                      <a:cubicBezTo>
                        <a:pt x="123" y="1"/>
                        <a:pt x="56" y="60"/>
                        <a:pt x="31" y="160"/>
                      </a:cubicBezTo>
                      <a:cubicBezTo>
                        <a:pt x="1" y="252"/>
                        <a:pt x="92" y="343"/>
                        <a:pt x="183" y="373"/>
                      </a:cubicBezTo>
                      <a:cubicBezTo>
                        <a:pt x="199" y="378"/>
                        <a:pt x="215" y="381"/>
                        <a:pt x="232" y="381"/>
                      </a:cubicBezTo>
                      <a:cubicBezTo>
                        <a:pt x="312" y="381"/>
                        <a:pt x="396" y="322"/>
                        <a:pt x="396" y="221"/>
                      </a:cubicBezTo>
                      <a:cubicBezTo>
                        <a:pt x="426" y="130"/>
                        <a:pt x="365" y="39"/>
                        <a:pt x="244" y="8"/>
                      </a:cubicBezTo>
                      <a:cubicBezTo>
                        <a:pt x="228" y="3"/>
                        <a:pt x="212" y="1"/>
                        <a:pt x="197"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0" name="Google Shape;5400;p32"/>
                <p:cNvSpPr/>
                <p:nvPr/>
              </p:nvSpPr>
              <p:spPr>
                <a:xfrm>
                  <a:off x="-21367250" y="-4562275"/>
                  <a:ext cx="9900" cy="9350"/>
                </a:xfrm>
                <a:custGeom>
                  <a:avLst/>
                  <a:gdLst/>
                  <a:ahLst/>
                  <a:cxnLst/>
                  <a:rect l="l" t="t" r="r" b="b"/>
                  <a:pathLst>
                    <a:path w="396" h="374" extrusionOk="0">
                      <a:moveTo>
                        <a:pt x="182" y="1"/>
                      </a:moveTo>
                      <a:cubicBezTo>
                        <a:pt x="92" y="1"/>
                        <a:pt x="26" y="55"/>
                        <a:pt x="1" y="130"/>
                      </a:cubicBezTo>
                      <a:cubicBezTo>
                        <a:pt x="1" y="252"/>
                        <a:pt x="62" y="343"/>
                        <a:pt x="153" y="373"/>
                      </a:cubicBezTo>
                      <a:cubicBezTo>
                        <a:pt x="244" y="373"/>
                        <a:pt x="366" y="312"/>
                        <a:pt x="366" y="221"/>
                      </a:cubicBezTo>
                      <a:cubicBezTo>
                        <a:pt x="396" y="130"/>
                        <a:pt x="335" y="8"/>
                        <a:pt x="244" y="8"/>
                      </a:cubicBezTo>
                      <a:cubicBezTo>
                        <a:pt x="222" y="3"/>
                        <a:pt x="202" y="1"/>
                        <a:pt x="182"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1" name="Google Shape;5401;p32"/>
                <p:cNvSpPr/>
                <p:nvPr/>
              </p:nvSpPr>
              <p:spPr>
                <a:xfrm>
                  <a:off x="-21798100" y="-4177575"/>
                  <a:ext cx="9150" cy="9150"/>
                </a:xfrm>
                <a:custGeom>
                  <a:avLst/>
                  <a:gdLst/>
                  <a:ahLst/>
                  <a:cxnLst/>
                  <a:rect l="l" t="t" r="r" b="b"/>
                  <a:pathLst>
                    <a:path w="366" h="366" extrusionOk="0">
                      <a:moveTo>
                        <a:pt x="183" y="1"/>
                      </a:moveTo>
                      <a:cubicBezTo>
                        <a:pt x="92" y="1"/>
                        <a:pt x="0" y="92"/>
                        <a:pt x="0" y="183"/>
                      </a:cubicBezTo>
                      <a:cubicBezTo>
                        <a:pt x="0" y="305"/>
                        <a:pt x="92" y="365"/>
                        <a:pt x="183" y="365"/>
                      </a:cubicBezTo>
                      <a:cubicBezTo>
                        <a:pt x="274" y="365"/>
                        <a:pt x="365" y="305"/>
                        <a:pt x="365" y="183"/>
                      </a:cubicBezTo>
                      <a:cubicBezTo>
                        <a:pt x="365" y="92"/>
                        <a:pt x="27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2" name="Google Shape;5402;p32"/>
                <p:cNvSpPr/>
                <p:nvPr/>
              </p:nvSpPr>
              <p:spPr>
                <a:xfrm>
                  <a:off x="-21556450" y="-5711800"/>
                  <a:ext cx="9150" cy="9150"/>
                </a:xfrm>
                <a:custGeom>
                  <a:avLst/>
                  <a:gdLst/>
                  <a:ahLst/>
                  <a:cxnLst/>
                  <a:rect l="l" t="t" r="r" b="b"/>
                  <a:pathLst>
                    <a:path w="366" h="366" extrusionOk="0">
                      <a:moveTo>
                        <a:pt x="183" y="1"/>
                      </a:moveTo>
                      <a:cubicBezTo>
                        <a:pt x="61" y="1"/>
                        <a:pt x="0" y="92"/>
                        <a:pt x="0" y="183"/>
                      </a:cubicBezTo>
                      <a:cubicBezTo>
                        <a:pt x="0" y="305"/>
                        <a:pt x="61" y="366"/>
                        <a:pt x="183" y="366"/>
                      </a:cubicBezTo>
                      <a:cubicBezTo>
                        <a:pt x="274" y="366"/>
                        <a:pt x="365" y="305"/>
                        <a:pt x="365" y="183"/>
                      </a:cubicBezTo>
                      <a:cubicBezTo>
                        <a:pt x="365" y="92"/>
                        <a:pt x="27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3" name="Google Shape;5403;p32"/>
                <p:cNvSpPr/>
                <p:nvPr/>
              </p:nvSpPr>
              <p:spPr>
                <a:xfrm>
                  <a:off x="-21258575" y="-5600850"/>
                  <a:ext cx="9150" cy="9150"/>
                </a:xfrm>
                <a:custGeom>
                  <a:avLst/>
                  <a:gdLst/>
                  <a:ahLst/>
                  <a:cxnLst/>
                  <a:rect l="l" t="t" r="r" b="b"/>
                  <a:pathLst>
                    <a:path w="366" h="366" extrusionOk="0">
                      <a:moveTo>
                        <a:pt x="183" y="1"/>
                      </a:moveTo>
                      <a:cubicBezTo>
                        <a:pt x="61" y="1"/>
                        <a:pt x="0" y="92"/>
                        <a:pt x="0" y="183"/>
                      </a:cubicBezTo>
                      <a:cubicBezTo>
                        <a:pt x="0" y="274"/>
                        <a:pt x="61" y="365"/>
                        <a:pt x="183" y="365"/>
                      </a:cubicBezTo>
                      <a:cubicBezTo>
                        <a:pt x="274" y="365"/>
                        <a:pt x="365" y="274"/>
                        <a:pt x="365" y="183"/>
                      </a:cubicBezTo>
                      <a:cubicBezTo>
                        <a:pt x="365" y="92"/>
                        <a:pt x="27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4" name="Google Shape;5404;p32"/>
                <p:cNvSpPr/>
                <p:nvPr/>
              </p:nvSpPr>
              <p:spPr>
                <a:xfrm>
                  <a:off x="-21883975" y="-5625150"/>
                  <a:ext cx="9150" cy="9125"/>
                </a:xfrm>
                <a:custGeom>
                  <a:avLst/>
                  <a:gdLst/>
                  <a:ahLst/>
                  <a:cxnLst/>
                  <a:rect l="l" t="t" r="r" b="b"/>
                  <a:pathLst>
                    <a:path w="366" h="365" extrusionOk="0">
                      <a:moveTo>
                        <a:pt x="183" y="0"/>
                      </a:moveTo>
                      <a:cubicBezTo>
                        <a:pt x="92" y="0"/>
                        <a:pt x="1" y="91"/>
                        <a:pt x="1" y="182"/>
                      </a:cubicBezTo>
                      <a:cubicBezTo>
                        <a:pt x="1" y="274"/>
                        <a:pt x="92" y="365"/>
                        <a:pt x="183" y="365"/>
                      </a:cubicBezTo>
                      <a:cubicBezTo>
                        <a:pt x="305" y="365"/>
                        <a:pt x="366" y="274"/>
                        <a:pt x="366" y="182"/>
                      </a:cubicBezTo>
                      <a:cubicBezTo>
                        <a:pt x="366" y="91"/>
                        <a:pt x="305"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5" name="Google Shape;5405;p32"/>
                <p:cNvSpPr/>
                <p:nvPr/>
              </p:nvSpPr>
              <p:spPr>
                <a:xfrm>
                  <a:off x="-21097475" y="-4837150"/>
                  <a:ext cx="9150" cy="9900"/>
                </a:xfrm>
                <a:custGeom>
                  <a:avLst/>
                  <a:gdLst/>
                  <a:ahLst/>
                  <a:cxnLst/>
                  <a:rect l="l" t="t" r="r" b="b"/>
                  <a:pathLst>
                    <a:path w="366" h="396" extrusionOk="0">
                      <a:moveTo>
                        <a:pt x="183" y="0"/>
                      </a:moveTo>
                      <a:cubicBezTo>
                        <a:pt x="91" y="0"/>
                        <a:pt x="0" y="91"/>
                        <a:pt x="0" y="183"/>
                      </a:cubicBezTo>
                      <a:cubicBezTo>
                        <a:pt x="0" y="304"/>
                        <a:pt x="91" y="395"/>
                        <a:pt x="183" y="395"/>
                      </a:cubicBezTo>
                      <a:cubicBezTo>
                        <a:pt x="304" y="395"/>
                        <a:pt x="365" y="304"/>
                        <a:pt x="365" y="183"/>
                      </a:cubicBezTo>
                      <a:cubicBezTo>
                        <a:pt x="365" y="91"/>
                        <a:pt x="304"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6" name="Google Shape;5406;p32"/>
                <p:cNvSpPr/>
                <p:nvPr/>
              </p:nvSpPr>
              <p:spPr>
                <a:xfrm>
                  <a:off x="-20797325" y="-3916175"/>
                  <a:ext cx="16750" cy="16750"/>
                </a:xfrm>
                <a:custGeom>
                  <a:avLst/>
                  <a:gdLst/>
                  <a:ahLst/>
                  <a:cxnLst/>
                  <a:rect l="l" t="t" r="r" b="b"/>
                  <a:pathLst>
                    <a:path w="670" h="670" extrusionOk="0">
                      <a:moveTo>
                        <a:pt x="335" y="1"/>
                      </a:moveTo>
                      <a:cubicBezTo>
                        <a:pt x="153" y="1"/>
                        <a:pt x="1" y="153"/>
                        <a:pt x="1" y="335"/>
                      </a:cubicBezTo>
                      <a:cubicBezTo>
                        <a:pt x="1" y="517"/>
                        <a:pt x="153" y="669"/>
                        <a:pt x="335" y="669"/>
                      </a:cubicBezTo>
                      <a:cubicBezTo>
                        <a:pt x="517" y="669"/>
                        <a:pt x="669" y="548"/>
                        <a:pt x="669" y="335"/>
                      </a:cubicBezTo>
                      <a:cubicBezTo>
                        <a:pt x="669" y="153"/>
                        <a:pt x="517" y="1"/>
                        <a:pt x="335"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7" name="Google Shape;5407;p32"/>
                <p:cNvSpPr/>
                <p:nvPr/>
              </p:nvSpPr>
              <p:spPr>
                <a:xfrm>
                  <a:off x="-20408250" y="-4223925"/>
                  <a:ext cx="9125" cy="9900"/>
                </a:xfrm>
                <a:custGeom>
                  <a:avLst/>
                  <a:gdLst/>
                  <a:ahLst/>
                  <a:cxnLst/>
                  <a:rect l="l" t="t" r="r" b="b"/>
                  <a:pathLst>
                    <a:path w="365" h="396" extrusionOk="0">
                      <a:moveTo>
                        <a:pt x="183" y="1"/>
                      </a:moveTo>
                      <a:cubicBezTo>
                        <a:pt x="91" y="1"/>
                        <a:pt x="0" y="92"/>
                        <a:pt x="0" y="183"/>
                      </a:cubicBezTo>
                      <a:cubicBezTo>
                        <a:pt x="0" y="304"/>
                        <a:pt x="91" y="396"/>
                        <a:pt x="183" y="396"/>
                      </a:cubicBezTo>
                      <a:cubicBezTo>
                        <a:pt x="304" y="396"/>
                        <a:pt x="365" y="304"/>
                        <a:pt x="365" y="183"/>
                      </a:cubicBezTo>
                      <a:cubicBezTo>
                        <a:pt x="365" y="92"/>
                        <a:pt x="30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8" name="Google Shape;5408;p32"/>
                <p:cNvSpPr/>
                <p:nvPr/>
              </p:nvSpPr>
              <p:spPr>
                <a:xfrm>
                  <a:off x="-20152925" y="-4378175"/>
                  <a:ext cx="9125" cy="9125"/>
                </a:xfrm>
                <a:custGeom>
                  <a:avLst/>
                  <a:gdLst/>
                  <a:ahLst/>
                  <a:cxnLst/>
                  <a:rect l="l" t="t" r="r" b="b"/>
                  <a:pathLst>
                    <a:path w="365" h="365" extrusionOk="0">
                      <a:moveTo>
                        <a:pt x="183" y="0"/>
                      </a:moveTo>
                      <a:cubicBezTo>
                        <a:pt x="91" y="0"/>
                        <a:pt x="0" y="91"/>
                        <a:pt x="0" y="183"/>
                      </a:cubicBezTo>
                      <a:cubicBezTo>
                        <a:pt x="0" y="274"/>
                        <a:pt x="91" y="365"/>
                        <a:pt x="183" y="365"/>
                      </a:cubicBezTo>
                      <a:cubicBezTo>
                        <a:pt x="304" y="365"/>
                        <a:pt x="365" y="274"/>
                        <a:pt x="365" y="183"/>
                      </a:cubicBezTo>
                      <a:cubicBezTo>
                        <a:pt x="365" y="91"/>
                        <a:pt x="304"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9" name="Google Shape;5409;p32"/>
                <p:cNvSpPr/>
                <p:nvPr/>
              </p:nvSpPr>
              <p:spPr>
                <a:xfrm>
                  <a:off x="-19832250" y="-4899475"/>
                  <a:ext cx="9125" cy="9150"/>
                </a:xfrm>
                <a:custGeom>
                  <a:avLst/>
                  <a:gdLst/>
                  <a:ahLst/>
                  <a:cxnLst/>
                  <a:rect l="l" t="t" r="r" b="b"/>
                  <a:pathLst>
                    <a:path w="365" h="366" extrusionOk="0">
                      <a:moveTo>
                        <a:pt x="183" y="1"/>
                      </a:moveTo>
                      <a:cubicBezTo>
                        <a:pt x="91" y="1"/>
                        <a:pt x="0" y="92"/>
                        <a:pt x="0" y="183"/>
                      </a:cubicBezTo>
                      <a:cubicBezTo>
                        <a:pt x="0" y="305"/>
                        <a:pt x="91" y="366"/>
                        <a:pt x="183" y="366"/>
                      </a:cubicBezTo>
                      <a:cubicBezTo>
                        <a:pt x="304" y="366"/>
                        <a:pt x="365" y="305"/>
                        <a:pt x="365" y="183"/>
                      </a:cubicBezTo>
                      <a:cubicBezTo>
                        <a:pt x="365" y="92"/>
                        <a:pt x="30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0" name="Google Shape;5410;p32"/>
                <p:cNvSpPr/>
                <p:nvPr/>
              </p:nvSpPr>
              <p:spPr>
                <a:xfrm>
                  <a:off x="-20311750" y="-4324425"/>
                  <a:ext cx="10650" cy="9500"/>
                </a:xfrm>
                <a:custGeom>
                  <a:avLst/>
                  <a:gdLst/>
                  <a:ahLst/>
                  <a:cxnLst/>
                  <a:rect l="l" t="t" r="r" b="b"/>
                  <a:pathLst>
                    <a:path w="426" h="380" extrusionOk="0">
                      <a:moveTo>
                        <a:pt x="196" y="0"/>
                      </a:moveTo>
                      <a:cubicBezTo>
                        <a:pt x="122" y="0"/>
                        <a:pt x="56" y="55"/>
                        <a:pt x="31" y="130"/>
                      </a:cubicBezTo>
                      <a:cubicBezTo>
                        <a:pt x="0" y="251"/>
                        <a:pt x="92" y="343"/>
                        <a:pt x="183" y="373"/>
                      </a:cubicBezTo>
                      <a:cubicBezTo>
                        <a:pt x="195" y="377"/>
                        <a:pt x="208" y="379"/>
                        <a:pt x="221" y="379"/>
                      </a:cubicBezTo>
                      <a:cubicBezTo>
                        <a:pt x="304" y="379"/>
                        <a:pt x="396" y="300"/>
                        <a:pt x="396" y="221"/>
                      </a:cubicBezTo>
                      <a:cubicBezTo>
                        <a:pt x="426" y="130"/>
                        <a:pt x="365" y="8"/>
                        <a:pt x="244" y="8"/>
                      </a:cubicBezTo>
                      <a:cubicBezTo>
                        <a:pt x="227" y="3"/>
                        <a:pt x="211" y="0"/>
                        <a:pt x="196"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1" name="Google Shape;5411;p32"/>
                <p:cNvSpPr/>
                <p:nvPr/>
              </p:nvSpPr>
              <p:spPr>
                <a:xfrm>
                  <a:off x="-21587600" y="-6857700"/>
                  <a:ext cx="9125" cy="9900"/>
                </a:xfrm>
                <a:custGeom>
                  <a:avLst/>
                  <a:gdLst/>
                  <a:ahLst/>
                  <a:cxnLst/>
                  <a:rect l="l" t="t" r="r" b="b"/>
                  <a:pathLst>
                    <a:path w="365" h="396" extrusionOk="0">
                      <a:moveTo>
                        <a:pt x="182" y="0"/>
                      </a:moveTo>
                      <a:cubicBezTo>
                        <a:pt x="61" y="0"/>
                        <a:pt x="0" y="92"/>
                        <a:pt x="0" y="183"/>
                      </a:cubicBezTo>
                      <a:cubicBezTo>
                        <a:pt x="0" y="304"/>
                        <a:pt x="61" y="396"/>
                        <a:pt x="182" y="396"/>
                      </a:cubicBezTo>
                      <a:cubicBezTo>
                        <a:pt x="274" y="396"/>
                        <a:pt x="365" y="304"/>
                        <a:pt x="365" y="183"/>
                      </a:cubicBezTo>
                      <a:cubicBezTo>
                        <a:pt x="365" y="92"/>
                        <a:pt x="274" y="0"/>
                        <a:pt x="182"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2" name="Google Shape;5412;p32"/>
                <p:cNvSpPr/>
                <p:nvPr/>
              </p:nvSpPr>
              <p:spPr>
                <a:xfrm>
                  <a:off x="-21811025" y="-6482325"/>
                  <a:ext cx="9150" cy="9150"/>
                </a:xfrm>
                <a:custGeom>
                  <a:avLst/>
                  <a:gdLst/>
                  <a:ahLst/>
                  <a:cxnLst/>
                  <a:rect l="l" t="t" r="r" b="b"/>
                  <a:pathLst>
                    <a:path w="366" h="366" extrusionOk="0">
                      <a:moveTo>
                        <a:pt x="183" y="1"/>
                      </a:moveTo>
                      <a:cubicBezTo>
                        <a:pt x="92" y="1"/>
                        <a:pt x="1" y="92"/>
                        <a:pt x="1" y="183"/>
                      </a:cubicBezTo>
                      <a:cubicBezTo>
                        <a:pt x="1" y="305"/>
                        <a:pt x="92" y="366"/>
                        <a:pt x="183" y="366"/>
                      </a:cubicBezTo>
                      <a:cubicBezTo>
                        <a:pt x="305" y="366"/>
                        <a:pt x="365" y="305"/>
                        <a:pt x="365" y="183"/>
                      </a:cubicBezTo>
                      <a:cubicBezTo>
                        <a:pt x="365" y="92"/>
                        <a:pt x="305"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3" name="Google Shape;5413;p32"/>
                <p:cNvSpPr/>
                <p:nvPr/>
              </p:nvSpPr>
              <p:spPr>
                <a:xfrm>
                  <a:off x="-21260100" y="-6815150"/>
                  <a:ext cx="9150" cy="9900"/>
                </a:xfrm>
                <a:custGeom>
                  <a:avLst/>
                  <a:gdLst/>
                  <a:ahLst/>
                  <a:cxnLst/>
                  <a:rect l="l" t="t" r="r" b="b"/>
                  <a:pathLst>
                    <a:path w="366" h="396" extrusionOk="0">
                      <a:moveTo>
                        <a:pt x="183" y="1"/>
                      </a:moveTo>
                      <a:cubicBezTo>
                        <a:pt x="92" y="1"/>
                        <a:pt x="1" y="92"/>
                        <a:pt x="1" y="213"/>
                      </a:cubicBezTo>
                      <a:cubicBezTo>
                        <a:pt x="1" y="305"/>
                        <a:pt x="92" y="396"/>
                        <a:pt x="183" y="396"/>
                      </a:cubicBezTo>
                      <a:cubicBezTo>
                        <a:pt x="305" y="396"/>
                        <a:pt x="365" y="305"/>
                        <a:pt x="365" y="213"/>
                      </a:cubicBezTo>
                      <a:cubicBezTo>
                        <a:pt x="365" y="92"/>
                        <a:pt x="305"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4" name="Google Shape;5414;p32"/>
                <p:cNvSpPr/>
                <p:nvPr/>
              </p:nvSpPr>
              <p:spPr>
                <a:xfrm>
                  <a:off x="-21380925" y="-7017575"/>
                  <a:ext cx="10675" cy="9475"/>
                </a:xfrm>
                <a:custGeom>
                  <a:avLst/>
                  <a:gdLst/>
                  <a:ahLst/>
                  <a:cxnLst/>
                  <a:rect l="l" t="t" r="r" b="b"/>
                  <a:pathLst>
                    <a:path w="427" h="379" extrusionOk="0">
                      <a:moveTo>
                        <a:pt x="225" y="0"/>
                      </a:moveTo>
                      <a:cubicBezTo>
                        <a:pt x="180" y="0"/>
                        <a:pt x="133" y="15"/>
                        <a:pt x="92" y="43"/>
                      </a:cubicBezTo>
                      <a:cubicBezTo>
                        <a:pt x="1" y="73"/>
                        <a:pt x="1" y="195"/>
                        <a:pt x="62" y="286"/>
                      </a:cubicBezTo>
                      <a:cubicBezTo>
                        <a:pt x="101" y="345"/>
                        <a:pt x="153" y="378"/>
                        <a:pt x="209" y="378"/>
                      </a:cubicBezTo>
                      <a:cubicBezTo>
                        <a:pt x="240" y="378"/>
                        <a:pt x="272" y="368"/>
                        <a:pt x="305" y="347"/>
                      </a:cubicBezTo>
                      <a:cubicBezTo>
                        <a:pt x="396" y="286"/>
                        <a:pt x="426" y="164"/>
                        <a:pt x="365" y="73"/>
                      </a:cubicBezTo>
                      <a:cubicBezTo>
                        <a:pt x="332" y="23"/>
                        <a:pt x="280" y="0"/>
                        <a:pt x="22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5" name="Google Shape;5415;p32"/>
                <p:cNvSpPr/>
                <p:nvPr/>
              </p:nvSpPr>
              <p:spPr>
                <a:xfrm>
                  <a:off x="-21612675" y="-7233075"/>
                  <a:ext cx="9900" cy="9325"/>
                </a:xfrm>
                <a:custGeom>
                  <a:avLst/>
                  <a:gdLst/>
                  <a:ahLst/>
                  <a:cxnLst/>
                  <a:rect l="l" t="t" r="r" b="b"/>
                  <a:pathLst>
                    <a:path w="396" h="373" extrusionOk="0">
                      <a:moveTo>
                        <a:pt x="243" y="0"/>
                      </a:moveTo>
                      <a:cubicBezTo>
                        <a:pt x="122" y="0"/>
                        <a:pt x="30" y="61"/>
                        <a:pt x="0" y="152"/>
                      </a:cubicBezTo>
                      <a:cubicBezTo>
                        <a:pt x="0" y="243"/>
                        <a:pt x="61" y="365"/>
                        <a:pt x="152" y="365"/>
                      </a:cubicBezTo>
                      <a:cubicBezTo>
                        <a:pt x="174" y="370"/>
                        <a:pt x="194" y="373"/>
                        <a:pt x="213" y="373"/>
                      </a:cubicBezTo>
                      <a:cubicBezTo>
                        <a:pt x="303" y="373"/>
                        <a:pt x="365" y="318"/>
                        <a:pt x="365" y="243"/>
                      </a:cubicBezTo>
                      <a:cubicBezTo>
                        <a:pt x="395" y="122"/>
                        <a:pt x="334" y="30"/>
                        <a:pt x="24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6" name="Google Shape;5416;p32"/>
                <p:cNvSpPr/>
                <p:nvPr/>
              </p:nvSpPr>
              <p:spPr>
                <a:xfrm>
                  <a:off x="-22043550" y="-6847825"/>
                  <a:ext cx="9150" cy="9150"/>
                </a:xfrm>
                <a:custGeom>
                  <a:avLst/>
                  <a:gdLst/>
                  <a:ahLst/>
                  <a:cxnLst/>
                  <a:rect l="l" t="t" r="r" b="b"/>
                  <a:pathLst>
                    <a:path w="366" h="366" extrusionOk="0">
                      <a:moveTo>
                        <a:pt x="183" y="1"/>
                      </a:moveTo>
                      <a:cubicBezTo>
                        <a:pt x="92" y="1"/>
                        <a:pt x="1" y="61"/>
                        <a:pt x="1" y="183"/>
                      </a:cubicBezTo>
                      <a:cubicBezTo>
                        <a:pt x="1" y="274"/>
                        <a:pt x="92" y="365"/>
                        <a:pt x="183" y="365"/>
                      </a:cubicBezTo>
                      <a:cubicBezTo>
                        <a:pt x="305" y="365"/>
                        <a:pt x="365" y="274"/>
                        <a:pt x="365" y="183"/>
                      </a:cubicBezTo>
                      <a:cubicBezTo>
                        <a:pt x="365" y="61"/>
                        <a:pt x="305"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7" name="Google Shape;5417;p32"/>
                <p:cNvSpPr/>
                <p:nvPr/>
              </p:nvSpPr>
              <p:spPr>
                <a:xfrm>
                  <a:off x="-21042775" y="-6586425"/>
                  <a:ext cx="16750" cy="16750"/>
                </a:xfrm>
                <a:custGeom>
                  <a:avLst/>
                  <a:gdLst/>
                  <a:ahLst/>
                  <a:cxnLst/>
                  <a:rect l="l" t="t" r="r" b="b"/>
                  <a:pathLst>
                    <a:path w="670" h="670" extrusionOk="0">
                      <a:moveTo>
                        <a:pt x="335" y="1"/>
                      </a:moveTo>
                      <a:cubicBezTo>
                        <a:pt x="153" y="1"/>
                        <a:pt x="1" y="153"/>
                        <a:pt x="1" y="335"/>
                      </a:cubicBezTo>
                      <a:cubicBezTo>
                        <a:pt x="1" y="517"/>
                        <a:pt x="153" y="669"/>
                        <a:pt x="335" y="669"/>
                      </a:cubicBezTo>
                      <a:cubicBezTo>
                        <a:pt x="518" y="669"/>
                        <a:pt x="670" y="517"/>
                        <a:pt x="670" y="335"/>
                      </a:cubicBezTo>
                      <a:cubicBezTo>
                        <a:pt x="670" y="153"/>
                        <a:pt x="518" y="1"/>
                        <a:pt x="335"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8" name="Google Shape;5418;p32"/>
                <p:cNvSpPr/>
                <p:nvPr/>
              </p:nvSpPr>
              <p:spPr>
                <a:xfrm>
                  <a:off x="-20818600" y="-7155575"/>
                  <a:ext cx="16750" cy="16750"/>
                </a:xfrm>
                <a:custGeom>
                  <a:avLst/>
                  <a:gdLst/>
                  <a:ahLst/>
                  <a:cxnLst/>
                  <a:rect l="l" t="t" r="r" b="b"/>
                  <a:pathLst>
                    <a:path w="670" h="670" extrusionOk="0">
                      <a:moveTo>
                        <a:pt x="335" y="0"/>
                      </a:moveTo>
                      <a:cubicBezTo>
                        <a:pt x="153" y="0"/>
                        <a:pt x="1" y="152"/>
                        <a:pt x="1" y="335"/>
                      </a:cubicBezTo>
                      <a:cubicBezTo>
                        <a:pt x="1" y="517"/>
                        <a:pt x="153" y="669"/>
                        <a:pt x="335" y="669"/>
                      </a:cubicBezTo>
                      <a:cubicBezTo>
                        <a:pt x="517" y="669"/>
                        <a:pt x="669" y="517"/>
                        <a:pt x="669" y="335"/>
                      </a:cubicBezTo>
                      <a:cubicBezTo>
                        <a:pt x="669" y="152"/>
                        <a:pt x="517" y="0"/>
                        <a:pt x="33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9" name="Google Shape;5419;p32"/>
                <p:cNvSpPr/>
                <p:nvPr/>
              </p:nvSpPr>
              <p:spPr>
                <a:xfrm>
                  <a:off x="-20653700" y="-6894175"/>
                  <a:ext cx="9150" cy="9150"/>
                </a:xfrm>
                <a:custGeom>
                  <a:avLst/>
                  <a:gdLst/>
                  <a:ahLst/>
                  <a:cxnLst/>
                  <a:rect l="l" t="t" r="r" b="b"/>
                  <a:pathLst>
                    <a:path w="366" h="366" extrusionOk="0">
                      <a:moveTo>
                        <a:pt x="183" y="0"/>
                      </a:moveTo>
                      <a:cubicBezTo>
                        <a:pt x="92" y="0"/>
                        <a:pt x="0" y="92"/>
                        <a:pt x="0" y="183"/>
                      </a:cubicBezTo>
                      <a:cubicBezTo>
                        <a:pt x="0" y="304"/>
                        <a:pt x="92" y="365"/>
                        <a:pt x="183" y="365"/>
                      </a:cubicBezTo>
                      <a:cubicBezTo>
                        <a:pt x="304" y="365"/>
                        <a:pt x="365" y="304"/>
                        <a:pt x="365" y="183"/>
                      </a:cubicBezTo>
                      <a:cubicBezTo>
                        <a:pt x="365" y="92"/>
                        <a:pt x="304"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0" name="Google Shape;5420;p32"/>
                <p:cNvSpPr/>
                <p:nvPr/>
              </p:nvSpPr>
              <p:spPr>
                <a:xfrm>
                  <a:off x="-20556425" y="-6995250"/>
                  <a:ext cx="9900" cy="9350"/>
                </a:xfrm>
                <a:custGeom>
                  <a:avLst/>
                  <a:gdLst/>
                  <a:ahLst/>
                  <a:cxnLst/>
                  <a:rect l="l" t="t" r="r" b="b"/>
                  <a:pathLst>
                    <a:path w="396" h="374" extrusionOk="0">
                      <a:moveTo>
                        <a:pt x="243" y="1"/>
                      </a:moveTo>
                      <a:cubicBezTo>
                        <a:pt x="122" y="1"/>
                        <a:pt x="30" y="62"/>
                        <a:pt x="0" y="153"/>
                      </a:cubicBezTo>
                      <a:cubicBezTo>
                        <a:pt x="0" y="244"/>
                        <a:pt x="61" y="366"/>
                        <a:pt x="152" y="366"/>
                      </a:cubicBezTo>
                      <a:cubicBezTo>
                        <a:pt x="168" y="371"/>
                        <a:pt x="185" y="374"/>
                        <a:pt x="202" y="374"/>
                      </a:cubicBezTo>
                      <a:cubicBezTo>
                        <a:pt x="282" y="374"/>
                        <a:pt x="365" y="319"/>
                        <a:pt x="365" y="244"/>
                      </a:cubicBezTo>
                      <a:cubicBezTo>
                        <a:pt x="395" y="122"/>
                        <a:pt x="334" y="31"/>
                        <a:pt x="24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1" name="Google Shape;5421;p32"/>
                <p:cNvSpPr/>
                <p:nvPr/>
              </p:nvSpPr>
              <p:spPr>
                <a:xfrm>
                  <a:off x="-20594425" y="-4720900"/>
                  <a:ext cx="9125" cy="9150"/>
                </a:xfrm>
                <a:custGeom>
                  <a:avLst/>
                  <a:gdLst/>
                  <a:ahLst/>
                  <a:cxnLst/>
                  <a:rect l="l" t="t" r="r" b="b"/>
                  <a:pathLst>
                    <a:path w="365" h="366" extrusionOk="0">
                      <a:moveTo>
                        <a:pt x="183" y="1"/>
                      </a:moveTo>
                      <a:cubicBezTo>
                        <a:pt x="61" y="1"/>
                        <a:pt x="0" y="62"/>
                        <a:pt x="0" y="183"/>
                      </a:cubicBezTo>
                      <a:cubicBezTo>
                        <a:pt x="0" y="274"/>
                        <a:pt x="61" y="366"/>
                        <a:pt x="183" y="366"/>
                      </a:cubicBezTo>
                      <a:cubicBezTo>
                        <a:pt x="274" y="366"/>
                        <a:pt x="365" y="274"/>
                        <a:pt x="365" y="183"/>
                      </a:cubicBezTo>
                      <a:cubicBezTo>
                        <a:pt x="365" y="62"/>
                        <a:pt x="27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2" name="Google Shape;5422;p32"/>
                <p:cNvSpPr/>
                <p:nvPr/>
              </p:nvSpPr>
              <p:spPr>
                <a:xfrm>
                  <a:off x="-20296550" y="-4609950"/>
                  <a:ext cx="9150" cy="9150"/>
                </a:xfrm>
                <a:custGeom>
                  <a:avLst/>
                  <a:gdLst/>
                  <a:ahLst/>
                  <a:cxnLst/>
                  <a:rect l="l" t="t" r="r" b="b"/>
                  <a:pathLst>
                    <a:path w="366" h="366" extrusionOk="0">
                      <a:moveTo>
                        <a:pt x="183" y="1"/>
                      </a:moveTo>
                      <a:cubicBezTo>
                        <a:pt x="92" y="1"/>
                        <a:pt x="0" y="61"/>
                        <a:pt x="0" y="183"/>
                      </a:cubicBezTo>
                      <a:cubicBezTo>
                        <a:pt x="0" y="274"/>
                        <a:pt x="92" y="365"/>
                        <a:pt x="183" y="365"/>
                      </a:cubicBezTo>
                      <a:cubicBezTo>
                        <a:pt x="274" y="365"/>
                        <a:pt x="365" y="274"/>
                        <a:pt x="365" y="183"/>
                      </a:cubicBezTo>
                      <a:cubicBezTo>
                        <a:pt x="365" y="61"/>
                        <a:pt x="27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3" name="Google Shape;5423;p32"/>
                <p:cNvSpPr/>
                <p:nvPr/>
              </p:nvSpPr>
              <p:spPr>
                <a:xfrm>
                  <a:off x="-19756275" y="-5307525"/>
                  <a:ext cx="9900" cy="9150"/>
                </a:xfrm>
                <a:custGeom>
                  <a:avLst/>
                  <a:gdLst/>
                  <a:ahLst/>
                  <a:cxnLst/>
                  <a:rect l="l" t="t" r="r" b="b"/>
                  <a:pathLst>
                    <a:path w="396" h="366" extrusionOk="0">
                      <a:moveTo>
                        <a:pt x="213" y="0"/>
                      </a:moveTo>
                      <a:cubicBezTo>
                        <a:pt x="92" y="0"/>
                        <a:pt x="1" y="61"/>
                        <a:pt x="1" y="183"/>
                      </a:cubicBezTo>
                      <a:cubicBezTo>
                        <a:pt x="1" y="274"/>
                        <a:pt x="92" y="365"/>
                        <a:pt x="213" y="365"/>
                      </a:cubicBezTo>
                      <a:cubicBezTo>
                        <a:pt x="305" y="365"/>
                        <a:pt x="396" y="274"/>
                        <a:pt x="396" y="183"/>
                      </a:cubicBezTo>
                      <a:cubicBezTo>
                        <a:pt x="396" y="61"/>
                        <a:pt x="305" y="0"/>
                        <a:pt x="21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4" name="Google Shape;5424;p32"/>
                <p:cNvSpPr/>
                <p:nvPr/>
              </p:nvSpPr>
              <p:spPr>
                <a:xfrm>
                  <a:off x="-20921950" y="-4634275"/>
                  <a:ext cx="9150" cy="9150"/>
                </a:xfrm>
                <a:custGeom>
                  <a:avLst/>
                  <a:gdLst/>
                  <a:ahLst/>
                  <a:cxnLst/>
                  <a:rect l="l" t="t" r="r" b="b"/>
                  <a:pathLst>
                    <a:path w="366" h="366" extrusionOk="0">
                      <a:moveTo>
                        <a:pt x="183" y="1"/>
                      </a:moveTo>
                      <a:cubicBezTo>
                        <a:pt x="92" y="1"/>
                        <a:pt x="1" y="62"/>
                        <a:pt x="1" y="183"/>
                      </a:cubicBezTo>
                      <a:cubicBezTo>
                        <a:pt x="1" y="274"/>
                        <a:pt x="92" y="366"/>
                        <a:pt x="183" y="366"/>
                      </a:cubicBezTo>
                      <a:cubicBezTo>
                        <a:pt x="305" y="366"/>
                        <a:pt x="365" y="274"/>
                        <a:pt x="365" y="183"/>
                      </a:cubicBezTo>
                      <a:cubicBezTo>
                        <a:pt x="365" y="62"/>
                        <a:pt x="305"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5" name="Google Shape;5425;p32"/>
                <p:cNvSpPr/>
                <p:nvPr/>
              </p:nvSpPr>
              <p:spPr>
                <a:xfrm>
                  <a:off x="-22329275" y="-4673025"/>
                  <a:ext cx="9150" cy="9150"/>
                </a:xfrm>
                <a:custGeom>
                  <a:avLst/>
                  <a:gdLst/>
                  <a:ahLst/>
                  <a:cxnLst/>
                  <a:rect l="l" t="t" r="r" b="b"/>
                  <a:pathLst>
                    <a:path w="366" h="366" extrusionOk="0">
                      <a:moveTo>
                        <a:pt x="183" y="1"/>
                      </a:moveTo>
                      <a:cubicBezTo>
                        <a:pt x="92" y="1"/>
                        <a:pt x="1" y="92"/>
                        <a:pt x="1" y="183"/>
                      </a:cubicBezTo>
                      <a:cubicBezTo>
                        <a:pt x="1" y="305"/>
                        <a:pt x="92" y="365"/>
                        <a:pt x="183" y="365"/>
                      </a:cubicBezTo>
                      <a:cubicBezTo>
                        <a:pt x="274" y="365"/>
                        <a:pt x="366" y="305"/>
                        <a:pt x="366" y="183"/>
                      </a:cubicBezTo>
                      <a:cubicBezTo>
                        <a:pt x="366" y="92"/>
                        <a:pt x="27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6" name="Google Shape;5426;p32"/>
                <p:cNvSpPr/>
                <p:nvPr/>
              </p:nvSpPr>
              <p:spPr>
                <a:xfrm>
                  <a:off x="-22737325" y="-4126650"/>
                  <a:ext cx="9150" cy="9125"/>
                </a:xfrm>
                <a:custGeom>
                  <a:avLst/>
                  <a:gdLst/>
                  <a:ahLst/>
                  <a:cxnLst/>
                  <a:rect l="l" t="t" r="r" b="b"/>
                  <a:pathLst>
                    <a:path w="366" h="365" extrusionOk="0">
                      <a:moveTo>
                        <a:pt x="183" y="0"/>
                      </a:moveTo>
                      <a:cubicBezTo>
                        <a:pt x="92" y="0"/>
                        <a:pt x="0" y="91"/>
                        <a:pt x="0" y="183"/>
                      </a:cubicBezTo>
                      <a:cubicBezTo>
                        <a:pt x="0" y="274"/>
                        <a:pt x="92" y="365"/>
                        <a:pt x="183" y="365"/>
                      </a:cubicBezTo>
                      <a:cubicBezTo>
                        <a:pt x="304" y="365"/>
                        <a:pt x="365" y="274"/>
                        <a:pt x="365" y="183"/>
                      </a:cubicBezTo>
                      <a:cubicBezTo>
                        <a:pt x="365" y="91"/>
                        <a:pt x="304"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7" name="Google Shape;5427;p32"/>
                <p:cNvSpPr/>
                <p:nvPr/>
              </p:nvSpPr>
              <p:spPr>
                <a:xfrm>
                  <a:off x="-21983525" y="-4701900"/>
                  <a:ext cx="9150" cy="9150"/>
                </a:xfrm>
                <a:custGeom>
                  <a:avLst/>
                  <a:gdLst/>
                  <a:ahLst/>
                  <a:cxnLst/>
                  <a:rect l="l" t="t" r="r" b="b"/>
                  <a:pathLst>
                    <a:path w="366" h="366" extrusionOk="0">
                      <a:moveTo>
                        <a:pt x="183" y="1"/>
                      </a:moveTo>
                      <a:cubicBezTo>
                        <a:pt x="62" y="1"/>
                        <a:pt x="1" y="92"/>
                        <a:pt x="1" y="183"/>
                      </a:cubicBezTo>
                      <a:cubicBezTo>
                        <a:pt x="1" y="274"/>
                        <a:pt x="62" y="365"/>
                        <a:pt x="183" y="365"/>
                      </a:cubicBezTo>
                      <a:cubicBezTo>
                        <a:pt x="274" y="365"/>
                        <a:pt x="366" y="274"/>
                        <a:pt x="366" y="183"/>
                      </a:cubicBezTo>
                      <a:cubicBezTo>
                        <a:pt x="366" y="92"/>
                        <a:pt x="27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8" name="Google Shape;5428;p32"/>
                <p:cNvSpPr/>
                <p:nvPr/>
              </p:nvSpPr>
              <p:spPr>
                <a:xfrm>
                  <a:off x="-22311025" y="-4072700"/>
                  <a:ext cx="9150" cy="9125"/>
                </a:xfrm>
                <a:custGeom>
                  <a:avLst/>
                  <a:gdLst/>
                  <a:ahLst/>
                  <a:cxnLst/>
                  <a:rect l="l" t="t" r="r" b="b"/>
                  <a:pathLst>
                    <a:path w="366" h="365" extrusionOk="0">
                      <a:moveTo>
                        <a:pt x="183" y="0"/>
                      </a:moveTo>
                      <a:cubicBezTo>
                        <a:pt x="92" y="0"/>
                        <a:pt x="0" y="61"/>
                        <a:pt x="0" y="183"/>
                      </a:cubicBezTo>
                      <a:cubicBezTo>
                        <a:pt x="0" y="274"/>
                        <a:pt x="92" y="365"/>
                        <a:pt x="183" y="365"/>
                      </a:cubicBezTo>
                      <a:cubicBezTo>
                        <a:pt x="274" y="365"/>
                        <a:pt x="365" y="274"/>
                        <a:pt x="365" y="183"/>
                      </a:cubicBezTo>
                      <a:cubicBezTo>
                        <a:pt x="365" y="61"/>
                        <a:pt x="274"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9" name="Google Shape;5429;p32"/>
                <p:cNvSpPr/>
                <p:nvPr/>
              </p:nvSpPr>
              <p:spPr>
                <a:xfrm>
                  <a:off x="-22538225" y="-4856900"/>
                  <a:ext cx="16725" cy="16725"/>
                </a:xfrm>
                <a:custGeom>
                  <a:avLst/>
                  <a:gdLst/>
                  <a:ahLst/>
                  <a:cxnLst/>
                  <a:rect l="l" t="t" r="r" b="b"/>
                  <a:pathLst>
                    <a:path w="669" h="669" extrusionOk="0">
                      <a:moveTo>
                        <a:pt x="334" y="0"/>
                      </a:moveTo>
                      <a:cubicBezTo>
                        <a:pt x="152" y="0"/>
                        <a:pt x="0" y="152"/>
                        <a:pt x="0" y="334"/>
                      </a:cubicBezTo>
                      <a:cubicBezTo>
                        <a:pt x="0" y="517"/>
                        <a:pt x="152" y="669"/>
                        <a:pt x="334" y="669"/>
                      </a:cubicBezTo>
                      <a:cubicBezTo>
                        <a:pt x="517" y="669"/>
                        <a:pt x="669" y="517"/>
                        <a:pt x="669" y="334"/>
                      </a:cubicBezTo>
                      <a:cubicBezTo>
                        <a:pt x="669" y="152"/>
                        <a:pt x="517" y="0"/>
                        <a:pt x="334"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0" name="Google Shape;5430;p32"/>
                <p:cNvSpPr/>
                <p:nvPr/>
              </p:nvSpPr>
              <p:spPr>
                <a:xfrm>
                  <a:off x="-22618025" y="-5227750"/>
                  <a:ext cx="16750" cy="16750"/>
                </a:xfrm>
                <a:custGeom>
                  <a:avLst/>
                  <a:gdLst/>
                  <a:ahLst/>
                  <a:cxnLst/>
                  <a:rect l="l" t="t" r="r" b="b"/>
                  <a:pathLst>
                    <a:path w="670" h="670" extrusionOk="0">
                      <a:moveTo>
                        <a:pt x="335" y="1"/>
                      </a:moveTo>
                      <a:cubicBezTo>
                        <a:pt x="152" y="1"/>
                        <a:pt x="1" y="153"/>
                        <a:pt x="1" y="335"/>
                      </a:cubicBezTo>
                      <a:cubicBezTo>
                        <a:pt x="1" y="518"/>
                        <a:pt x="152" y="670"/>
                        <a:pt x="335" y="670"/>
                      </a:cubicBezTo>
                      <a:cubicBezTo>
                        <a:pt x="517" y="670"/>
                        <a:pt x="669" y="518"/>
                        <a:pt x="669" y="335"/>
                      </a:cubicBezTo>
                      <a:cubicBezTo>
                        <a:pt x="669" y="153"/>
                        <a:pt x="517" y="1"/>
                        <a:pt x="335"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1" name="Google Shape;5431;p32"/>
                <p:cNvSpPr/>
                <p:nvPr/>
              </p:nvSpPr>
              <p:spPr>
                <a:xfrm>
                  <a:off x="-25415200" y="-4900225"/>
                  <a:ext cx="33475" cy="33450"/>
                </a:xfrm>
                <a:custGeom>
                  <a:avLst/>
                  <a:gdLst/>
                  <a:ahLst/>
                  <a:cxnLst/>
                  <a:rect l="l" t="t" r="r" b="b"/>
                  <a:pathLst>
                    <a:path w="1339" h="1338" extrusionOk="0">
                      <a:moveTo>
                        <a:pt x="670" y="0"/>
                      </a:moveTo>
                      <a:cubicBezTo>
                        <a:pt x="305" y="0"/>
                        <a:pt x="1" y="304"/>
                        <a:pt x="1" y="669"/>
                      </a:cubicBezTo>
                      <a:cubicBezTo>
                        <a:pt x="1" y="1034"/>
                        <a:pt x="305" y="1338"/>
                        <a:pt x="670" y="1338"/>
                      </a:cubicBezTo>
                      <a:cubicBezTo>
                        <a:pt x="1034" y="1338"/>
                        <a:pt x="1338" y="1034"/>
                        <a:pt x="1338" y="669"/>
                      </a:cubicBezTo>
                      <a:cubicBezTo>
                        <a:pt x="1338" y="304"/>
                        <a:pt x="1034" y="0"/>
                        <a:pt x="670"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2" name="Google Shape;5432;p32"/>
                <p:cNvSpPr/>
                <p:nvPr/>
              </p:nvSpPr>
              <p:spPr>
                <a:xfrm>
                  <a:off x="-26118850" y="-5014975"/>
                  <a:ext cx="16750" cy="16750"/>
                </a:xfrm>
                <a:custGeom>
                  <a:avLst/>
                  <a:gdLst/>
                  <a:ahLst/>
                  <a:cxnLst/>
                  <a:rect l="l" t="t" r="r" b="b"/>
                  <a:pathLst>
                    <a:path w="670" h="670" extrusionOk="0">
                      <a:moveTo>
                        <a:pt x="335" y="1"/>
                      </a:moveTo>
                      <a:cubicBezTo>
                        <a:pt x="152" y="1"/>
                        <a:pt x="1" y="122"/>
                        <a:pt x="1" y="335"/>
                      </a:cubicBezTo>
                      <a:cubicBezTo>
                        <a:pt x="1" y="517"/>
                        <a:pt x="152" y="669"/>
                        <a:pt x="335" y="669"/>
                      </a:cubicBezTo>
                      <a:cubicBezTo>
                        <a:pt x="517" y="669"/>
                        <a:pt x="669" y="517"/>
                        <a:pt x="669" y="335"/>
                      </a:cubicBezTo>
                      <a:cubicBezTo>
                        <a:pt x="669" y="122"/>
                        <a:pt x="517" y="1"/>
                        <a:pt x="335"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3" name="Google Shape;5433;p32"/>
                <p:cNvSpPr/>
                <p:nvPr/>
              </p:nvSpPr>
              <p:spPr>
                <a:xfrm>
                  <a:off x="-25026125" y="-4769525"/>
                  <a:ext cx="16750" cy="16750"/>
                </a:xfrm>
                <a:custGeom>
                  <a:avLst/>
                  <a:gdLst/>
                  <a:ahLst/>
                  <a:cxnLst/>
                  <a:rect l="l" t="t" r="r" b="b"/>
                  <a:pathLst>
                    <a:path w="670" h="670" extrusionOk="0">
                      <a:moveTo>
                        <a:pt x="335" y="1"/>
                      </a:moveTo>
                      <a:cubicBezTo>
                        <a:pt x="153" y="1"/>
                        <a:pt x="1" y="152"/>
                        <a:pt x="1" y="335"/>
                      </a:cubicBezTo>
                      <a:cubicBezTo>
                        <a:pt x="1" y="517"/>
                        <a:pt x="153" y="669"/>
                        <a:pt x="335" y="669"/>
                      </a:cubicBezTo>
                      <a:cubicBezTo>
                        <a:pt x="517" y="669"/>
                        <a:pt x="669" y="517"/>
                        <a:pt x="669" y="335"/>
                      </a:cubicBezTo>
                      <a:cubicBezTo>
                        <a:pt x="669" y="152"/>
                        <a:pt x="517" y="1"/>
                        <a:pt x="335"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4" name="Google Shape;5434;p32"/>
                <p:cNvSpPr/>
                <p:nvPr/>
              </p:nvSpPr>
              <p:spPr>
                <a:xfrm>
                  <a:off x="-26161400" y="-4334100"/>
                  <a:ext cx="16750" cy="16725"/>
                </a:xfrm>
                <a:custGeom>
                  <a:avLst/>
                  <a:gdLst/>
                  <a:ahLst/>
                  <a:cxnLst/>
                  <a:rect l="l" t="t" r="r" b="b"/>
                  <a:pathLst>
                    <a:path w="670" h="669" extrusionOk="0">
                      <a:moveTo>
                        <a:pt x="335" y="0"/>
                      </a:moveTo>
                      <a:cubicBezTo>
                        <a:pt x="152" y="0"/>
                        <a:pt x="0" y="152"/>
                        <a:pt x="0" y="335"/>
                      </a:cubicBezTo>
                      <a:cubicBezTo>
                        <a:pt x="0" y="517"/>
                        <a:pt x="152" y="669"/>
                        <a:pt x="335" y="669"/>
                      </a:cubicBezTo>
                      <a:cubicBezTo>
                        <a:pt x="517" y="669"/>
                        <a:pt x="669" y="517"/>
                        <a:pt x="669" y="335"/>
                      </a:cubicBezTo>
                      <a:cubicBezTo>
                        <a:pt x="669" y="152"/>
                        <a:pt x="517" y="0"/>
                        <a:pt x="33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5" name="Google Shape;5435;p32"/>
                <p:cNvSpPr/>
                <p:nvPr/>
              </p:nvSpPr>
              <p:spPr>
                <a:xfrm>
                  <a:off x="-26374925" y="-3923775"/>
                  <a:ext cx="16725" cy="16750"/>
                </a:xfrm>
                <a:custGeom>
                  <a:avLst/>
                  <a:gdLst/>
                  <a:ahLst/>
                  <a:cxnLst/>
                  <a:rect l="l" t="t" r="r" b="b"/>
                  <a:pathLst>
                    <a:path w="669" h="670" extrusionOk="0">
                      <a:moveTo>
                        <a:pt x="335" y="1"/>
                      </a:moveTo>
                      <a:cubicBezTo>
                        <a:pt x="152" y="1"/>
                        <a:pt x="0" y="153"/>
                        <a:pt x="0" y="335"/>
                      </a:cubicBezTo>
                      <a:cubicBezTo>
                        <a:pt x="0" y="518"/>
                        <a:pt x="152" y="669"/>
                        <a:pt x="335" y="669"/>
                      </a:cubicBezTo>
                      <a:cubicBezTo>
                        <a:pt x="517" y="669"/>
                        <a:pt x="669" y="518"/>
                        <a:pt x="669" y="335"/>
                      </a:cubicBezTo>
                      <a:cubicBezTo>
                        <a:pt x="669" y="153"/>
                        <a:pt x="517" y="1"/>
                        <a:pt x="335"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6" name="Google Shape;5436;p32"/>
                <p:cNvSpPr/>
                <p:nvPr/>
              </p:nvSpPr>
              <p:spPr>
                <a:xfrm>
                  <a:off x="-25985875" y="-4232275"/>
                  <a:ext cx="9150" cy="9900"/>
                </a:xfrm>
                <a:custGeom>
                  <a:avLst/>
                  <a:gdLst/>
                  <a:ahLst/>
                  <a:cxnLst/>
                  <a:rect l="l" t="t" r="r" b="b"/>
                  <a:pathLst>
                    <a:path w="366" h="396" extrusionOk="0">
                      <a:moveTo>
                        <a:pt x="183" y="0"/>
                      </a:moveTo>
                      <a:cubicBezTo>
                        <a:pt x="62" y="0"/>
                        <a:pt x="1" y="91"/>
                        <a:pt x="1" y="213"/>
                      </a:cubicBezTo>
                      <a:cubicBezTo>
                        <a:pt x="1" y="304"/>
                        <a:pt x="62" y="395"/>
                        <a:pt x="183" y="395"/>
                      </a:cubicBezTo>
                      <a:cubicBezTo>
                        <a:pt x="274" y="395"/>
                        <a:pt x="366" y="304"/>
                        <a:pt x="366" y="213"/>
                      </a:cubicBezTo>
                      <a:cubicBezTo>
                        <a:pt x="366" y="91"/>
                        <a:pt x="274"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7" name="Google Shape;5437;p32"/>
                <p:cNvSpPr/>
                <p:nvPr/>
              </p:nvSpPr>
              <p:spPr>
                <a:xfrm>
                  <a:off x="-25730550" y="-4386550"/>
                  <a:ext cx="9150" cy="9150"/>
                </a:xfrm>
                <a:custGeom>
                  <a:avLst/>
                  <a:gdLst/>
                  <a:ahLst/>
                  <a:cxnLst/>
                  <a:rect l="l" t="t" r="r" b="b"/>
                  <a:pathLst>
                    <a:path w="366" h="366" extrusionOk="0">
                      <a:moveTo>
                        <a:pt x="183" y="1"/>
                      </a:moveTo>
                      <a:cubicBezTo>
                        <a:pt x="62" y="1"/>
                        <a:pt x="1" y="92"/>
                        <a:pt x="1" y="183"/>
                      </a:cubicBezTo>
                      <a:cubicBezTo>
                        <a:pt x="1" y="305"/>
                        <a:pt x="62" y="366"/>
                        <a:pt x="183" y="366"/>
                      </a:cubicBezTo>
                      <a:cubicBezTo>
                        <a:pt x="274" y="366"/>
                        <a:pt x="365" y="305"/>
                        <a:pt x="365" y="183"/>
                      </a:cubicBezTo>
                      <a:cubicBezTo>
                        <a:pt x="365" y="92"/>
                        <a:pt x="27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8" name="Google Shape;5438;p32"/>
                <p:cNvSpPr/>
                <p:nvPr/>
              </p:nvSpPr>
              <p:spPr>
                <a:xfrm>
                  <a:off x="-25247250" y="-4747500"/>
                  <a:ext cx="9900" cy="9925"/>
                </a:xfrm>
                <a:custGeom>
                  <a:avLst/>
                  <a:gdLst/>
                  <a:ahLst/>
                  <a:cxnLst/>
                  <a:rect l="l" t="t" r="r" b="b"/>
                  <a:pathLst>
                    <a:path w="396" h="397" extrusionOk="0">
                      <a:moveTo>
                        <a:pt x="183" y="1"/>
                      </a:moveTo>
                      <a:cubicBezTo>
                        <a:pt x="92" y="1"/>
                        <a:pt x="0" y="92"/>
                        <a:pt x="0" y="183"/>
                      </a:cubicBezTo>
                      <a:cubicBezTo>
                        <a:pt x="0" y="305"/>
                        <a:pt x="92" y="396"/>
                        <a:pt x="183" y="396"/>
                      </a:cubicBezTo>
                      <a:cubicBezTo>
                        <a:pt x="304" y="396"/>
                        <a:pt x="396" y="305"/>
                        <a:pt x="396" y="183"/>
                      </a:cubicBezTo>
                      <a:cubicBezTo>
                        <a:pt x="396" y="92"/>
                        <a:pt x="30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9" name="Google Shape;5439;p32"/>
                <p:cNvSpPr/>
                <p:nvPr/>
              </p:nvSpPr>
              <p:spPr>
                <a:xfrm>
                  <a:off x="-25330850" y="-5021050"/>
                  <a:ext cx="9150" cy="9150"/>
                </a:xfrm>
                <a:custGeom>
                  <a:avLst/>
                  <a:gdLst/>
                  <a:ahLst/>
                  <a:cxnLst/>
                  <a:rect l="l" t="t" r="r" b="b"/>
                  <a:pathLst>
                    <a:path w="366" h="366" extrusionOk="0">
                      <a:moveTo>
                        <a:pt x="183" y="1"/>
                      </a:moveTo>
                      <a:cubicBezTo>
                        <a:pt x="62" y="1"/>
                        <a:pt x="1" y="92"/>
                        <a:pt x="1" y="183"/>
                      </a:cubicBezTo>
                      <a:cubicBezTo>
                        <a:pt x="1" y="305"/>
                        <a:pt x="62" y="365"/>
                        <a:pt x="183" y="365"/>
                      </a:cubicBezTo>
                      <a:cubicBezTo>
                        <a:pt x="274" y="365"/>
                        <a:pt x="366" y="305"/>
                        <a:pt x="366" y="183"/>
                      </a:cubicBezTo>
                      <a:cubicBezTo>
                        <a:pt x="366" y="92"/>
                        <a:pt x="27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0" name="Google Shape;5440;p32"/>
                <p:cNvSpPr/>
                <p:nvPr/>
              </p:nvSpPr>
              <p:spPr>
                <a:xfrm>
                  <a:off x="-25757150" y="-4084875"/>
                  <a:ext cx="9150" cy="9150"/>
                </a:xfrm>
                <a:custGeom>
                  <a:avLst/>
                  <a:gdLst/>
                  <a:ahLst/>
                  <a:cxnLst/>
                  <a:rect l="l" t="t" r="r" b="b"/>
                  <a:pathLst>
                    <a:path w="366" h="366" extrusionOk="0">
                      <a:moveTo>
                        <a:pt x="183" y="1"/>
                      </a:moveTo>
                      <a:cubicBezTo>
                        <a:pt x="62" y="1"/>
                        <a:pt x="1" y="92"/>
                        <a:pt x="1" y="183"/>
                      </a:cubicBezTo>
                      <a:cubicBezTo>
                        <a:pt x="1" y="274"/>
                        <a:pt x="62" y="366"/>
                        <a:pt x="183" y="366"/>
                      </a:cubicBezTo>
                      <a:cubicBezTo>
                        <a:pt x="274" y="366"/>
                        <a:pt x="366" y="274"/>
                        <a:pt x="366" y="183"/>
                      </a:cubicBezTo>
                      <a:cubicBezTo>
                        <a:pt x="366" y="92"/>
                        <a:pt x="27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1" name="Google Shape;5441;p32"/>
                <p:cNvSpPr/>
                <p:nvPr/>
              </p:nvSpPr>
              <p:spPr>
                <a:xfrm>
                  <a:off x="-25910650" y="-3624375"/>
                  <a:ext cx="9150" cy="9150"/>
                </a:xfrm>
                <a:custGeom>
                  <a:avLst/>
                  <a:gdLst/>
                  <a:ahLst/>
                  <a:cxnLst/>
                  <a:rect l="l" t="t" r="r" b="b"/>
                  <a:pathLst>
                    <a:path w="366" h="366" extrusionOk="0">
                      <a:moveTo>
                        <a:pt x="183" y="1"/>
                      </a:moveTo>
                      <a:cubicBezTo>
                        <a:pt x="92" y="1"/>
                        <a:pt x="1" y="61"/>
                        <a:pt x="1" y="183"/>
                      </a:cubicBezTo>
                      <a:cubicBezTo>
                        <a:pt x="1" y="274"/>
                        <a:pt x="92" y="365"/>
                        <a:pt x="183" y="365"/>
                      </a:cubicBezTo>
                      <a:cubicBezTo>
                        <a:pt x="274" y="365"/>
                        <a:pt x="366" y="274"/>
                        <a:pt x="366" y="183"/>
                      </a:cubicBezTo>
                      <a:cubicBezTo>
                        <a:pt x="366" y="61"/>
                        <a:pt x="27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2" name="Google Shape;5442;p32"/>
                <p:cNvSpPr/>
                <p:nvPr/>
              </p:nvSpPr>
              <p:spPr>
                <a:xfrm>
                  <a:off x="-25360475" y="-3878175"/>
                  <a:ext cx="9900" cy="9150"/>
                </a:xfrm>
                <a:custGeom>
                  <a:avLst/>
                  <a:gdLst/>
                  <a:ahLst/>
                  <a:cxnLst/>
                  <a:rect l="l" t="t" r="r" b="b"/>
                  <a:pathLst>
                    <a:path w="396" h="366" extrusionOk="0">
                      <a:moveTo>
                        <a:pt x="183" y="1"/>
                      </a:moveTo>
                      <a:cubicBezTo>
                        <a:pt x="92" y="1"/>
                        <a:pt x="0" y="61"/>
                        <a:pt x="0" y="183"/>
                      </a:cubicBezTo>
                      <a:cubicBezTo>
                        <a:pt x="0" y="274"/>
                        <a:pt x="92" y="365"/>
                        <a:pt x="183" y="365"/>
                      </a:cubicBezTo>
                      <a:cubicBezTo>
                        <a:pt x="304" y="365"/>
                        <a:pt x="396" y="274"/>
                        <a:pt x="396" y="183"/>
                      </a:cubicBezTo>
                      <a:cubicBezTo>
                        <a:pt x="396" y="61"/>
                        <a:pt x="30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3" name="Google Shape;5443;p32"/>
                <p:cNvSpPr/>
                <p:nvPr/>
              </p:nvSpPr>
              <p:spPr>
                <a:xfrm>
                  <a:off x="-25889350" y="-4332775"/>
                  <a:ext cx="10650" cy="9475"/>
                </a:xfrm>
                <a:custGeom>
                  <a:avLst/>
                  <a:gdLst/>
                  <a:ahLst/>
                  <a:cxnLst/>
                  <a:rect l="l" t="t" r="r" b="b"/>
                  <a:pathLst>
                    <a:path w="426" h="379" extrusionOk="0">
                      <a:moveTo>
                        <a:pt x="197" y="0"/>
                      </a:moveTo>
                      <a:cubicBezTo>
                        <a:pt x="122" y="0"/>
                        <a:pt x="56" y="59"/>
                        <a:pt x="30" y="160"/>
                      </a:cubicBezTo>
                      <a:cubicBezTo>
                        <a:pt x="0" y="251"/>
                        <a:pt x="61" y="342"/>
                        <a:pt x="182" y="373"/>
                      </a:cubicBezTo>
                      <a:cubicBezTo>
                        <a:pt x="195" y="377"/>
                        <a:pt x="207" y="379"/>
                        <a:pt x="219" y="379"/>
                      </a:cubicBezTo>
                      <a:cubicBezTo>
                        <a:pt x="297" y="379"/>
                        <a:pt x="369" y="300"/>
                        <a:pt x="395" y="221"/>
                      </a:cubicBezTo>
                      <a:cubicBezTo>
                        <a:pt x="426" y="130"/>
                        <a:pt x="334" y="38"/>
                        <a:pt x="243" y="8"/>
                      </a:cubicBezTo>
                      <a:cubicBezTo>
                        <a:pt x="228" y="3"/>
                        <a:pt x="212" y="0"/>
                        <a:pt x="197"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4" name="Google Shape;5444;p32"/>
                <p:cNvSpPr/>
                <p:nvPr/>
              </p:nvSpPr>
              <p:spPr>
                <a:xfrm>
                  <a:off x="-26010950" y="-3656275"/>
                  <a:ext cx="9150" cy="9900"/>
                </a:xfrm>
                <a:custGeom>
                  <a:avLst/>
                  <a:gdLst/>
                  <a:ahLst/>
                  <a:cxnLst/>
                  <a:rect l="l" t="t" r="r" b="b"/>
                  <a:pathLst>
                    <a:path w="366" h="396" extrusionOk="0">
                      <a:moveTo>
                        <a:pt x="183" y="0"/>
                      </a:moveTo>
                      <a:cubicBezTo>
                        <a:pt x="92" y="0"/>
                        <a:pt x="1" y="91"/>
                        <a:pt x="1" y="213"/>
                      </a:cubicBezTo>
                      <a:cubicBezTo>
                        <a:pt x="1" y="304"/>
                        <a:pt x="92" y="395"/>
                        <a:pt x="183" y="395"/>
                      </a:cubicBezTo>
                      <a:cubicBezTo>
                        <a:pt x="274" y="395"/>
                        <a:pt x="365" y="304"/>
                        <a:pt x="365" y="213"/>
                      </a:cubicBezTo>
                      <a:cubicBezTo>
                        <a:pt x="365" y="91"/>
                        <a:pt x="274"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5" name="Google Shape;5445;p32"/>
                <p:cNvSpPr/>
                <p:nvPr/>
              </p:nvSpPr>
              <p:spPr>
                <a:xfrm>
                  <a:off x="-26172800" y="-4729250"/>
                  <a:ext cx="9900" cy="9150"/>
                </a:xfrm>
                <a:custGeom>
                  <a:avLst/>
                  <a:gdLst/>
                  <a:ahLst/>
                  <a:cxnLst/>
                  <a:rect l="l" t="t" r="r" b="b"/>
                  <a:pathLst>
                    <a:path w="396" h="366" extrusionOk="0">
                      <a:moveTo>
                        <a:pt x="213" y="0"/>
                      </a:moveTo>
                      <a:cubicBezTo>
                        <a:pt x="92" y="0"/>
                        <a:pt x="0" y="92"/>
                        <a:pt x="0" y="183"/>
                      </a:cubicBezTo>
                      <a:cubicBezTo>
                        <a:pt x="0" y="274"/>
                        <a:pt x="92" y="365"/>
                        <a:pt x="213" y="365"/>
                      </a:cubicBezTo>
                      <a:cubicBezTo>
                        <a:pt x="304" y="365"/>
                        <a:pt x="396" y="274"/>
                        <a:pt x="396" y="183"/>
                      </a:cubicBezTo>
                      <a:cubicBezTo>
                        <a:pt x="396" y="92"/>
                        <a:pt x="304" y="0"/>
                        <a:pt x="21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6" name="Google Shape;5446;p32"/>
                <p:cNvSpPr/>
                <p:nvPr/>
              </p:nvSpPr>
              <p:spPr>
                <a:xfrm>
                  <a:off x="-25874925" y="-4618300"/>
                  <a:ext cx="9900" cy="9125"/>
                </a:xfrm>
                <a:custGeom>
                  <a:avLst/>
                  <a:gdLst/>
                  <a:ahLst/>
                  <a:cxnLst/>
                  <a:rect l="l" t="t" r="r" b="b"/>
                  <a:pathLst>
                    <a:path w="396" h="365" extrusionOk="0">
                      <a:moveTo>
                        <a:pt x="213" y="0"/>
                      </a:moveTo>
                      <a:cubicBezTo>
                        <a:pt x="92" y="0"/>
                        <a:pt x="1" y="61"/>
                        <a:pt x="1" y="183"/>
                      </a:cubicBezTo>
                      <a:cubicBezTo>
                        <a:pt x="1" y="274"/>
                        <a:pt x="92" y="365"/>
                        <a:pt x="213" y="365"/>
                      </a:cubicBezTo>
                      <a:cubicBezTo>
                        <a:pt x="304" y="365"/>
                        <a:pt x="396" y="274"/>
                        <a:pt x="396" y="183"/>
                      </a:cubicBezTo>
                      <a:cubicBezTo>
                        <a:pt x="396" y="61"/>
                        <a:pt x="304" y="0"/>
                        <a:pt x="21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7" name="Google Shape;5447;p32"/>
                <p:cNvSpPr/>
                <p:nvPr/>
              </p:nvSpPr>
              <p:spPr>
                <a:xfrm>
                  <a:off x="-25189500" y="-5108425"/>
                  <a:ext cx="9900" cy="9125"/>
                </a:xfrm>
                <a:custGeom>
                  <a:avLst/>
                  <a:gdLst/>
                  <a:ahLst/>
                  <a:cxnLst/>
                  <a:rect l="l" t="t" r="r" b="b"/>
                  <a:pathLst>
                    <a:path w="396" h="365" extrusionOk="0">
                      <a:moveTo>
                        <a:pt x="213" y="0"/>
                      </a:moveTo>
                      <a:cubicBezTo>
                        <a:pt x="92" y="0"/>
                        <a:pt x="0" y="91"/>
                        <a:pt x="0" y="182"/>
                      </a:cubicBezTo>
                      <a:cubicBezTo>
                        <a:pt x="0" y="304"/>
                        <a:pt x="92" y="365"/>
                        <a:pt x="213" y="365"/>
                      </a:cubicBezTo>
                      <a:cubicBezTo>
                        <a:pt x="304" y="365"/>
                        <a:pt x="396" y="304"/>
                        <a:pt x="396" y="182"/>
                      </a:cubicBezTo>
                      <a:cubicBezTo>
                        <a:pt x="396" y="91"/>
                        <a:pt x="304" y="0"/>
                        <a:pt x="21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8" name="Google Shape;5448;p32"/>
                <p:cNvSpPr/>
                <p:nvPr/>
              </p:nvSpPr>
              <p:spPr>
                <a:xfrm>
                  <a:off x="-20324675" y="-4034700"/>
                  <a:ext cx="16750" cy="16725"/>
                </a:xfrm>
                <a:custGeom>
                  <a:avLst/>
                  <a:gdLst/>
                  <a:ahLst/>
                  <a:cxnLst/>
                  <a:rect l="l" t="t" r="r" b="b"/>
                  <a:pathLst>
                    <a:path w="670" h="669" extrusionOk="0">
                      <a:moveTo>
                        <a:pt x="335" y="0"/>
                      </a:moveTo>
                      <a:cubicBezTo>
                        <a:pt x="153" y="0"/>
                        <a:pt x="1" y="152"/>
                        <a:pt x="1" y="334"/>
                      </a:cubicBezTo>
                      <a:cubicBezTo>
                        <a:pt x="1" y="517"/>
                        <a:pt x="153" y="669"/>
                        <a:pt x="335" y="669"/>
                      </a:cubicBezTo>
                      <a:cubicBezTo>
                        <a:pt x="517" y="669"/>
                        <a:pt x="669" y="547"/>
                        <a:pt x="669" y="334"/>
                      </a:cubicBezTo>
                      <a:cubicBezTo>
                        <a:pt x="669" y="152"/>
                        <a:pt x="517" y="0"/>
                        <a:pt x="33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9" name="Google Shape;5449;p32"/>
                <p:cNvSpPr/>
                <p:nvPr/>
              </p:nvSpPr>
              <p:spPr>
                <a:xfrm>
                  <a:off x="-20927275" y="-4079550"/>
                  <a:ext cx="16750" cy="16750"/>
                </a:xfrm>
                <a:custGeom>
                  <a:avLst/>
                  <a:gdLst/>
                  <a:ahLst/>
                  <a:cxnLst/>
                  <a:rect l="l" t="t" r="r" b="b"/>
                  <a:pathLst>
                    <a:path w="670" h="670" extrusionOk="0">
                      <a:moveTo>
                        <a:pt x="335" y="1"/>
                      </a:moveTo>
                      <a:cubicBezTo>
                        <a:pt x="153" y="1"/>
                        <a:pt x="1" y="153"/>
                        <a:pt x="1" y="335"/>
                      </a:cubicBezTo>
                      <a:cubicBezTo>
                        <a:pt x="1" y="517"/>
                        <a:pt x="153" y="669"/>
                        <a:pt x="335" y="669"/>
                      </a:cubicBezTo>
                      <a:cubicBezTo>
                        <a:pt x="518" y="669"/>
                        <a:pt x="670" y="517"/>
                        <a:pt x="670" y="335"/>
                      </a:cubicBezTo>
                      <a:cubicBezTo>
                        <a:pt x="670" y="153"/>
                        <a:pt x="518" y="1"/>
                        <a:pt x="335"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0" name="Google Shape;5450;p32"/>
                <p:cNvSpPr/>
                <p:nvPr/>
              </p:nvSpPr>
              <p:spPr>
                <a:xfrm>
                  <a:off x="-20820875" y="-3793175"/>
                  <a:ext cx="16750" cy="16100"/>
                </a:xfrm>
                <a:custGeom>
                  <a:avLst/>
                  <a:gdLst/>
                  <a:ahLst/>
                  <a:cxnLst/>
                  <a:rect l="l" t="t" r="r" b="b"/>
                  <a:pathLst>
                    <a:path w="670" h="644" extrusionOk="0">
                      <a:moveTo>
                        <a:pt x="381" y="1"/>
                      </a:moveTo>
                      <a:cubicBezTo>
                        <a:pt x="366" y="1"/>
                        <a:pt x="350" y="2"/>
                        <a:pt x="335" y="5"/>
                      </a:cubicBezTo>
                      <a:cubicBezTo>
                        <a:pt x="152" y="5"/>
                        <a:pt x="0" y="126"/>
                        <a:pt x="0" y="339"/>
                      </a:cubicBezTo>
                      <a:cubicBezTo>
                        <a:pt x="0" y="491"/>
                        <a:pt x="152" y="643"/>
                        <a:pt x="335" y="643"/>
                      </a:cubicBezTo>
                      <a:cubicBezTo>
                        <a:pt x="517" y="643"/>
                        <a:pt x="669" y="522"/>
                        <a:pt x="669" y="339"/>
                      </a:cubicBezTo>
                      <a:cubicBezTo>
                        <a:pt x="669" y="145"/>
                        <a:pt x="542" y="1"/>
                        <a:pt x="381"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1" name="Google Shape;5451;p32"/>
                <p:cNvSpPr/>
                <p:nvPr/>
              </p:nvSpPr>
              <p:spPr>
                <a:xfrm>
                  <a:off x="-20752500" y="-3976950"/>
                  <a:ext cx="9150" cy="9125"/>
                </a:xfrm>
                <a:custGeom>
                  <a:avLst/>
                  <a:gdLst/>
                  <a:ahLst/>
                  <a:cxnLst/>
                  <a:rect l="l" t="t" r="r" b="b"/>
                  <a:pathLst>
                    <a:path w="366" h="365" extrusionOk="0">
                      <a:moveTo>
                        <a:pt x="183" y="0"/>
                      </a:moveTo>
                      <a:cubicBezTo>
                        <a:pt x="92" y="0"/>
                        <a:pt x="1" y="61"/>
                        <a:pt x="1" y="182"/>
                      </a:cubicBezTo>
                      <a:cubicBezTo>
                        <a:pt x="1" y="274"/>
                        <a:pt x="92" y="365"/>
                        <a:pt x="183" y="365"/>
                      </a:cubicBezTo>
                      <a:cubicBezTo>
                        <a:pt x="305" y="365"/>
                        <a:pt x="366" y="274"/>
                        <a:pt x="366" y="182"/>
                      </a:cubicBezTo>
                      <a:cubicBezTo>
                        <a:pt x="366" y="61"/>
                        <a:pt x="305"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2" name="Google Shape;5452;p32"/>
                <p:cNvSpPr/>
                <p:nvPr/>
              </p:nvSpPr>
              <p:spPr>
                <a:xfrm>
                  <a:off x="-25766250" y="-3832575"/>
                  <a:ext cx="16725" cy="16725"/>
                </a:xfrm>
                <a:custGeom>
                  <a:avLst/>
                  <a:gdLst/>
                  <a:ahLst/>
                  <a:cxnLst/>
                  <a:rect l="l" t="t" r="r" b="b"/>
                  <a:pathLst>
                    <a:path w="669" h="669" extrusionOk="0">
                      <a:moveTo>
                        <a:pt x="334" y="0"/>
                      </a:moveTo>
                      <a:cubicBezTo>
                        <a:pt x="152" y="0"/>
                        <a:pt x="0" y="152"/>
                        <a:pt x="0" y="335"/>
                      </a:cubicBezTo>
                      <a:cubicBezTo>
                        <a:pt x="0" y="517"/>
                        <a:pt x="152" y="669"/>
                        <a:pt x="334" y="669"/>
                      </a:cubicBezTo>
                      <a:cubicBezTo>
                        <a:pt x="547" y="669"/>
                        <a:pt x="669" y="517"/>
                        <a:pt x="669" y="335"/>
                      </a:cubicBezTo>
                      <a:cubicBezTo>
                        <a:pt x="669" y="152"/>
                        <a:pt x="547" y="0"/>
                        <a:pt x="334"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3" name="Google Shape;5453;p32"/>
                <p:cNvSpPr/>
                <p:nvPr/>
              </p:nvSpPr>
              <p:spPr>
                <a:xfrm>
                  <a:off x="-24796625" y="-3594725"/>
                  <a:ext cx="9125" cy="9125"/>
                </a:xfrm>
                <a:custGeom>
                  <a:avLst/>
                  <a:gdLst/>
                  <a:ahLst/>
                  <a:cxnLst/>
                  <a:rect l="l" t="t" r="r" b="b"/>
                  <a:pathLst>
                    <a:path w="365" h="365" extrusionOk="0">
                      <a:moveTo>
                        <a:pt x="182" y="0"/>
                      </a:moveTo>
                      <a:cubicBezTo>
                        <a:pt x="91" y="0"/>
                        <a:pt x="0" y="61"/>
                        <a:pt x="0" y="182"/>
                      </a:cubicBezTo>
                      <a:cubicBezTo>
                        <a:pt x="0" y="274"/>
                        <a:pt x="91" y="365"/>
                        <a:pt x="182" y="365"/>
                      </a:cubicBezTo>
                      <a:cubicBezTo>
                        <a:pt x="304" y="365"/>
                        <a:pt x="365" y="274"/>
                        <a:pt x="365" y="182"/>
                      </a:cubicBezTo>
                      <a:cubicBezTo>
                        <a:pt x="365" y="61"/>
                        <a:pt x="304" y="0"/>
                        <a:pt x="182"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4" name="Google Shape;5454;p32"/>
                <p:cNvSpPr/>
                <p:nvPr/>
              </p:nvSpPr>
              <p:spPr>
                <a:xfrm>
                  <a:off x="-25374150" y="-3488550"/>
                  <a:ext cx="9900" cy="9350"/>
                </a:xfrm>
                <a:custGeom>
                  <a:avLst/>
                  <a:gdLst/>
                  <a:ahLst/>
                  <a:cxnLst/>
                  <a:rect l="l" t="t" r="r" b="b"/>
                  <a:pathLst>
                    <a:path w="396" h="374" extrusionOk="0">
                      <a:moveTo>
                        <a:pt x="193" y="1"/>
                      </a:moveTo>
                      <a:cubicBezTo>
                        <a:pt x="113" y="1"/>
                        <a:pt x="31" y="55"/>
                        <a:pt x="31" y="130"/>
                      </a:cubicBezTo>
                      <a:cubicBezTo>
                        <a:pt x="0" y="252"/>
                        <a:pt x="61" y="343"/>
                        <a:pt x="183" y="373"/>
                      </a:cubicBezTo>
                      <a:cubicBezTo>
                        <a:pt x="274" y="373"/>
                        <a:pt x="365" y="312"/>
                        <a:pt x="395" y="221"/>
                      </a:cubicBezTo>
                      <a:cubicBezTo>
                        <a:pt x="395" y="130"/>
                        <a:pt x="335" y="8"/>
                        <a:pt x="243" y="8"/>
                      </a:cubicBezTo>
                      <a:cubicBezTo>
                        <a:pt x="227" y="3"/>
                        <a:pt x="210" y="1"/>
                        <a:pt x="19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5" name="Google Shape;5455;p32"/>
                <p:cNvSpPr/>
                <p:nvPr/>
              </p:nvSpPr>
              <p:spPr>
                <a:xfrm>
                  <a:off x="-25322475" y="-3683650"/>
                  <a:ext cx="9900" cy="9150"/>
                </a:xfrm>
                <a:custGeom>
                  <a:avLst/>
                  <a:gdLst/>
                  <a:ahLst/>
                  <a:cxnLst/>
                  <a:rect l="l" t="t" r="r" b="b"/>
                  <a:pathLst>
                    <a:path w="396" h="366" extrusionOk="0">
                      <a:moveTo>
                        <a:pt x="213" y="1"/>
                      </a:moveTo>
                      <a:cubicBezTo>
                        <a:pt x="91" y="1"/>
                        <a:pt x="0" y="92"/>
                        <a:pt x="0" y="183"/>
                      </a:cubicBezTo>
                      <a:cubicBezTo>
                        <a:pt x="0" y="305"/>
                        <a:pt x="91" y="366"/>
                        <a:pt x="213" y="366"/>
                      </a:cubicBezTo>
                      <a:cubicBezTo>
                        <a:pt x="304" y="366"/>
                        <a:pt x="395" y="305"/>
                        <a:pt x="395" y="183"/>
                      </a:cubicBezTo>
                      <a:cubicBezTo>
                        <a:pt x="395" y="92"/>
                        <a:pt x="304" y="1"/>
                        <a:pt x="21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6" name="Google Shape;5456;p32"/>
                <p:cNvSpPr/>
                <p:nvPr/>
              </p:nvSpPr>
              <p:spPr>
                <a:xfrm>
                  <a:off x="-24928850" y="-3560550"/>
                  <a:ext cx="9900" cy="9150"/>
                </a:xfrm>
                <a:custGeom>
                  <a:avLst/>
                  <a:gdLst/>
                  <a:ahLst/>
                  <a:cxnLst/>
                  <a:rect l="l" t="t" r="r" b="b"/>
                  <a:pathLst>
                    <a:path w="396" h="366" extrusionOk="0">
                      <a:moveTo>
                        <a:pt x="213" y="1"/>
                      </a:moveTo>
                      <a:cubicBezTo>
                        <a:pt x="91" y="1"/>
                        <a:pt x="0" y="62"/>
                        <a:pt x="0" y="183"/>
                      </a:cubicBezTo>
                      <a:cubicBezTo>
                        <a:pt x="0" y="274"/>
                        <a:pt x="91" y="366"/>
                        <a:pt x="213" y="366"/>
                      </a:cubicBezTo>
                      <a:cubicBezTo>
                        <a:pt x="304" y="366"/>
                        <a:pt x="395" y="274"/>
                        <a:pt x="395" y="183"/>
                      </a:cubicBezTo>
                      <a:cubicBezTo>
                        <a:pt x="395" y="62"/>
                        <a:pt x="304" y="1"/>
                        <a:pt x="21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7" name="Google Shape;5457;p32"/>
                <p:cNvSpPr/>
                <p:nvPr/>
              </p:nvSpPr>
              <p:spPr>
                <a:xfrm>
                  <a:off x="-24709250" y="-3530150"/>
                  <a:ext cx="16750" cy="16750"/>
                </a:xfrm>
                <a:custGeom>
                  <a:avLst/>
                  <a:gdLst/>
                  <a:ahLst/>
                  <a:cxnLst/>
                  <a:rect l="l" t="t" r="r" b="b"/>
                  <a:pathLst>
                    <a:path w="670" h="670" extrusionOk="0">
                      <a:moveTo>
                        <a:pt x="335" y="1"/>
                      </a:moveTo>
                      <a:cubicBezTo>
                        <a:pt x="153" y="1"/>
                        <a:pt x="1" y="153"/>
                        <a:pt x="1" y="335"/>
                      </a:cubicBezTo>
                      <a:cubicBezTo>
                        <a:pt x="1" y="517"/>
                        <a:pt x="153" y="669"/>
                        <a:pt x="335" y="669"/>
                      </a:cubicBezTo>
                      <a:cubicBezTo>
                        <a:pt x="517" y="669"/>
                        <a:pt x="669" y="517"/>
                        <a:pt x="669" y="335"/>
                      </a:cubicBezTo>
                      <a:cubicBezTo>
                        <a:pt x="669" y="153"/>
                        <a:pt x="517" y="1"/>
                        <a:pt x="335"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8" name="Google Shape;5458;p32"/>
                <p:cNvSpPr/>
                <p:nvPr/>
              </p:nvSpPr>
              <p:spPr>
                <a:xfrm>
                  <a:off x="-23972925" y="-3495200"/>
                  <a:ext cx="16750" cy="16750"/>
                </a:xfrm>
                <a:custGeom>
                  <a:avLst/>
                  <a:gdLst/>
                  <a:ahLst/>
                  <a:cxnLst/>
                  <a:rect l="l" t="t" r="r" b="b"/>
                  <a:pathLst>
                    <a:path w="670" h="670" extrusionOk="0">
                      <a:moveTo>
                        <a:pt x="335" y="1"/>
                      </a:moveTo>
                      <a:cubicBezTo>
                        <a:pt x="153" y="1"/>
                        <a:pt x="1" y="153"/>
                        <a:pt x="1" y="335"/>
                      </a:cubicBezTo>
                      <a:cubicBezTo>
                        <a:pt x="1" y="518"/>
                        <a:pt x="153" y="670"/>
                        <a:pt x="335" y="670"/>
                      </a:cubicBezTo>
                      <a:cubicBezTo>
                        <a:pt x="518" y="670"/>
                        <a:pt x="670" y="518"/>
                        <a:pt x="670" y="335"/>
                      </a:cubicBezTo>
                      <a:cubicBezTo>
                        <a:pt x="670" y="153"/>
                        <a:pt x="518" y="1"/>
                        <a:pt x="335"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9" name="Google Shape;5459;p32"/>
                <p:cNvSpPr/>
                <p:nvPr/>
              </p:nvSpPr>
              <p:spPr>
                <a:xfrm>
                  <a:off x="-20497175" y="-4131975"/>
                  <a:ext cx="9150" cy="9150"/>
                </a:xfrm>
                <a:custGeom>
                  <a:avLst/>
                  <a:gdLst/>
                  <a:ahLst/>
                  <a:cxnLst/>
                  <a:rect l="l" t="t" r="r" b="b"/>
                  <a:pathLst>
                    <a:path w="366" h="366" extrusionOk="0">
                      <a:moveTo>
                        <a:pt x="183" y="0"/>
                      </a:moveTo>
                      <a:cubicBezTo>
                        <a:pt x="92" y="0"/>
                        <a:pt x="1" y="92"/>
                        <a:pt x="1" y="183"/>
                      </a:cubicBezTo>
                      <a:cubicBezTo>
                        <a:pt x="1" y="304"/>
                        <a:pt x="92" y="365"/>
                        <a:pt x="183" y="365"/>
                      </a:cubicBezTo>
                      <a:cubicBezTo>
                        <a:pt x="305" y="365"/>
                        <a:pt x="366" y="304"/>
                        <a:pt x="366" y="183"/>
                      </a:cubicBezTo>
                      <a:cubicBezTo>
                        <a:pt x="366" y="92"/>
                        <a:pt x="305"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0" name="Google Shape;5460;p32"/>
                <p:cNvSpPr/>
                <p:nvPr/>
              </p:nvSpPr>
              <p:spPr>
                <a:xfrm>
                  <a:off x="-20602800" y="-4028625"/>
                  <a:ext cx="9150" cy="9900"/>
                </a:xfrm>
                <a:custGeom>
                  <a:avLst/>
                  <a:gdLst/>
                  <a:ahLst/>
                  <a:cxnLst/>
                  <a:rect l="l" t="t" r="r" b="b"/>
                  <a:pathLst>
                    <a:path w="366" h="396" extrusionOk="0">
                      <a:moveTo>
                        <a:pt x="183" y="0"/>
                      </a:moveTo>
                      <a:cubicBezTo>
                        <a:pt x="92" y="0"/>
                        <a:pt x="1" y="91"/>
                        <a:pt x="1" y="213"/>
                      </a:cubicBezTo>
                      <a:cubicBezTo>
                        <a:pt x="1" y="304"/>
                        <a:pt x="92" y="395"/>
                        <a:pt x="183" y="395"/>
                      </a:cubicBezTo>
                      <a:cubicBezTo>
                        <a:pt x="305" y="395"/>
                        <a:pt x="366" y="304"/>
                        <a:pt x="366" y="213"/>
                      </a:cubicBezTo>
                      <a:cubicBezTo>
                        <a:pt x="366" y="91"/>
                        <a:pt x="305"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1" name="Google Shape;5461;p32"/>
                <p:cNvSpPr/>
                <p:nvPr/>
              </p:nvSpPr>
              <p:spPr>
                <a:xfrm>
                  <a:off x="-20523750" y="-3830300"/>
                  <a:ext cx="9125" cy="9150"/>
                </a:xfrm>
                <a:custGeom>
                  <a:avLst/>
                  <a:gdLst/>
                  <a:ahLst/>
                  <a:cxnLst/>
                  <a:rect l="l" t="t" r="r" b="b"/>
                  <a:pathLst>
                    <a:path w="365" h="366" extrusionOk="0">
                      <a:moveTo>
                        <a:pt x="182" y="0"/>
                      </a:moveTo>
                      <a:cubicBezTo>
                        <a:pt x="91" y="0"/>
                        <a:pt x="0" y="92"/>
                        <a:pt x="0" y="183"/>
                      </a:cubicBezTo>
                      <a:cubicBezTo>
                        <a:pt x="0" y="304"/>
                        <a:pt x="91" y="365"/>
                        <a:pt x="182" y="365"/>
                      </a:cubicBezTo>
                      <a:cubicBezTo>
                        <a:pt x="304" y="365"/>
                        <a:pt x="365" y="304"/>
                        <a:pt x="365" y="183"/>
                      </a:cubicBezTo>
                      <a:cubicBezTo>
                        <a:pt x="365" y="92"/>
                        <a:pt x="304" y="0"/>
                        <a:pt x="182"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2" name="Google Shape;5462;p32"/>
                <p:cNvSpPr/>
                <p:nvPr/>
              </p:nvSpPr>
              <p:spPr>
                <a:xfrm>
                  <a:off x="-19817825" y="-4134250"/>
                  <a:ext cx="9150" cy="9125"/>
                </a:xfrm>
                <a:custGeom>
                  <a:avLst/>
                  <a:gdLst/>
                  <a:ahLst/>
                  <a:cxnLst/>
                  <a:rect l="l" t="t" r="r" b="b"/>
                  <a:pathLst>
                    <a:path w="366" h="365" extrusionOk="0">
                      <a:moveTo>
                        <a:pt x="183" y="0"/>
                      </a:moveTo>
                      <a:cubicBezTo>
                        <a:pt x="92" y="0"/>
                        <a:pt x="1" y="61"/>
                        <a:pt x="1" y="183"/>
                      </a:cubicBezTo>
                      <a:cubicBezTo>
                        <a:pt x="1" y="274"/>
                        <a:pt x="92" y="365"/>
                        <a:pt x="183" y="365"/>
                      </a:cubicBezTo>
                      <a:cubicBezTo>
                        <a:pt x="305" y="365"/>
                        <a:pt x="365" y="274"/>
                        <a:pt x="365" y="183"/>
                      </a:cubicBezTo>
                      <a:cubicBezTo>
                        <a:pt x="365" y="61"/>
                        <a:pt x="305"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3" name="Google Shape;5463;p32"/>
                <p:cNvSpPr/>
                <p:nvPr/>
              </p:nvSpPr>
              <p:spPr>
                <a:xfrm>
                  <a:off x="-20216000" y="-3831050"/>
                  <a:ext cx="9150" cy="9125"/>
                </a:xfrm>
                <a:custGeom>
                  <a:avLst/>
                  <a:gdLst/>
                  <a:ahLst/>
                  <a:cxnLst/>
                  <a:rect l="l" t="t" r="r" b="b"/>
                  <a:pathLst>
                    <a:path w="366" h="365" extrusionOk="0">
                      <a:moveTo>
                        <a:pt x="183" y="0"/>
                      </a:moveTo>
                      <a:cubicBezTo>
                        <a:pt x="61" y="0"/>
                        <a:pt x="0" y="61"/>
                        <a:pt x="0" y="182"/>
                      </a:cubicBezTo>
                      <a:cubicBezTo>
                        <a:pt x="0" y="274"/>
                        <a:pt x="61" y="365"/>
                        <a:pt x="183" y="365"/>
                      </a:cubicBezTo>
                      <a:cubicBezTo>
                        <a:pt x="274" y="365"/>
                        <a:pt x="365" y="274"/>
                        <a:pt x="365" y="182"/>
                      </a:cubicBezTo>
                      <a:cubicBezTo>
                        <a:pt x="365" y="61"/>
                        <a:pt x="274"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4" name="Google Shape;5464;p32"/>
                <p:cNvSpPr/>
                <p:nvPr/>
              </p:nvSpPr>
              <p:spPr>
                <a:xfrm>
                  <a:off x="-20660550" y="-3948075"/>
                  <a:ext cx="9150" cy="9125"/>
                </a:xfrm>
                <a:custGeom>
                  <a:avLst/>
                  <a:gdLst/>
                  <a:ahLst/>
                  <a:cxnLst/>
                  <a:rect l="l" t="t" r="r" b="b"/>
                  <a:pathLst>
                    <a:path w="366" h="365" extrusionOk="0">
                      <a:moveTo>
                        <a:pt x="183" y="0"/>
                      </a:moveTo>
                      <a:cubicBezTo>
                        <a:pt x="92" y="0"/>
                        <a:pt x="1" y="91"/>
                        <a:pt x="1" y="182"/>
                      </a:cubicBezTo>
                      <a:cubicBezTo>
                        <a:pt x="1" y="274"/>
                        <a:pt x="92" y="365"/>
                        <a:pt x="183" y="365"/>
                      </a:cubicBezTo>
                      <a:cubicBezTo>
                        <a:pt x="274" y="365"/>
                        <a:pt x="366" y="274"/>
                        <a:pt x="366" y="182"/>
                      </a:cubicBezTo>
                      <a:cubicBezTo>
                        <a:pt x="366" y="91"/>
                        <a:pt x="274"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5" name="Google Shape;5465;p32"/>
                <p:cNvSpPr/>
                <p:nvPr/>
              </p:nvSpPr>
              <p:spPr>
                <a:xfrm>
                  <a:off x="-21961475" y="-4283950"/>
                  <a:ext cx="9150" cy="9900"/>
                </a:xfrm>
                <a:custGeom>
                  <a:avLst/>
                  <a:gdLst/>
                  <a:ahLst/>
                  <a:cxnLst/>
                  <a:rect l="l" t="t" r="r" b="b"/>
                  <a:pathLst>
                    <a:path w="366" h="396" extrusionOk="0">
                      <a:moveTo>
                        <a:pt x="183" y="0"/>
                      </a:moveTo>
                      <a:cubicBezTo>
                        <a:pt x="92" y="0"/>
                        <a:pt x="0" y="91"/>
                        <a:pt x="0" y="213"/>
                      </a:cubicBezTo>
                      <a:cubicBezTo>
                        <a:pt x="0" y="304"/>
                        <a:pt x="92" y="395"/>
                        <a:pt x="183" y="395"/>
                      </a:cubicBezTo>
                      <a:cubicBezTo>
                        <a:pt x="304" y="395"/>
                        <a:pt x="365" y="304"/>
                        <a:pt x="365" y="213"/>
                      </a:cubicBezTo>
                      <a:cubicBezTo>
                        <a:pt x="365" y="91"/>
                        <a:pt x="304"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6" name="Google Shape;5466;p32"/>
                <p:cNvSpPr/>
                <p:nvPr/>
              </p:nvSpPr>
              <p:spPr>
                <a:xfrm>
                  <a:off x="-20655225" y="-4078225"/>
                  <a:ext cx="9900" cy="9500"/>
                </a:xfrm>
                <a:custGeom>
                  <a:avLst/>
                  <a:gdLst/>
                  <a:ahLst/>
                  <a:cxnLst/>
                  <a:rect l="l" t="t" r="r" b="b"/>
                  <a:pathLst>
                    <a:path w="396" h="380" extrusionOk="0">
                      <a:moveTo>
                        <a:pt x="184" y="1"/>
                      </a:moveTo>
                      <a:cubicBezTo>
                        <a:pt x="93" y="1"/>
                        <a:pt x="26" y="60"/>
                        <a:pt x="1" y="160"/>
                      </a:cubicBezTo>
                      <a:cubicBezTo>
                        <a:pt x="1" y="252"/>
                        <a:pt x="61" y="343"/>
                        <a:pt x="153" y="373"/>
                      </a:cubicBezTo>
                      <a:cubicBezTo>
                        <a:pt x="165" y="377"/>
                        <a:pt x="178" y="379"/>
                        <a:pt x="191" y="379"/>
                      </a:cubicBezTo>
                      <a:cubicBezTo>
                        <a:pt x="274" y="379"/>
                        <a:pt x="365" y="300"/>
                        <a:pt x="365" y="221"/>
                      </a:cubicBezTo>
                      <a:cubicBezTo>
                        <a:pt x="396" y="130"/>
                        <a:pt x="335" y="8"/>
                        <a:pt x="244" y="8"/>
                      </a:cubicBezTo>
                      <a:cubicBezTo>
                        <a:pt x="223" y="3"/>
                        <a:pt x="203" y="1"/>
                        <a:pt x="184"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7" name="Google Shape;5467;p32"/>
                <p:cNvSpPr/>
                <p:nvPr/>
              </p:nvSpPr>
              <p:spPr>
                <a:xfrm>
                  <a:off x="-21906775" y="-4414650"/>
                  <a:ext cx="9900" cy="9125"/>
                </a:xfrm>
                <a:custGeom>
                  <a:avLst/>
                  <a:gdLst/>
                  <a:ahLst/>
                  <a:cxnLst/>
                  <a:rect l="l" t="t" r="r" b="b"/>
                  <a:pathLst>
                    <a:path w="396" h="365" extrusionOk="0">
                      <a:moveTo>
                        <a:pt x="183" y="0"/>
                      </a:moveTo>
                      <a:cubicBezTo>
                        <a:pt x="92" y="0"/>
                        <a:pt x="1" y="61"/>
                        <a:pt x="1" y="183"/>
                      </a:cubicBezTo>
                      <a:cubicBezTo>
                        <a:pt x="1" y="274"/>
                        <a:pt x="92" y="365"/>
                        <a:pt x="183" y="365"/>
                      </a:cubicBezTo>
                      <a:cubicBezTo>
                        <a:pt x="305" y="365"/>
                        <a:pt x="396" y="274"/>
                        <a:pt x="396" y="183"/>
                      </a:cubicBezTo>
                      <a:cubicBezTo>
                        <a:pt x="396" y="61"/>
                        <a:pt x="305"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8" name="Google Shape;5468;p32"/>
                <p:cNvSpPr/>
                <p:nvPr/>
              </p:nvSpPr>
              <p:spPr>
                <a:xfrm>
                  <a:off x="-19730425" y="-4641875"/>
                  <a:ext cx="34200" cy="33475"/>
                </a:xfrm>
                <a:custGeom>
                  <a:avLst/>
                  <a:gdLst/>
                  <a:ahLst/>
                  <a:cxnLst/>
                  <a:rect l="l" t="t" r="r" b="b"/>
                  <a:pathLst>
                    <a:path w="1368" h="1339" extrusionOk="0">
                      <a:moveTo>
                        <a:pt x="699" y="1"/>
                      </a:moveTo>
                      <a:cubicBezTo>
                        <a:pt x="304" y="1"/>
                        <a:pt x="0" y="305"/>
                        <a:pt x="0" y="670"/>
                      </a:cubicBezTo>
                      <a:cubicBezTo>
                        <a:pt x="0" y="1065"/>
                        <a:pt x="304" y="1338"/>
                        <a:pt x="699" y="1338"/>
                      </a:cubicBezTo>
                      <a:cubicBezTo>
                        <a:pt x="1064" y="1338"/>
                        <a:pt x="1368" y="1065"/>
                        <a:pt x="1368" y="670"/>
                      </a:cubicBezTo>
                      <a:cubicBezTo>
                        <a:pt x="1368" y="305"/>
                        <a:pt x="1064" y="1"/>
                        <a:pt x="699"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9" name="Google Shape;5469;p32"/>
                <p:cNvSpPr/>
                <p:nvPr/>
              </p:nvSpPr>
              <p:spPr>
                <a:xfrm>
                  <a:off x="-19840625" y="-3619800"/>
                  <a:ext cx="16750" cy="16725"/>
                </a:xfrm>
                <a:custGeom>
                  <a:avLst/>
                  <a:gdLst/>
                  <a:ahLst/>
                  <a:cxnLst/>
                  <a:rect l="l" t="t" r="r" b="b"/>
                  <a:pathLst>
                    <a:path w="670" h="669" extrusionOk="0">
                      <a:moveTo>
                        <a:pt x="335" y="0"/>
                      </a:moveTo>
                      <a:cubicBezTo>
                        <a:pt x="153" y="0"/>
                        <a:pt x="1" y="152"/>
                        <a:pt x="1" y="334"/>
                      </a:cubicBezTo>
                      <a:cubicBezTo>
                        <a:pt x="1" y="517"/>
                        <a:pt x="153" y="669"/>
                        <a:pt x="335" y="669"/>
                      </a:cubicBezTo>
                      <a:cubicBezTo>
                        <a:pt x="518" y="669"/>
                        <a:pt x="670" y="517"/>
                        <a:pt x="670" y="334"/>
                      </a:cubicBezTo>
                      <a:cubicBezTo>
                        <a:pt x="670" y="152"/>
                        <a:pt x="518" y="0"/>
                        <a:pt x="33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0" name="Google Shape;5470;p32"/>
                <p:cNvSpPr/>
                <p:nvPr/>
              </p:nvSpPr>
              <p:spPr>
                <a:xfrm>
                  <a:off x="-21795050" y="-4384250"/>
                  <a:ext cx="33450" cy="33450"/>
                </a:xfrm>
                <a:custGeom>
                  <a:avLst/>
                  <a:gdLst/>
                  <a:ahLst/>
                  <a:cxnLst/>
                  <a:rect l="l" t="t" r="r" b="b"/>
                  <a:pathLst>
                    <a:path w="1338" h="1338" extrusionOk="0">
                      <a:moveTo>
                        <a:pt x="669" y="0"/>
                      </a:moveTo>
                      <a:cubicBezTo>
                        <a:pt x="304" y="0"/>
                        <a:pt x="0" y="304"/>
                        <a:pt x="0" y="669"/>
                      </a:cubicBezTo>
                      <a:cubicBezTo>
                        <a:pt x="0" y="1034"/>
                        <a:pt x="304" y="1337"/>
                        <a:pt x="669" y="1337"/>
                      </a:cubicBezTo>
                      <a:cubicBezTo>
                        <a:pt x="1034" y="1337"/>
                        <a:pt x="1337" y="1034"/>
                        <a:pt x="1337" y="669"/>
                      </a:cubicBezTo>
                      <a:cubicBezTo>
                        <a:pt x="1337" y="304"/>
                        <a:pt x="1034" y="0"/>
                        <a:pt x="669"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1" name="Google Shape;5471;p32"/>
                <p:cNvSpPr/>
                <p:nvPr/>
              </p:nvSpPr>
              <p:spPr>
                <a:xfrm>
                  <a:off x="-20032100" y="-3779400"/>
                  <a:ext cx="16725" cy="16750"/>
                </a:xfrm>
                <a:custGeom>
                  <a:avLst/>
                  <a:gdLst/>
                  <a:ahLst/>
                  <a:cxnLst/>
                  <a:rect l="l" t="t" r="r" b="b"/>
                  <a:pathLst>
                    <a:path w="669" h="670" extrusionOk="0">
                      <a:moveTo>
                        <a:pt x="334" y="1"/>
                      </a:moveTo>
                      <a:cubicBezTo>
                        <a:pt x="152" y="1"/>
                        <a:pt x="0" y="123"/>
                        <a:pt x="0" y="335"/>
                      </a:cubicBezTo>
                      <a:cubicBezTo>
                        <a:pt x="0" y="518"/>
                        <a:pt x="152" y="670"/>
                        <a:pt x="334" y="670"/>
                      </a:cubicBezTo>
                      <a:cubicBezTo>
                        <a:pt x="517" y="670"/>
                        <a:pt x="669" y="518"/>
                        <a:pt x="669" y="335"/>
                      </a:cubicBezTo>
                      <a:cubicBezTo>
                        <a:pt x="669" y="123"/>
                        <a:pt x="517" y="1"/>
                        <a:pt x="334"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2" name="Google Shape;5472;p32"/>
                <p:cNvSpPr/>
                <p:nvPr/>
              </p:nvSpPr>
              <p:spPr>
                <a:xfrm>
                  <a:off x="-21627125" y="-4231525"/>
                  <a:ext cx="9150" cy="9150"/>
                </a:xfrm>
                <a:custGeom>
                  <a:avLst/>
                  <a:gdLst/>
                  <a:ahLst/>
                  <a:cxnLst/>
                  <a:rect l="l" t="t" r="r" b="b"/>
                  <a:pathLst>
                    <a:path w="366" h="366" extrusionOk="0">
                      <a:moveTo>
                        <a:pt x="183" y="1"/>
                      </a:moveTo>
                      <a:cubicBezTo>
                        <a:pt x="92" y="1"/>
                        <a:pt x="1" y="92"/>
                        <a:pt x="1" y="183"/>
                      </a:cubicBezTo>
                      <a:cubicBezTo>
                        <a:pt x="1" y="305"/>
                        <a:pt x="92" y="365"/>
                        <a:pt x="183" y="365"/>
                      </a:cubicBezTo>
                      <a:cubicBezTo>
                        <a:pt x="304" y="365"/>
                        <a:pt x="365" y="305"/>
                        <a:pt x="365" y="183"/>
                      </a:cubicBezTo>
                      <a:cubicBezTo>
                        <a:pt x="365" y="92"/>
                        <a:pt x="30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3" name="Google Shape;5473;p32"/>
                <p:cNvSpPr/>
                <p:nvPr/>
              </p:nvSpPr>
              <p:spPr>
                <a:xfrm>
                  <a:off x="-21710725" y="-4505075"/>
                  <a:ext cx="9150" cy="9125"/>
                </a:xfrm>
                <a:custGeom>
                  <a:avLst/>
                  <a:gdLst/>
                  <a:ahLst/>
                  <a:cxnLst/>
                  <a:rect l="l" t="t" r="r" b="b"/>
                  <a:pathLst>
                    <a:path w="366" h="365" extrusionOk="0">
                      <a:moveTo>
                        <a:pt x="183" y="0"/>
                      </a:moveTo>
                      <a:cubicBezTo>
                        <a:pt x="62" y="0"/>
                        <a:pt x="1" y="91"/>
                        <a:pt x="1" y="183"/>
                      </a:cubicBezTo>
                      <a:cubicBezTo>
                        <a:pt x="1" y="274"/>
                        <a:pt x="62" y="365"/>
                        <a:pt x="183" y="365"/>
                      </a:cubicBezTo>
                      <a:cubicBezTo>
                        <a:pt x="275" y="365"/>
                        <a:pt x="366" y="274"/>
                        <a:pt x="366" y="183"/>
                      </a:cubicBezTo>
                      <a:cubicBezTo>
                        <a:pt x="366" y="91"/>
                        <a:pt x="275"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4" name="Google Shape;5474;p32"/>
                <p:cNvSpPr/>
                <p:nvPr/>
              </p:nvSpPr>
              <p:spPr>
                <a:xfrm>
                  <a:off x="-20440175" y="-3578775"/>
                  <a:ext cx="9900" cy="9150"/>
                </a:xfrm>
                <a:custGeom>
                  <a:avLst/>
                  <a:gdLst/>
                  <a:ahLst/>
                  <a:cxnLst/>
                  <a:rect l="l" t="t" r="r" b="b"/>
                  <a:pathLst>
                    <a:path w="396" h="366" extrusionOk="0">
                      <a:moveTo>
                        <a:pt x="213" y="0"/>
                      </a:moveTo>
                      <a:cubicBezTo>
                        <a:pt x="92" y="0"/>
                        <a:pt x="1" y="61"/>
                        <a:pt x="1" y="183"/>
                      </a:cubicBezTo>
                      <a:cubicBezTo>
                        <a:pt x="1" y="274"/>
                        <a:pt x="92" y="365"/>
                        <a:pt x="213" y="365"/>
                      </a:cubicBezTo>
                      <a:cubicBezTo>
                        <a:pt x="305" y="365"/>
                        <a:pt x="396" y="274"/>
                        <a:pt x="396" y="183"/>
                      </a:cubicBezTo>
                      <a:cubicBezTo>
                        <a:pt x="396" y="61"/>
                        <a:pt x="305" y="0"/>
                        <a:pt x="21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5" name="Google Shape;5475;p32"/>
                <p:cNvSpPr/>
                <p:nvPr/>
              </p:nvSpPr>
              <p:spPr>
                <a:xfrm>
                  <a:off x="-25099825" y="-3980750"/>
                  <a:ext cx="34200" cy="33450"/>
                </a:xfrm>
                <a:custGeom>
                  <a:avLst/>
                  <a:gdLst/>
                  <a:ahLst/>
                  <a:cxnLst/>
                  <a:rect l="l" t="t" r="r" b="b"/>
                  <a:pathLst>
                    <a:path w="1368" h="1338" extrusionOk="0">
                      <a:moveTo>
                        <a:pt x="699" y="0"/>
                      </a:moveTo>
                      <a:cubicBezTo>
                        <a:pt x="304" y="0"/>
                        <a:pt x="0" y="304"/>
                        <a:pt x="0" y="669"/>
                      </a:cubicBezTo>
                      <a:cubicBezTo>
                        <a:pt x="0" y="1064"/>
                        <a:pt x="304" y="1338"/>
                        <a:pt x="699" y="1338"/>
                      </a:cubicBezTo>
                      <a:cubicBezTo>
                        <a:pt x="1064" y="1338"/>
                        <a:pt x="1368" y="1034"/>
                        <a:pt x="1368" y="669"/>
                      </a:cubicBezTo>
                      <a:cubicBezTo>
                        <a:pt x="1368" y="304"/>
                        <a:pt x="1064" y="0"/>
                        <a:pt x="699"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6" name="Google Shape;5476;p32"/>
                <p:cNvSpPr/>
                <p:nvPr/>
              </p:nvSpPr>
              <p:spPr>
                <a:xfrm>
                  <a:off x="-24907575" y="-4271800"/>
                  <a:ext cx="16725" cy="16750"/>
                </a:xfrm>
                <a:custGeom>
                  <a:avLst/>
                  <a:gdLst/>
                  <a:ahLst/>
                  <a:cxnLst/>
                  <a:rect l="l" t="t" r="r" b="b"/>
                  <a:pathLst>
                    <a:path w="669" h="670" extrusionOk="0">
                      <a:moveTo>
                        <a:pt x="335" y="1"/>
                      </a:moveTo>
                      <a:cubicBezTo>
                        <a:pt x="152" y="1"/>
                        <a:pt x="0" y="153"/>
                        <a:pt x="0" y="335"/>
                      </a:cubicBezTo>
                      <a:cubicBezTo>
                        <a:pt x="0" y="517"/>
                        <a:pt x="152" y="669"/>
                        <a:pt x="335" y="669"/>
                      </a:cubicBezTo>
                      <a:cubicBezTo>
                        <a:pt x="517" y="669"/>
                        <a:pt x="669" y="517"/>
                        <a:pt x="669" y="335"/>
                      </a:cubicBezTo>
                      <a:cubicBezTo>
                        <a:pt x="669" y="153"/>
                        <a:pt x="517" y="1"/>
                        <a:pt x="335"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7" name="Google Shape;5477;p32"/>
                <p:cNvSpPr/>
                <p:nvPr/>
              </p:nvSpPr>
              <p:spPr>
                <a:xfrm>
                  <a:off x="-25102125" y="-3581825"/>
                  <a:ext cx="16750" cy="16750"/>
                </a:xfrm>
                <a:custGeom>
                  <a:avLst/>
                  <a:gdLst/>
                  <a:ahLst/>
                  <a:cxnLst/>
                  <a:rect l="l" t="t" r="r" b="b"/>
                  <a:pathLst>
                    <a:path w="670" h="670" extrusionOk="0">
                      <a:moveTo>
                        <a:pt x="335" y="1"/>
                      </a:moveTo>
                      <a:cubicBezTo>
                        <a:pt x="153" y="1"/>
                        <a:pt x="1" y="153"/>
                        <a:pt x="1" y="335"/>
                      </a:cubicBezTo>
                      <a:cubicBezTo>
                        <a:pt x="1" y="518"/>
                        <a:pt x="153" y="669"/>
                        <a:pt x="335" y="669"/>
                      </a:cubicBezTo>
                      <a:cubicBezTo>
                        <a:pt x="518" y="669"/>
                        <a:pt x="670" y="518"/>
                        <a:pt x="670" y="335"/>
                      </a:cubicBezTo>
                      <a:cubicBezTo>
                        <a:pt x="670" y="153"/>
                        <a:pt x="518" y="1"/>
                        <a:pt x="335"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8" name="Google Shape;5478;p32"/>
                <p:cNvSpPr/>
                <p:nvPr/>
              </p:nvSpPr>
              <p:spPr>
                <a:xfrm>
                  <a:off x="-22899175" y="-4027875"/>
                  <a:ext cx="16725" cy="16750"/>
                </a:xfrm>
                <a:custGeom>
                  <a:avLst/>
                  <a:gdLst/>
                  <a:ahLst/>
                  <a:cxnLst/>
                  <a:rect l="l" t="t" r="r" b="b"/>
                  <a:pathLst>
                    <a:path w="669" h="670" extrusionOk="0">
                      <a:moveTo>
                        <a:pt x="334" y="1"/>
                      </a:moveTo>
                      <a:cubicBezTo>
                        <a:pt x="152" y="1"/>
                        <a:pt x="0" y="153"/>
                        <a:pt x="0" y="335"/>
                      </a:cubicBezTo>
                      <a:cubicBezTo>
                        <a:pt x="0" y="517"/>
                        <a:pt x="152" y="669"/>
                        <a:pt x="334" y="669"/>
                      </a:cubicBezTo>
                      <a:cubicBezTo>
                        <a:pt x="517" y="669"/>
                        <a:pt x="669" y="517"/>
                        <a:pt x="669" y="335"/>
                      </a:cubicBezTo>
                      <a:cubicBezTo>
                        <a:pt x="669" y="153"/>
                        <a:pt x="517" y="1"/>
                        <a:pt x="334"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9" name="Google Shape;5479;p32"/>
                <p:cNvSpPr/>
                <p:nvPr/>
              </p:nvSpPr>
              <p:spPr>
                <a:xfrm>
                  <a:off x="-24741925" y="-3932875"/>
                  <a:ext cx="16750" cy="16725"/>
                </a:xfrm>
                <a:custGeom>
                  <a:avLst/>
                  <a:gdLst/>
                  <a:ahLst/>
                  <a:cxnLst/>
                  <a:rect l="l" t="t" r="r" b="b"/>
                  <a:pathLst>
                    <a:path w="670" h="669" extrusionOk="0">
                      <a:moveTo>
                        <a:pt x="335" y="0"/>
                      </a:moveTo>
                      <a:cubicBezTo>
                        <a:pt x="152" y="0"/>
                        <a:pt x="1" y="152"/>
                        <a:pt x="1" y="334"/>
                      </a:cubicBezTo>
                      <a:cubicBezTo>
                        <a:pt x="1" y="517"/>
                        <a:pt x="152" y="669"/>
                        <a:pt x="335" y="669"/>
                      </a:cubicBezTo>
                      <a:cubicBezTo>
                        <a:pt x="517" y="669"/>
                        <a:pt x="669" y="517"/>
                        <a:pt x="669" y="334"/>
                      </a:cubicBezTo>
                      <a:cubicBezTo>
                        <a:pt x="669" y="152"/>
                        <a:pt x="517" y="0"/>
                        <a:pt x="33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0" name="Google Shape;5480;p32"/>
                <p:cNvSpPr/>
                <p:nvPr/>
              </p:nvSpPr>
              <p:spPr>
                <a:xfrm>
                  <a:off x="-24352850" y="-4240650"/>
                  <a:ext cx="9125" cy="9150"/>
                </a:xfrm>
                <a:custGeom>
                  <a:avLst/>
                  <a:gdLst/>
                  <a:ahLst/>
                  <a:cxnLst/>
                  <a:rect l="l" t="t" r="r" b="b"/>
                  <a:pathLst>
                    <a:path w="365" h="366" extrusionOk="0">
                      <a:moveTo>
                        <a:pt x="182" y="1"/>
                      </a:moveTo>
                      <a:cubicBezTo>
                        <a:pt x="91" y="1"/>
                        <a:pt x="0" y="62"/>
                        <a:pt x="0" y="183"/>
                      </a:cubicBezTo>
                      <a:cubicBezTo>
                        <a:pt x="0" y="274"/>
                        <a:pt x="91" y="366"/>
                        <a:pt x="182" y="366"/>
                      </a:cubicBezTo>
                      <a:cubicBezTo>
                        <a:pt x="274" y="366"/>
                        <a:pt x="365" y="274"/>
                        <a:pt x="365" y="183"/>
                      </a:cubicBezTo>
                      <a:cubicBezTo>
                        <a:pt x="365" y="62"/>
                        <a:pt x="274" y="1"/>
                        <a:pt x="182"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1" name="Google Shape;5481;p32"/>
                <p:cNvSpPr/>
                <p:nvPr/>
              </p:nvSpPr>
              <p:spPr>
                <a:xfrm>
                  <a:off x="-24124125" y="-4093975"/>
                  <a:ext cx="9125" cy="9125"/>
                </a:xfrm>
                <a:custGeom>
                  <a:avLst/>
                  <a:gdLst/>
                  <a:ahLst/>
                  <a:cxnLst/>
                  <a:rect l="l" t="t" r="r" b="b"/>
                  <a:pathLst>
                    <a:path w="365" h="365" extrusionOk="0">
                      <a:moveTo>
                        <a:pt x="183" y="0"/>
                      </a:moveTo>
                      <a:cubicBezTo>
                        <a:pt x="91" y="0"/>
                        <a:pt x="0" y="91"/>
                        <a:pt x="0" y="183"/>
                      </a:cubicBezTo>
                      <a:cubicBezTo>
                        <a:pt x="0" y="274"/>
                        <a:pt x="91" y="365"/>
                        <a:pt x="183" y="365"/>
                      </a:cubicBezTo>
                      <a:cubicBezTo>
                        <a:pt x="274" y="365"/>
                        <a:pt x="365" y="274"/>
                        <a:pt x="365" y="183"/>
                      </a:cubicBezTo>
                      <a:cubicBezTo>
                        <a:pt x="365" y="91"/>
                        <a:pt x="274"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2" name="Google Shape;5482;p32"/>
                <p:cNvSpPr/>
                <p:nvPr/>
              </p:nvSpPr>
              <p:spPr>
                <a:xfrm>
                  <a:off x="-24277625" y="-3634250"/>
                  <a:ext cx="9150" cy="9900"/>
                </a:xfrm>
                <a:custGeom>
                  <a:avLst/>
                  <a:gdLst/>
                  <a:ahLst/>
                  <a:cxnLst/>
                  <a:rect l="l" t="t" r="r" b="b"/>
                  <a:pathLst>
                    <a:path w="366" h="396" extrusionOk="0">
                      <a:moveTo>
                        <a:pt x="183" y="0"/>
                      </a:moveTo>
                      <a:cubicBezTo>
                        <a:pt x="91" y="0"/>
                        <a:pt x="0" y="92"/>
                        <a:pt x="0" y="213"/>
                      </a:cubicBezTo>
                      <a:cubicBezTo>
                        <a:pt x="0" y="304"/>
                        <a:pt x="91" y="396"/>
                        <a:pt x="183" y="396"/>
                      </a:cubicBezTo>
                      <a:cubicBezTo>
                        <a:pt x="304" y="396"/>
                        <a:pt x="365" y="304"/>
                        <a:pt x="365" y="213"/>
                      </a:cubicBezTo>
                      <a:cubicBezTo>
                        <a:pt x="365" y="92"/>
                        <a:pt x="304"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3" name="Google Shape;5483;p32"/>
                <p:cNvSpPr/>
                <p:nvPr/>
              </p:nvSpPr>
              <p:spPr>
                <a:xfrm>
                  <a:off x="-23799650" y="-3846250"/>
                  <a:ext cx="9125" cy="9900"/>
                </a:xfrm>
                <a:custGeom>
                  <a:avLst/>
                  <a:gdLst/>
                  <a:ahLst/>
                  <a:cxnLst/>
                  <a:rect l="l" t="t" r="r" b="b"/>
                  <a:pathLst>
                    <a:path w="365" h="396" extrusionOk="0">
                      <a:moveTo>
                        <a:pt x="183" y="0"/>
                      </a:moveTo>
                      <a:cubicBezTo>
                        <a:pt x="91" y="0"/>
                        <a:pt x="0" y="91"/>
                        <a:pt x="0" y="213"/>
                      </a:cubicBezTo>
                      <a:cubicBezTo>
                        <a:pt x="0" y="304"/>
                        <a:pt x="91" y="395"/>
                        <a:pt x="183" y="395"/>
                      </a:cubicBezTo>
                      <a:cubicBezTo>
                        <a:pt x="304" y="395"/>
                        <a:pt x="365" y="304"/>
                        <a:pt x="365" y="213"/>
                      </a:cubicBezTo>
                      <a:cubicBezTo>
                        <a:pt x="365" y="91"/>
                        <a:pt x="304"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4" name="Google Shape;5484;p32"/>
                <p:cNvSpPr/>
                <p:nvPr/>
              </p:nvSpPr>
              <p:spPr>
                <a:xfrm>
                  <a:off x="-24377925" y="-3665400"/>
                  <a:ext cx="9125" cy="9900"/>
                </a:xfrm>
                <a:custGeom>
                  <a:avLst/>
                  <a:gdLst/>
                  <a:ahLst/>
                  <a:cxnLst/>
                  <a:rect l="l" t="t" r="r" b="b"/>
                  <a:pathLst>
                    <a:path w="365" h="396" extrusionOk="0">
                      <a:moveTo>
                        <a:pt x="182" y="0"/>
                      </a:moveTo>
                      <a:cubicBezTo>
                        <a:pt x="91" y="0"/>
                        <a:pt x="0" y="91"/>
                        <a:pt x="0" y="213"/>
                      </a:cubicBezTo>
                      <a:cubicBezTo>
                        <a:pt x="0" y="304"/>
                        <a:pt x="91" y="395"/>
                        <a:pt x="182" y="395"/>
                      </a:cubicBezTo>
                      <a:cubicBezTo>
                        <a:pt x="304" y="395"/>
                        <a:pt x="365" y="304"/>
                        <a:pt x="365" y="213"/>
                      </a:cubicBezTo>
                      <a:cubicBezTo>
                        <a:pt x="365" y="91"/>
                        <a:pt x="304" y="0"/>
                        <a:pt x="182"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5" name="Google Shape;5485;p32"/>
                <p:cNvSpPr/>
                <p:nvPr/>
              </p:nvSpPr>
              <p:spPr>
                <a:xfrm>
                  <a:off x="-23127925" y="-3723925"/>
                  <a:ext cx="33475" cy="33475"/>
                </a:xfrm>
                <a:custGeom>
                  <a:avLst/>
                  <a:gdLst/>
                  <a:ahLst/>
                  <a:cxnLst/>
                  <a:rect l="l" t="t" r="r" b="b"/>
                  <a:pathLst>
                    <a:path w="1339" h="1339" extrusionOk="0">
                      <a:moveTo>
                        <a:pt x="670" y="1"/>
                      </a:moveTo>
                      <a:cubicBezTo>
                        <a:pt x="275" y="1"/>
                        <a:pt x="1" y="274"/>
                        <a:pt x="1" y="670"/>
                      </a:cubicBezTo>
                      <a:cubicBezTo>
                        <a:pt x="1" y="1034"/>
                        <a:pt x="275" y="1338"/>
                        <a:pt x="670" y="1338"/>
                      </a:cubicBezTo>
                      <a:cubicBezTo>
                        <a:pt x="1034" y="1338"/>
                        <a:pt x="1338" y="1034"/>
                        <a:pt x="1338" y="670"/>
                      </a:cubicBezTo>
                      <a:cubicBezTo>
                        <a:pt x="1338" y="274"/>
                        <a:pt x="1034" y="1"/>
                        <a:pt x="670"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6" name="Google Shape;5486;p32"/>
                <p:cNvSpPr/>
                <p:nvPr/>
              </p:nvSpPr>
              <p:spPr>
                <a:xfrm>
                  <a:off x="-23669725" y="-3883500"/>
                  <a:ext cx="33475" cy="33475"/>
                </a:xfrm>
                <a:custGeom>
                  <a:avLst/>
                  <a:gdLst/>
                  <a:ahLst/>
                  <a:cxnLst/>
                  <a:rect l="l" t="t" r="r" b="b"/>
                  <a:pathLst>
                    <a:path w="1339" h="1339" extrusionOk="0">
                      <a:moveTo>
                        <a:pt x="670" y="1"/>
                      </a:moveTo>
                      <a:cubicBezTo>
                        <a:pt x="305" y="1"/>
                        <a:pt x="1" y="305"/>
                        <a:pt x="1" y="669"/>
                      </a:cubicBezTo>
                      <a:cubicBezTo>
                        <a:pt x="1" y="1034"/>
                        <a:pt x="305" y="1338"/>
                        <a:pt x="670" y="1338"/>
                      </a:cubicBezTo>
                      <a:cubicBezTo>
                        <a:pt x="1034" y="1338"/>
                        <a:pt x="1338" y="1034"/>
                        <a:pt x="1338" y="669"/>
                      </a:cubicBezTo>
                      <a:cubicBezTo>
                        <a:pt x="1338" y="305"/>
                        <a:pt x="1034" y="1"/>
                        <a:pt x="670"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7" name="Google Shape;5487;p32"/>
                <p:cNvSpPr/>
                <p:nvPr/>
              </p:nvSpPr>
              <p:spPr>
                <a:xfrm>
                  <a:off x="-23273800" y="-4280925"/>
                  <a:ext cx="16725" cy="16750"/>
                </a:xfrm>
                <a:custGeom>
                  <a:avLst/>
                  <a:gdLst/>
                  <a:ahLst/>
                  <a:cxnLst/>
                  <a:rect l="l" t="t" r="r" b="b"/>
                  <a:pathLst>
                    <a:path w="669" h="670" extrusionOk="0">
                      <a:moveTo>
                        <a:pt x="334" y="1"/>
                      </a:moveTo>
                      <a:cubicBezTo>
                        <a:pt x="152" y="1"/>
                        <a:pt x="0" y="153"/>
                        <a:pt x="0" y="335"/>
                      </a:cubicBezTo>
                      <a:cubicBezTo>
                        <a:pt x="0" y="518"/>
                        <a:pt x="152" y="670"/>
                        <a:pt x="334" y="670"/>
                      </a:cubicBezTo>
                      <a:cubicBezTo>
                        <a:pt x="517" y="670"/>
                        <a:pt x="669" y="518"/>
                        <a:pt x="669" y="335"/>
                      </a:cubicBezTo>
                      <a:cubicBezTo>
                        <a:pt x="669" y="153"/>
                        <a:pt x="517" y="1"/>
                        <a:pt x="334"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8" name="Google Shape;5488;p32"/>
                <p:cNvSpPr/>
                <p:nvPr/>
              </p:nvSpPr>
              <p:spPr>
                <a:xfrm>
                  <a:off x="-22428800" y="-3848550"/>
                  <a:ext cx="16725" cy="16750"/>
                </a:xfrm>
                <a:custGeom>
                  <a:avLst/>
                  <a:gdLst/>
                  <a:ahLst/>
                  <a:cxnLst/>
                  <a:rect l="l" t="t" r="r" b="b"/>
                  <a:pathLst>
                    <a:path w="669" h="670" extrusionOk="0">
                      <a:moveTo>
                        <a:pt x="334" y="1"/>
                      </a:moveTo>
                      <a:cubicBezTo>
                        <a:pt x="152" y="1"/>
                        <a:pt x="0" y="153"/>
                        <a:pt x="0" y="335"/>
                      </a:cubicBezTo>
                      <a:cubicBezTo>
                        <a:pt x="0" y="518"/>
                        <a:pt x="152" y="670"/>
                        <a:pt x="334" y="670"/>
                      </a:cubicBezTo>
                      <a:cubicBezTo>
                        <a:pt x="517" y="670"/>
                        <a:pt x="669" y="518"/>
                        <a:pt x="669" y="335"/>
                      </a:cubicBezTo>
                      <a:cubicBezTo>
                        <a:pt x="669" y="153"/>
                        <a:pt x="517" y="1"/>
                        <a:pt x="334"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9" name="Google Shape;5489;p32"/>
                <p:cNvSpPr/>
                <p:nvPr/>
              </p:nvSpPr>
              <p:spPr>
                <a:xfrm>
                  <a:off x="-23200100" y="-3886525"/>
                  <a:ext cx="9900" cy="9125"/>
                </a:xfrm>
                <a:custGeom>
                  <a:avLst/>
                  <a:gdLst/>
                  <a:ahLst/>
                  <a:cxnLst/>
                  <a:rect l="l" t="t" r="r" b="b"/>
                  <a:pathLst>
                    <a:path w="396" h="365" extrusionOk="0">
                      <a:moveTo>
                        <a:pt x="183" y="0"/>
                      </a:moveTo>
                      <a:cubicBezTo>
                        <a:pt x="92" y="0"/>
                        <a:pt x="0" y="91"/>
                        <a:pt x="0" y="183"/>
                      </a:cubicBezTo>
                      <a:cubicBezTo>
                        <a:pt x="0" y="304"/>
                        <a:pt x="92" y="365"/>
                        <a:pt x="183" y="365"/>
                      </a:cubicBezTo>
                      <a:cubicBezTo>
                        <a:pt x="304" y="365"/>
                        <a:pt x="396" y="304"/>
                        <a:pt x="396" y="183"/>
                      </a:cubicBezTo>
                      <a:cubicBezTo>
                        <a:pt x="396" y="91"/>
                        <a:pt x="304"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0" name="Google Shape;5490;p32"/>
                <p:cNvSpPr/>
                <p:nvPr/>
              </p:nvSpPr>
              <p:spPr>
                <a:xfrm>
                  <a:off x="-22885500" y="-4078025"/>
                  <a:ext cx="9900" cy="9150"/>
                </a:xfrm>
                <a:custGeom>
                  <a:avLst/>
                  <a:gdLst/>
                  <a:ahLst/>
                  <a:cxnLst/>
                  <a:rect l="l" t="t" r="r" b="b"/>
                  <a:pathLst>
                    <a:path w="396" h="366" extrusionOk="0">
                      <a:moveTo>
                        <a:pt x="183" y="0"/>
                      </a:moveTo>
                      <a:cubicBezTo>
                        <a:pt x="91" y="0"/>
                        <a:pt x="0" y="61"/>
                        <a:pt x="0" y="183"/>
                      </a:cubicBezTo>
                      <a:cubicBezTo>
                        <a:pt x="0" y="274"/>
                        <a:pt x="91" y="365"/>
                        <a:pt x="183" y="365"/>
                      </a:cubicBezTo>
                      <a:cubicBezTo>
                        <a:pt x="304" y="365"/>
                        <a:pt x="395" y="274"/>
                        <a:pt x="395" y="183"/>
                      </a:cubicBezTo>
                      <a:cubicBezTo>
                        <a:pt x="395" y="61"/>
                        <a:pt x="304"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1" name="Google Shape;5491;p32"/>
                <p:cNvSpPr/>
                <p:nvPr/>
              </p:nvSpPr>
              <p:spPr>
                <a:xfrm>
                  <a:off x="-23469100" y="-3590925"/>
                  <a:ext cx="16725" cy="16725"/>
                </a:xfrm>
                <a:custGeom>
                  <a:avLst/>
                  <a:gdLst/>
                  <a:ahLst/>
                  <a:cxnLst/>
                  <a:rect l="l" t="t" r="r" b="b"/>
                  <a:pathLst>
                    <a:path w="669" h="669" extrusionOk="0">
                      <a:moveTo>
                        <a:pt x="335" y="0"/>
                      </a:moveTo>
                      <a:cubicBezTo>
                        <a:pt x="152" y="0"/>
                        <a:pt x="0" y="152"/>
                        <a:pt x="0" y="334"/>
                      </a:cubicBezTo>
                      <a:cubicBezTo>
                        <a:pt x="0" y="517"/>
                        <a:pt x="152" y="669"/>
                        <a:pt x="335" y="669"/>
                      </a:cubicBezTo>
                      <a:cubicBezTo>
                        <a:pt x="517" y="669"/>
                        <a:pt x="669" y="517"/>
                        <a:pt x="669" y="334"/>
                      </a:cubicBezTo>
                      <a:cubicBezTo>
                        <a:pt x="669" y="152"/>
                        <a:pt x="517" y="0"/>
                        <a:pt x="33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2" name="Google Shape;5492;p32"/>
                <p:cNvSpPr/>
                <p:nvPr/>
              </p:nvSpPr>
              <p:spPr>
                <a:xfrm>
                  <a:off x="-24000275" y="-3862225"/>
                  <a:ext cx="16750" cy="16750"/>
                </a:xfrm>
                <a:custGeom>
                  <a:avLst/>
                  <a:gdLst/>
                  <a:ahLst/>
                  <a:cxnLst/>
                  <a:rect l="l" t="t" r="r" b="b"/>
                  <a:pathLst>
                    <a:path w="670" h="670" extrusionOk="0">
                      <a:moveTo>
                        <a:pt x="335" y="1"/>
                      </a:moveTo>
                      <a:cubicBezTo>
                        <a:pt x="153" y="1"/>
                        <a:pt x="1" y="153"/>
                        <a:pt x="1" y="335"/>
                      </a:cubicBezTo>
                      <a:cubicBezTo>
                        <a:pt x="1" y="518"/>
                        <a:pt x="153" y="670"/>
                        <a:pt x="335" y="670"/>
                      </a:cubicBezTo>
                      <a:cubicBezTo>
                        <a:pt x="517" y="670"/>
                        <a:pt x="669" y="518"/>
                        <a:pt x="669" y="335"/>
                      </a:cubicBezTo>
                      <a:cubicBezTo>
                        <a:pt x="669" y="153"/>
                        <a:pt x="517" y="1"/>
                        <a:pt x="335"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93" name="Google Shape;5493;p32"/>
              <p:cNvGrpSpPr/>
              <p:nvPr/>
            </p:nvGrpSpPr>
            <p:grpSpPr>
              <a:xfrm flipH="1">
                <a:off x="276" y="80"/>
                <a:ext cx="9353198" cy="5143461"/>
                <a:chOff x="276" y="80"/>
                <a:chExt cx="9353198" cy="5143461"/>
              </a:xfrm>
            </p:grpSpPr>
            <p:sp>
              <p:nvSpPr>
                <p:cNvPr id="5494" name="Google Shape;5494;p32"/>
                <p:cNvSpPr/>
                <p:nvPr/>
              </p:nvSpPr>
              <p:spPr>
                <a:xfrm>
                  <a:off x="464536" y="309232"/>
                  <a:ext cx="46885" cy="45823"/>
                </a:xfrm>
                <a:custGeom>
                  <a:avLst/>
                  <a:gdLst/>
                  <a:ahLst/>
                  <a:cxnLst/>
                  <a:rect l="l" t="t" r="r" b="b"/>
                  <a:pathLst>
                    <a:path w="1369" h="1338" extrusionOk="0">
                      <a:moveTo>
                        <a:pt x="670" y="1"/>
                      </a:moveTo>
                      <a:cubicBezTo>
                        <a:pt x="305" y="1"/>
                        <a:pt x="1" y="274"/>
                        <a:pt x="1" y="669"/>
                      </a:cubicBezTo>
                      <a:cubicBezTo>
                        <a:pt x="1" y="1034"/>
                        <a:pt x="305" y="1338"/>
                        <a:pt x="670" y="1338"/>
                      </a:cubicBezTo>
                      <a:cubicBezTo>
                        <a:pt x="1065" y="1338"/>
                        <a:pt x="1369" y="1034"/>
                        <a:pt x="1369" y="669"/>
                      </a:cubicBezTo>
                      <a:cubicBezTo>
                        <a:pt x="1369" y="274"/>
                        <a:pt x="1065" y="1"/>
                        <a:pt x="670"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5" name="Google Shape;5495;p32"/>
                <p:cNvSpPr/>
                <p:nvPr/>
              </p:nvSpPr>
              <p:spPr>
                <a:xfrm>
                  <a:off x="1128697" y="450812"/>
                  <a:ext cx="45823" cy="45823"/>
                </a:xfrm>
                <a:custGeom>
                  <a:avLst/>
                  <a:gdLst/>
                  <a:ahLst/>
                  <a:cxnLst/>
                  <a:rect l="l" t="t" r="r" b="b"/>
                  <a:pathLst>
                    <a:path w="1338" h="1338" extrusionOk="0">
                      <a:moveTo>
                        <a:pt x="669" y="0"/>
                      </a:moveTo>
                      <a:cubicBezTo>
                        <a:pt x="304" y="0"/>
                        <a:pt x="0" y="304"/>
                        <a:pt x="0" y="669"/>
                      </a:cubicBezTo>
                      <a:cubicBezTo>
                        <a:pt x="0" y="1034"/>
                        <a:pt x="304" y="1338"/>
                        <a:pt x="669" y="1338"/>
                      </a:cubicBezTo>
                      <a:cubicBezTo>
                        <a:pt x="1064" y="1338"/>
                        <a:pt x="1338" y="1034"/>
                        <a:pt x="1338" y="669"/>
                      </a:cubicBezTo>
                      <a:cubicBezTo>
                        <a:pt x="1338" y="304"/>
                        <a:pt x="1064" y="0"/>
                        <a:pt x="669"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6" name="Google Shape;5496;p32"/>
                <p:cNvSpPr/>
                <p:nvPr/>
              </p:nvSpPr>
              <p:spPr>
                <a:xfrm>
                  <a:off x="1304" y="47958"/>
                  <a:ext cx="45857" cy="45823"/>
                </a:xfrm>
                <a:custGeom>
                  <a:avLst/>
                  <a:gdLst/>
                  <a:ahLst/>
                  <a:cxnLst/>
                  <a:rect l="l" t="t" r="r" b="b"/>
                  <a:pathLst>
                    <a:path w="1339" h="1338" extrusionOk="0">
                      <a:moveTo>
                        <a:pt x="669" y="0"/>
                      </a:moveTo>
                      <a:cubicBezTo>
                        <a:pt x="274" y="0"/>
                        <a:pt x="1" y="304"/>
                        <a:pt x="1" y="669"/>
                      </a:cubicBezTo>
                      <a:cubicBezTo>
                        <a:pt x="1" y="1064"/>
                        <a:pt x="274" y="1338"/>
                        <a:pt x="669" y="1338"/>
                      </a:cubicBezTo>
                      <a:cubicBezTo>
                        <a:pt x="1034" y="1338"/>
                        <a:pt x="1338" y="1064"/>
                        <a:pt x="1338" y="669"/>
                      </a:cubicBezTo>
                      <a:cubicBezTo>
                        <a:pt x="1338" y="304"/>
                        <a:pt x="1034" y="0"/>
                        <a:pt x="669"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7" name="Google Shape;5497;p32"/>
                <p:cNvSpPr/>
                <p:nvPr/>
              </p:nvSpPr>
              <p:spPr>
                <a:xfrm>
                  <a:off x="2801551" y="385228"/>
                  <a:ext cx="45823" cy="45823"/>
                </a:xfrm>
                <a:custGeom>
                  <a:avLst/>
                  <a:gdLst/>
                  <a:ahLst/>
                  <a:cxnLst/>
                  <a:rect l="l" t="t" r="r" b="b"/>
                  <a:pathLst>
                    <a:path w="1338" h="1338" extrusionOk="0">
                      <a:moveTo>
                        <a:pt x="669" y="0"/>
                      </a:moveTo>
                      <a:cubicBezTo>
                        <a:pt x="304" y="0"/>
                        <a:pt x="0" y="304"/>
                        <a:pt x="0" y="669"/>
                      </a:cubicBezTo>
                      <a:cubicBezTo>
                        <a:pt x="0" y="1064"/>
                        <a:pt x="304" y="1338"/>
                        <a:pt x="669" y="1338"/>
                      </a:cubicBezTo>
                      <a:cubicBezTo>
                        <a:pt x="1034" y="1338"/>
                        <a:pt x="1338" y="1064"/>
                        <a:pt x="1338" y="669"/>
                      </a:cubicBezTo>
                      <a:cubicBezTo>
                        <a:pt x="1338" y="304"/>
                        <a:pt x="1034" y="0"/>
                        <a:pt x="669"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8" name="Google Shape;5498;p32"/>
                <p:cNvSpPr/>
                <p:nvPr/>
              </p:nvSpPr>
              <p:spPr>
                <a:xfrm>
                  <a:off x="722693" y="147892"/>
                  <a:ext cx="22946" cy="22912"/>
                </a:xfrm>
                <a:custGeom>
                  <a:avLst/>
                  <a:gdLst/>
                  <a:ahLst/>
                  <a:cxnLst/>
                  <a:rect l="l" t="t" r="r" b="b"/>
                  <a:pathLst>
                    <a:path w="670" h="669" extrusionOk="0">
                      <a:moveTo>
                        <a:pt x="335" y="0"/>
                      </a:moveTo>
                      <a:cubicBezTo>
                        <a:pt x="153" y="0"/>
                        <a:pt x="1" y="152"/>
                        <a:pt x="1" y="335"/>
                      </a:cubicBezTo>
                      <a:cubicBezTo>
                        <a:pt x="1" y="517"/>
                        <a:pt x="153" y="669"/>
                        <a:pt x="335" y="669"/>
                      </a:cubicBezTo>
                      <a:cubicBezTo>
                        <a:pt x="518" y="669"/>
                        <a:pt x="670" y="547"/>
                        <a:pt x="670" y="335"/>
                      </a:cubicBezTo>
                      <a:cubicBezTo>
                        <a:pt x="670" y="152"/>
                        <a:pt x="518" y="0"/>
                        <a:pt x="33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9" name="Google Shape;5499;p32"/>
                <p:cNvSpPr/>
                <p:nvPr/>
              </p:nvSpPr>
              <p:spPr>
                <a:xfrm>
                  <a:off x="1195309" y="89466"/>
                  <a:ext cx="22946" cy="23049"/>
                </a:xfrm>
                <a:custGeom>
                  <a:avLst/>
                  <a:gdLst/>
                  <a:ahLst/>
                  <a:cxnLst/>
                  <a:rect l="l" t="t" r="r" b="b"/>
                  <a:pathLst>
                    <a:path w="670" h="673" extrusionOk="0">
                      <a:moveTo>
                        <a:pt x="381" y="0"/>
                      </a:moveTo>
                      <a:cubicBezTo>
                        <a:pt x="366" y="0"/>
                        <a:pt x="351" y="1"/>
                        <a:pt x="335" y="4"/>
                      </a:cubicBezTo>
                      <a:cubicBezTo>
                        <a:pt x="153" y="4"/>
                        <a:pt x="1" y="126"/>
                        <a:pt x="1" y="338"/>
                      </a:cubicBezTo>
                      <a:cubicBezTo>
                        <a:pt x="1" y="521"/>
                        <a:pt x="153" y="673"/>
                        <a:pt x="335" y="673"/>
                      </a:cubicBezTo>
                      <a:cubicBezTo>
                        <a:pt x="517" y="673"/>
                        <a:pt x="669" y="521"/>
                        <a:pt x="669" y="338"/>
                      </a:cubicBezTo>
                      <a:cubicBezTo>
                        <a:pt x="669" y="144"/>
                        <a:pt x="542" y="0"/>
                        <a:pt x="381"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0" name="Google Shape;5500;p32"/>
                <p:cNvSpPr/>
                <p:nvPr/>
              </p:nvSpPr>
              <p:spPr>
                <a:xfrm>
                  <a:off x="718549" y="792259"/>
                  <a:ext cx="22946" cy="22912"/>
                </a:xfrm>
                <a:custGeom>
                  <a:avLst/>
                  <a:gdLst/>
                  <a:ahLst/>
                  <a:cxnLst/>
                  <a:rect l="l" t="t" r="r" b="b"/>
                  <a:pathLst>
                    <a:path w="670" h="669" extrusionOk="0">
                      <a:moveTo>
                        <a:pt x="335" y="0"/>
                      </a:moveTo>
                      <a:cubicBezTo>
                        <a:pt x="152" y="0"/>
                        <a:pt x="0" y="122"/>
                        <a:pt x="0" y="334"/>
                      </a:cubicBezTo>
                      <a:cubicBezTo>
                        <a:pt x="0" y="517"/>
                        <a:pt x="152" y="669"/>
                        <a:pt x="335" y="669"/>
                      </a:cubicBezTo>
                      <a:cubicBezTo>
                        <a:pt x="517" y="669"/>
                        <a:pt x="669" y="517"/>
                        <a:pt x="669" y="334"/>
                      </a:cubicBezTo>
                      <a:cubicBezTo>
                        <a:pt x="669" y="122"/>
                        <a:pt x="517" y="0"/>
                        <a:pt x="33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1" name="Google Shape;5501;p32"/>
                <p:cNvSpPr/>
                <p:nvPr/>
              </p:nvSpPr>
              <p:spPr>
                <a:xfrm>
                  <a:off x="420836" y="1199256"/>
                  <a:ext cx="22912" cy="22946"/>
                </a:xfrm>
                <a:custGeom>
                  <a:avLst/>
                  <a:gdLst/>
                  <a:ahLst/>
                  <a:cxnLst/>
                  <a:rect l="l" t="t" r="r" b="b"/>
                  <a:pathLst>
                    <a:path w="669" h="670" extrusionOk="0">
                      <a:moveTo>
                        <a:pt x="335" y="1"/>
                      </a:moveTo>
                      <a:cubicBezTo>
                        <a:pt x="122" y="1"/>
                        <a:pt x="0" y="153"/>
                        <a:pt x="0" y="335"/>
                      </a:cubicBezTo>
                      <a:cubicBezTo>
                        <a:pt x="0" y="517"/>
                        <a:pt x="122" y="669"/>
                        <a:pt x="335" y="669"/>
                      </a:cubicBezTo>
                      <a:cubicBezTo>
                        <a:pt x="517" y="669"/>
                        <a:pt x="669" y="517"/>
                        <a:pt x="669" y="335"/>
                      </a:cubicBezTo>
                      <a:cubicBezTo>
                        <a:pt x="669" y="153"/>
                        <a:pt x="517" y="1"/>
                        <a:pt x="335"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2" name="Google Shape;5502;p32"/>
                <p:cNvSpPr/>
                <p:nvPr/>
              </p:nvSpPr>
              <p:spPr>
                <a:xfrm>
                  <a:off x="2260235" y="55253"/>
                  <a:ext cx="22946" cy="22912"/>
                </a:xfrm>
                <a:custGeom>
                  <a:avLst/>
                  <a:gdLst/>
                  <a:ahLst/>
                  <a:cxnLst/>
                  <a:rect l="l" t="t" r="r" b="b"/>
                  <a:pathLst>
                    <a:path w="670" h="669" extrusionOk="0">
                      <a:moveTo>
                        <a:pt x="335" y="0"/>
                      </a:moveTo>
                      <a:cubicBezTo>
                        <a:pt x="152" y="0"/>
                        <a:pt x="0" y="152"/>
                        <a:pt x="0" y="334"/>
                      </a:cubicBezTo>
                      <a:cubicBezTo>
                        <a:pt x="0" y="517"/>
                        <a:pt x="152" y="669"/>
                        <a:pt x="335" y="669"/>
                      </a:cubicBezTo>
                      <a:cubicBezTo>
                        <a:pt x="548" y="669"/>
                        <a:pt x="669" y="517"/>
                        <a:pt x="669" y="334"/>
                      </a:cubicBezTo>
                      <a:cubicBezTo>
                        <a:pt x="669" y="152"/>
                        <a:pt x="548" y="0"/>
                        <a:pt x="33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3" name="Google Shape;5503;p32"/>
                <p:cNvSpPr/>
                <p:nvPr/>
              </p:nvSpPr>
              <p:spPr>
                <a:xfrm>
                  <a:off x="452070" y="2012258"/>
                  <a:ext cx="45823" cy="45857"/>
                </a:xfrm>
                <a:custGeom>
                  <a:avLst/>
                  <a:gdLst/>
                  <a:ahLst/>
                  <a:cxnLst/>
                  <a:rect l="l" t="t" r="r" b="b"/>
                  <a:pathLst>
                    <a:path w="1338" h="1339" extrusionOk="0">
                      <a:moveTo>
                        <a:pt x="669" y="1"/>
                      </a:moveTo>
                      <a:cubicBezTo>
                        <a:pt x="304" y="1"/>
                        <a:pt x="0" y="305"/>
                        <a:pt x="0" y="669"/>
                      </a:cubicBezTo>
                      <a:cubicBezTo>
                        <a:pt x="0" y="1034"/>
                        <a:pt x="304" y="1338"/>
                        <a:pt x="669" y="1338"/>
                      </a:cubicBezTo>
                      <a:cubicBezTo>
                        <a:pt x="1064" y="1338"/>
                        <a:pt x="1337" y="1034"/>
                        <a:pt x="1337" y="669"/>
                      </a:cubicBezTo>
                      <a:cubicBezTo>
                        <a:pt x="1337" y="305"/>
                        <a:pt x="1064" y="1"/>
                        <a:pt x="669"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4" name="Google Shape;5504;p32"/>
                <p:cNvSpPr/>
                <p:nvPr/>
              </p:nvSpPr>
              <p:spPr>
                <a:xfrm>
                  <a:off x="278195" y="3216674"/>
                  <a:ext cx="45857" cy="46885"/>
                </a:xfrm>
                <a:custGeom>
                  <a:avLst/>
                  <a:gdLst/>
                  <a:ahLst/>
                  <a:cxnLst/>
                  <a:rect l="l" t="t" r="r" b="b"/>
                  <a:pathLst>
                    <a:path w="1339" h="1369" extrusionOk="0">
                      <a:moveTo>
                        <a:pt x="670" y="0"/>
                      </a:moveTo>
                      <a:cubicBezTo>
                        <a:pt x="305" y="0"/>
                        <a:pt x="1" y="304"/>
                        <a:pt x="1" y="699"/>
                      </a:cubicBezTo>
                      <a:cubicBezTo>
                        <a:pt x="1" y="1064"/>
                        <a:pt x="305" y="1368"/>
                        <a:pt x="670" y="1368"/>
                      </a:cubicBezTo>
                      <a:cubicBezTo>
                        <a:pt x="1034" y="1368"/>
                        <a:pt x="1338" y="1064"/>
                        <a:pt x="1338" y="699"/>
                      </a:cubicBezTo>
                      <a:cubicBezTo>
                        <a:pt x="1338" y="304"/>
                        <a:pt x="1034" y="0"/>
                        <a:pt x="670"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5" name="Google Shape;5505;p32"/>
                <p:cNvSpPr/>
                <p:nvPr/>
              </p:nvSpPr>
              <p:spPr>
                <a:xfrm>
                  <a:off x="276" y="1910235"/>
                  <a:ext cx="22912" cy="22946"/>
                </a:xfrm>
                <a:custGeom>
                  <a:avLst/>
                  <a:gdLst/>
                  <a:ahLst/>
                  <a:cxnLst/>
                  <a:rect l="l" t="t" r="r" b="b"/>
                  <a:pathLst>
                    <a:path w="669" h="670" extrusionOk="0">
                      <a:moveTo>
                        <a:pt x="335" y="1"/>
                      </a:moveTo>
                      <a:cubicBezTo>
                        <a:pt x="152" y="1"/>
                        <a:pt x="0" y="153"/>
                        <a:pt x="0" y="335"/>
                      </a:cubicBezTo>
                      <a:cubicBezTo>
                        <a:pt x="0" y="518"/>
                        <a:pt x="152" y="670"/>
                        <a:pt x="335" y="670"/>
                      </a:cubicBezTo>
                      <a:cubicBezTo>
                        <a:pt x="517" y="670"/>
                        <a:pt x="669" y="518"/>
                        <a:pt x="669" y="335"/>
                      </a:cubicBezTo>
                      <a:cubicBezTo>
                        <a:pt x="669" y="153"/>
                        <a:pt x="517" y="1"/>
                        <a:pt x="335"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6" name="Google Shape;5506;p32"/>
                <p:cNvSpPr/>
                <p:nvPr/>
              </p:nvSpPr>
              <p:spPr>
                <a:xfrm>
                  <a:off x="52333" y="912982"/>
                  <a:ext cx="22912" cy="22946"/>
                </a:xfrm>
                <a:custGeom>
                  <a:avLst/>
                  <a:gdLst/>
                  <a:ahLst/>
                  <a:cxnLst/>
                  <a:rect l="l" t="t" r="r" b="b"/>
                  <a:pathLst>
                    <a:path w="669" h="670" extrusionOk="0">
                      <a:moveTo>
                        <a:pt x="334" y="1"/>
                      </a:moveTo>
                      <a:cubicBezTo>
                        <a:pt x="152" y="1"/>
                        <a:pt x="0" y="153"/>
                        <a:pt x="0" y="335"/>
                      </a:cubicBezTo>
                      <a:cubicBezTo>
                        <a:pt x="0" y="518"/>
                        <a:pt x="152" y="670"/>
                        <a:pt x="334" y="670"/>
                      </a:cubicBezTo>
                      <a:cubicBezTo>
                        <a:pt x="517" y="670"/>
                        <a:pt x="669" y="518"/>
                        <a:pt x="669" y="335"/>
                      </a:cubicBezTo>
                      <a:cubicBezTo>
                        <a:pt x="669" y="123"/>
                        <a:pt x="517" y="1"/>
                        <a:pt x="334"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7" name="Google Shape;5507;p32"/>
                <p:cNvSpPr/>
                <p:nvPr/>
              </p:nvSpPr>
              <p:spPr>
                <a:xfrm>
                  <a:off x="629026" y="1801978"/>
                  <a:ext cx="13562" cy="13562"/>
                </a:xfrm>
                <a:custGeom>
                  <a:avLst/>
                  <a:gdLst/>
                  <a:ahLst/>
                  <a:cxnLst/>
                  <a:rect l="l" t="t" r="r" b="b"/>
                  <a:pathLst>
                    <a:path w="396" h="396" extrusionOk="0">
                      <a:moveTo>
                        <a:pt x="183" y="1"/>
                      </a:moveTo>
                      <a:cubicBezTo>
                        <a:pt x="92" y="1"/>
                        <a:pt x="0" y="92"/>
                        <a:pt x="0" y="183"/>
                      </a:cubicBezTo>
                      <a:cubicBezTo>
                        <a:pt x="0" y="305"/>
                        <a:pt x="92" y="396"/>
                        <a:pt x="183" y="396"/>
                      </a:cubicBezTo>
                      <a:cubicBezTo>
                        <a:pt x="304" y="396"/>
                        <a:pt x="395" y="305"/>
                        <a:pt x="395" y="183"/>
                      </a:cubicBezTo>
                      <a:cubicBezTo>
                        <a:pt x="395" y="92"/>
                        <a:pt x="30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8" name="Google Shape;5508;p32"/>
                <p:cNvSpPr/>
                <p:nvPr/>
              </p:nvSpPr>
              <p:spPr>
                <a:xfrm>
                  <a:off x="19010" y="3106328"/>
                  <a:ext cx="12535" cy="13562"/>
                </a:xfrm>
                <a:custGeom>
                  <a:avLst/>
                  <a:gdLst/>
                  <a:ahLst/>
                  <a:cxnLst/>
                  <a:rect l="l" t="t" r="r" b="b"/>
                  <a:pathLst>
                    <a:path w="366" h="396" extrusionOk="0">
                      <a:moveTo>
                        <a:pt x="183" y="0"/>
                      </a:moveTo>
                      <a:cubicBezTo>
                        <a:pt x="92" y="0"/>
                        <a:pt x="0" y="92"/>
                        <a:pt x="0" y="213"/>
                      </a:cubicBezTo>
                      <a:cubicBezTo>
                        <a:pt x="0" y="304"/>
                        <a:pt x="92" y="396"/>
                        <a:pt x="183" y="396"/>
                      </a:cubicBezTo>
                      <a:cubicBezTo>
                        <a:pt x="304" y="396"/>
                        <a:pt x="365" y="304"/>
                        <a:pt x="365" y="213"/>
                      </a:cubicBezTo>
                      <a:cubicBezTo>
                        <a:pt x="365" y="92"/>
                        <a:pt x="304"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9" name="Google Shape;5509;p32"/>
                <p:cNvSpPr/>
                <p:nvPr/>
              </p:nvSpPr>
              <p:spPr>
                <a:xfrm>
                  <a:off x="492653" y="3066773"/>
                  <a:ext cx="12535" cy="12535"/>
                </a:xfrm>
                <a:custGeom>
                  <a:avLst/>
                  <a:gdLst/>
                  <a:ahLst/>
                  <a:cxnLst/>
                  <a:rect l="l" t="t" r="r" b="b"/>
                  <a:pathLst>
                    <a:path w="366" h="366" extrusionOk="0">
                      <a:moveTo>
                        <a:pt x="183" y="0"/>
                      </a:moveTo>
                      <a:cubicBezTo>
                        <a:pt x="92" y="0"/>
                        <a:pt x="0" y="92"/>
                        <a:pt x="0" y="183"/>
                      </a:cubicBezTo>
                      <a:cubicBezTo>
                        <a:pt x="0" y="304"/>
                        <a:pt x="92" y="365"/>
                        <a:pt x="183" y="365"/>
                      </a:cubicBezTo>
                      <a:cubicBezTo>
                        <a:pt x="304" y="365"/>
                        <a:pt x="365" y="304"/>
                        <a:pt x="365" y="183"/>
                      </a:cubicBezTo>
                      <a:cubicBezTo>
                        <a:pt x="365" y="92"/>
                        <a:pt x="304"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0" name="Google Shape;5510;p32"/>
                <p:cNvSpPr/>
                <p:nvPr/>
              </p:nvSpPr>
              <p:spPr>
                <a:xfrm>
                  <a:off x="568648" y="3566444"/>
                  <a:ext cx="22946" cy="22912"/>
                </a:xfrm>
                <a:custGeom>
                  <a:avLst/>
                  <a:gdLst/>
                  <a:ahLst/>
                  <a:cxnLst/>
                  <a:rect l="l" t="t" r="r" b="b"/>
                  <a:pathLst>
                    <a:path w="670" h="669" extrusionOk="0">
                      <a:moveTo>
                        <a:pt x="335" y="0"/>
                      </a:moveTo>
                      <a:cubicBezTo>
                        <a:pt x="152" y="0"/>
                        <a:pt x="0" y="152"/>
                        <a:pt x="0" y="335"/>
                      </a:cubicBezTo>
                      <a:cubicBezTo>
                        <a:pt x="0" y="517"/>
                        <a:pt x="152" y="669"/>
                        <a:pt x="335" y="669"/>
                      </a:cubicBezTo>
                      <a:cubicBezTo>
                        <a:pt x="517" y="669"/>
                        <a:pt x="669" y="517"/>
                        <a:pt x="669" y="335"/>
                      </a:cubicBezTo>
                      <a:cubicBezTo>
                        <a:pt x="669" y="152"/>
                        <a:pt x="517" y="0"/>
                        <a:pt x="33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1" name="Google Shape;5511;p32"/>
                <p:cNvSpPr/>
                <p:nvPr/>
              </p:nvSpPr>
              <p:spPr>
                <a:xfrm>
                  <a:off x="3313688" y="309232"/>
                  <a:ext cx="45857" cy="45823"/>
                </a:xfrm>
                <a:custGeom>
                  <a:avLst/>
                  <a:gdLst/>
                  <a:ahLst/>
                  <a:cxnLst/>
                  <a:rect l="l" t="t" r="r" b="b"/>
                  <a:pathLst>
                    <a:path w="1339" h="1338" extrusionOk="0">
                      <a:moveTo>
                        <a:pt x="670" y="1"/>
                      </a:moveTo>
                      <a:cubicBezTo>
                        <a:pt x="305" y="1"/>
                        <a:pt x="1" y="274"/>
                        <a:pt x="1" y="669"/>
                      </a:cubicBezTo>
                      <a:cubicBezTo>
                        <a:pt x="1" y="1034"/>
                        <a:pt x="305" y="1338"/>
                        <a:pt x="670" y="1338"/>
                      </a:cubicBezTo>
                      <a:cubicBezTo>
                        <a:pt x="1034" y="1338"/>
                        <a:pt x="1338" y="1034"/>
                        <a:pt x="1338" y="669"/>
                      </a:cubicBezTo>
                      <a:cubicBezTo>
                        <a:pt x="1338" y="274"/>
                        <a:pt x="1034" y="1"/>
                        <a:pt x="670"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2" name="Google Shape;5512;p32"/>
                <p:cNvSpPr/>
                <p:nvPr/>
              </p:nvSpPr>
              <p:spPr>
                <a:xfrm>
                  <a:off x="4561838" y="291526"/>
                  <a:ext cx="45823" cy="45857"/>
                </a:xfrm>
                <a:custGeom>
                  <a:avLst/>
                  <a:gdLst/>
                  <a:ahLst/>
                  <a:cxnLst/>
                  <a:rect l="l" t="t" r="r" b="b"/>
                  <a:pathLst>
                    <a:path w="1338" h="1339" extrusionOk="0">
                      <a:moveTo>
                        <a:pt x="669" y="1"/>
                      </a:moveTo>
                      <a:cubicBezTo>
                        <a:pt x="274" y="1"/>
                        <a:pt x="0" y="305"/>
                        <a:pt x="0" y="670"/>
                      </a:cubicBezTo>
                      <a:cubicBezTo>
                        <a:pt x="0" y="1034"/>
                        <a:pt x="274" y="1338"/>
                        <a:pt x="669" y="1338"/>
                      </a:cubicBezTo>
                      <a:cubicBezTo>
                        <a:pt x="1034" y="1338"/>
                        <a:pt x="1338" y="1034"/>
                        <a:pt x="1338" y="670"/>
                      </a:cubicBezTo>
                      <a:cubicBezTo>
                        <a:pt x="1338" y="305"/>
                        <a:pt x="1034" y="1"/>
                        <a:pt x="669"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3" name="Google Shape;5513;p32"/>
                <p:cNvSpPr/>
                <p:nvPr/>
              </p:nvSpPr>
              <p:spPr>
                <a:xfrm>
                  <a:off x="2849429" y="47958"/>
                  <a:ext cx="46885" cy="45823"/>
                </a:xfrm>
                <a:custGeom>
                  <a:avLst/>
                  <a:gdLst/>
                  <a:ahLst/>
                  <a:cxnLst/>
                  <a:rect l="l" t="t" r="r" b="b"/>
                  <a:pathLst>
                    <a:path w="1369" h="1338" extrusionOk="0">
                      <a:moveTo>
                        <a:pt x="699" y="0"/>
                      </a:moveTo>
                      <a:cubicBezTo>
                        <a:pt x="304" y="0"/>
                        <a:pt x="0" y="304"/>
                        <a:pt x="0" y="669"/>
                      </a:cubicBezTo>
                      <a:cubicBezTo>
                        <a:pt x="0" y="1064"/>
                        <a:pt x="304" y="1338"/>
                        <a:pt x="699" y="1338"/>
                      </a:cubicBezTo>
                      <a:cubicBezTo>
                        <a:pt x="1064" y="1338"/>
                        <a:pt x="1368" y="1064"/>
                        <a:pt x="1368" y="669"/>
                      </a:cubicBezTo>
                      <a:cubicBezTo>
                        <a:pt x="1368" y="304"/>
                        <a:pt x="1064" y="0"/>
                        <a:pt x="699"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4" name="Google Shape;5514;p32"/>
                <p:cNvSpPr/>
                <p:nvPr/>
              </p:nvSpPr>
              <p:spPr>
                <a:xfrm>
                  <a:off x="5650703" y="385228"/>
                  <a:ext cx="45823" cy="45823"/>
                </a:xfrm>
                <a:custGeom>
                  <a:avLst/>
                  <a:gdLst/>
                  <a:ahLst/>
                  <a:cxnLst/>
                  <a:rect l="l" t="t" r="r" b="b"/>
                  <a:pathLst>
                    <a:path w="1338" h="1338" extrusionOk="0">
                      <a:moveTo>
                        <a:pt x="669" y="0"/>
                      </a:moveTo>
                      <a:cubicBezTo>
                        <a:pt x="274" y="0"/>
                        <a:pt x="0" y="304"/>
                        <a:pt x="0" y="669"/>
                      </a:cubicBezTo>
                      <a:cubicBezTo>
                        <a:pt x="0" y="1064"/>
                        <a:pt x="274" y="1338"/>
                        <a:pt x="669" y="1338"/>
                      </a:cubicBezTo>
                      <a:cubicBezTo>
                        <a:pt x="1034" y="1338"/>
                        <a:pt x="1338" y="1064"/>
                        <a:pt x="1338" y="669"/>
                      </a:cubicBezTo>
                      <a:cubicBezTo>
                        <a:pt x="1338" y="304"/>
                        <a:pt x="1034" y="0"/>
                        <a:pt x="669"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5" name="Google Shape;5515;p32"/>
                <p:cNvSpPr/>
                <p:nvPr/>
              </p:nvSpPr>
              <p:spPr>
                <a:xfrm>
                  <a:off x="3571846" y="148920"/>
                  <a:ext cx="22946" cy="22946"/>
                </a:xfrm>
                <a:custGeom>
                  <a:avLst/>
                  <a:gdLst/>
                  <a:ahLst/>
                  <a:cxnLst/>
                  <a:rect l="l" t="t" r="r" b="b"/>
                  <a:pathLst>
                    <a:path w="670" h="670" extrusionOk="0">
                      <a:moveTo>
                        <a:pt x="335" y="1"/>
                      </a:moveTo>
                      <a:cubicBezTo>
                        <a:pt x="153" y="1"/>
                        <a:pt x="1" y="122"/>
                        <a:pt x="1" y="335"/>
                      </a:cubicBezTo>
                      <a:cubicBezTo>
                        <a:pt x="1" y="517"/>
                        <a:pt x="153" y="669"/>
                        <a:pt x="335" y="669"/>
                      </a:cubicBezTo>
                      <a:cubicBezTo>
                        <a:pt x="518" y="669"/>
                        <a:pt x="670" y="517"/>
                        <a:pt x="670" y="335"/>
                      </a:cubicBezTo>
                      <a:cubicBezTo>
                        <a:pt x="670" y="122"/>
                        <a:pt x="518" y="1"/>
                        <a:pt x="335"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6" name="Google Shape;5516;p32"/>
                <p:cNvSpPr/>
                <p:nvPr/>
              </p:nvSpPr>
              <p:spPr>
                <a:xfrm>
                  <a:off x="4044461" y="89603"/>
                  <a:ext cx="22946" cy="22912"/>
                </a:xfrm>
                <a:custGeom>
                  <a:avLst/>
                  <a:gdLst/>
                  <a:ahLst/>
                  <a:cxnLst/>
                  <a:rect l="l" t="t" r="r" b="b"/>
                  <a:pathLst>
                    <a:path w="670" h="669" extrusionOk="0">
                      <a:moveTo>
                        <a:pt x="335" y="0"/>
                      </a:moveTo>
                      <a:cubicBezTo>
                        <a:pt x="153" y="0"/>
                        <a:pt x="1" y="122"/>
                        <a:pt x="1" y="334"/>
                      </a:cubicBezTo>
                      <a:cubicBezTo>
                        <a:pt x="1" y="517"/>
                        <a:pt x="153" y="669"/>
                        <a:pt x="335" y="669"/>
                      </a:cubicBezTo>
                      <a:cubicBezTo>
                        <a:pt x="517" y="669"/>
                        <a:pt x="669" y="517"/>
                        <a:pt x="669" y="334"/>
                      </a:cubicBezTo>
                      <a:cubicBezTo>
                        <a:pt x="669" y="122"/>
                        <a:pt x="517" y="0"/>
                        <a:pt x="33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7" name="Google Shape;5517;p32"/>
                <p:cNvSpPr/>
                <p:nvPr/>
              </p:nvSpPr>
              <p:spPr>
                <a:xfrm>
                  <a:off x="5109387" y="55253"/>
                  <a:ext cx="22946" cy="22912"/>
                </a:xfrm>
                <a:custGeom>
                  <a:avLst/>
                  <a:gdLst/>
                  <a:ahLst/>
                  <a:cxnLst/>
                  <a:rect l="l" t="t" r="r" b="b"/>
                  <a:pathLst>
                    <a:path w="670" h="669" extrusionOk="0">
                      <a:moveTo>
                        <a:pt x="335" y="0"/>
                      </a:moveTo>
                      <a:cubicBezTo>
                        <a:pt x="152" y="0"/>
                        <a:pt x="0" y="152"/>
                        <a:pt x="0" y="334"/>
                      </a:cubicBezTo>
                      <a:cubicBezTo>
                        <a:pt x="0" y="517"/>
                        <a:pt x="152" y="669"/>
                        <a:pt x="335" y="669"/>
                      </a:cubicBezTo>
                      <a:cubicBezTo>
                        <a:pt x="517" y="669"/>
                        <a:pt x="669" y="517"/>
                        <a:pt x="669" y="334"/>
                      </a:cubicBezTo>
                      <a:cubicBezTo>
                        <a:pt x="669" y="152"/>
                        <a:pt x="517" y="0"/>
                        <a:pt x="33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8" name="Google Shape;5518;p32"/>
                <p:cNvSpPr/>
                <p:nvPr/>
              </p:nvSpPr>
              <p:spPr>
                <a:xfrm>
                  <a:off x="1129725" y="314438"/>
                  <a:ext cx="12535" cy="13562"/>
                </a:xfrm>
                <a:custGeom>
                  <a:avLst/>
                  <a:gdLst/>
                  <a:ahLst/>
                  <a:cxnLst/>
                  <a:rect l="l" t="t" r="r" b="b"/>
                  <a:pathLst>
                    <a:path w="366" h="396" extrusionOk="0">
                      <a:moveTo>
                        <a:pt x="183" y="1"/>
                      </a:moveTo>
                      <a:cubicBezTo>
                        <a:pt x="92" y="1"/>
                        <a:pt x="1" y="92"/>
                        <a:pt x="1" y="213"/>
                      </a:cubicBezTo>
                      <a:cubicBezTo>
                        <a:pt x="1" y="304"/>
                        <a:pt x="92" y="396"/>
                        <a:pt x="183" y="396"/>
                      </a:cubicBezTo>
                      <a:cubicBezTo>
                        <a:pt x="305" y="396"/>
                        <a:pt x="365" y="304"/>
                        <a:pt x="365" y="213"/>
                      </a:cubicBezTo>
                      <a:cubicBezTo>
                        <a:pt x="365" y="92"/>
                        <a:pt x="305"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9" name="Google Shape;5519;p32"/>
                <p:cNvSpPr/>
                <p:nvPr/>
              </p:nvSpPr>
              <p:spPr>
                <a:xfrm>
                  <a:off x="8110530" y="330055"/>
                  <a:ext cx="12500" cy="13562"/>
                </a:xfrm>
                <a:custGeom>
                  <a:avLst/>
                  <a:gdLst/>
                  <a:ahLst/>
                  <a:cxnLst/>
                  <a:rect l="l" t="t" r="r" b="b"/>
                  <a:pathLst>
                    <a:path w="365" h="396" extrusionOk="0">
                      <a:moveTo>
                        <a:pt x="183" y="0"/>
                      </a:moveTo>
                      <a:cubicBezTo>
                        <a:pt x="91" y="0"/>
                        <a:pt x="0" y="92"/>
                        <a:pt x="0" y="183"/>
                      </a:cubicBezTo>
                      <a:cubicBezTo>
                        <a:pt x="0" y="304"/>
                        <a:pt x="91" y="396"/>
                        <a:pt x="183" y="396"/>
                      </a:cubicBezTo>
                      <a:cubicBezTo>
                        <a:pt x="304" y="396"/>
                        <a:pt x="365" y="304"/>
                        <a:pt x="365" y="183"/>
                      </a:cubicBezTo>
                      <a:cubicBezTo>
                        <a:pt x="365" y="92"/>
                        <a:pt x="304"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0" name="Google Shape;5520;p32"/>
                <p:cNvSpPr/>
                <p:nvPr/>
              </p:nvSpPr>
              <p:spPr>
                <a:xfrm>
                  <a:off x="8873564" y="97925"/>
                  <a:ext cx="22912" cy="22912"/>
                </a:xfrm>
                <a:custGeom>
                  <a:avLst/>
                  <a:gdLst/>
                  <a:ahLst/>
                  <a:cxnLst/>
                  <a:rect l="l" t="t" r="r" b="b"/>
                  <a:pathLst>
                    <a:path w="669" h="669" extrusionOk="0">
                      <a:moveTo>
                        <a:pt x="335" y="0"/>
                      </a:moveTo>
                      <a:cubicBezTo>
                        <a:pt x="152" y="0"/>
                        <a:pt x="0" y="152"/>
                        <a:pt x="0" y="335"/>
                      </a:cubicBezTo>
                      <a:cubicBezTo>
                        <a:pt x="0" y="517"/>
                        <a:pt x="152" y="669"/>
                        <a:pt x="335" y="669"/>
                      </a:cubicBezTo>
                      <a:cubicBezTo>
                        <a:pt x="517" y="669"/>
                        <a:pt x="669" y="517"/>
                        <a:pt x="669" y="335"/>
                      </a:cubicBezTo>
                      <a:cubicBezTo>
                        <a:pt x="669" y="152"/>
                        <a:pt x="517" y="0"/>
                        <a:pt x="33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1" name="Google Shape;5521;p32"/>
                <p:cNvSpPr/>
                <p:nvPr/>
              </p:nvSpPr>
              <p:spPr>
                <a:xfrm>
                  <a:off x="8815275" y="1030622"/>
                  <a:ext cx="22912" cy="22946"/>
                </a:xfrm>
                <a:custGeom>
                  <a:avLst/>
                  <a:gdLst/>
                  <a:ahLst/>
                  <a:cxnLst/>
                  <a:rect l="l" t="t" r="r" b="b"/>
                  <a:pathLst>
                    <a:path w="669" h="670" extrusionOk="0">
                      <a:moveTo>
                        <a:pt x="334" y="1"/>
                      </a:moveTo>
                      <a:cubicBezTo>
                        <a:pt x="152" y="1"/>
                        <a:pt x="0" y="153"/>
                        <a:pt x="0" y="335"/>
                      </a:cubicBezTo>
                      <a:cubicBezTo>
                        <a:pt x="0" y="517"/>
                        <a:pt x="152" y="669"/>
                        <a:pt x="334" y="669"/>
                      </a:cubicBezTo>
                      <a:cubicBezTo>
                        <a:pt x="517" y="669"/>
                        <a:pt x="669" y="517"/>
                        <a:pt x="669" y="335"/>
                      </a:cubicBezTo>
                      <a:cubicBezTo>
                        <a:pt x="669" y="153"/>
                        <a:pt x="517" y="1"/>
                        <a:pt x="334"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2" name="Google Shape;5522;p32"/>
                <p:cNvSpPr/>
                <p:nvPr/>
              </p:nvSpPr>
              <p:spPr>
                <a:xfrm>
                  <a:off x="8521705" y="1592760"/>
                  <a:ext cx="22946" cy="22912"/>
                </a:xfrm>
                <a:custGeom>
                  <a:avLst/>
                  <a:gdLst/>
                  <a:ahLst/>
                  <a:cxnLst/>
                  <a:rect l="l" t="t" r="r" b="b"/>
                  <a:pathLst>
                    <a:path w="670" h="669" extrusionOk="0">
                      <a:moveTo>
                        <a:pt x="335" y="0"/>
                      </a:moveTo>
                      <a:cubicBezTo>
                        <a:pt x="153" y="0"/>
                        <a:pt x="1" y="152"/>
                        <a:pt x="1" y="335"/>
                      </a:cubicBezTo>
                      <a:cubicBezTo>
                        <a:pt x="1" y="517"/>
                        <a:pt x="153" y="669"/>
                        <a:pt x="335" y="669"/>
                      </a:cubicBezTo>
                      <a:cubicBezTo>
                        <a:pt x="517" y="669"/>
                        <a:pt x="669" y="517"/>
                        <a:pt x="669" y="335"/>
                      </a:cubicBezTo>
                      <a:cubicBezTo>
                        <a:pt x="669" y="152"/>
                        <a:pt x="517" y="0"/>
                        <a:pt x="33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3" name="Google Shape;5523;p32"/>
                <p:cNvSpPr/>
                <p:nvPr/>
              </p:nvSpPr>
              <p:spPr>
                <a:xfrm>
                  <a:off x="9054699" y="1170112"/>
                  <a:ext cx="12500" cy="13562"/>
                </a:xfrm>
                <a:custGeom>
                  <a:avLst/>
                  <a:gdLst/>
                  <a:ahLst/>
                  <a:cxnLst/>
                  <a:rect l="l" t="t" r="r" b="b"/>
                  <a:pathLst>
                    <a:path w="365" h="396" extrusionOk="0">
                      <a:moveTo>
                        <a:pt x="183" y="1"/>
                      </a:moveTo>
                      <a:cubicBezTo>
                        <a:pt x="91" y="1"/>
                        <a:pt x="0" y="92"/>
                        <a:pt x="0" y="213"/>
                      </a:cubicBezTo>
                      <a:cubicBezTo>
                        <a:pt x="0" y="305"/>
                        <a:pt x="91" y="396"/>
                        <a:pt x="183" y="396"/>
                      </a:cubicBezTo>
                      <a:cubicBezTo>
                        <a:pt x="304" y="396"/>
                        <a:pt x="365" y="305"/>
                        <a:pt x="365" y="213"/>
                      </a:cubicBezTo>
                      <a:cubicBezTo>
                        <a:pt x="365" y="92"/>
                        <a:pt x="30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4" name="Google Shape;5524;p32"/>
                <p:cNvSpPr/>
                <p:nvPr/>
              </p:nvSpPr>
              <p:spPr>
                <a:xfrm>
                  <a:off x="9187922" y="1032437"/>
                  <a:ext cx="13562" cy="13014"/>
                </a:xfrm>
                <a:custGeom>
                  <a:avLst/>
                  <a:gdLst/>
                  <a:ahLst/>
                  <a:cxnLst/>
                  <a:rect l="l" t="t" r="r" b="b"/>
                  <a:pathLst>
                    <a:path w="396" h="380" extrusionOk="0">
                      <a:moveTo>
                        <a:pt x="184" y="1"/>
                      </a:moveTo>
                      <a:cubicBezTo>
                        <a:pt x="93" y="1"/>
                        <a:pt x="26" y="60"/>
                        <a:pt x="1" y="160"/>
                      </a:cubicBezTo>
                      <a:cubicBezTo>
                        <a:pt x="1" y="252"/>
                        <a:pt x="62" y="343"/>
                        <a:pt x="153" y="373"/>
                      </a:cubicBezTo>
                      <a:cubicBezTo>
                        <a:pt x="165" y="377"/>
                        <a:pt x="178" y="379"/>
                        <a:pt x="191" y="379"/>
                      </a:cubicBezTo>
                      <a:cubicBezTo>
                        <a:pt x="274" y="379"/>
                        <a:pt x="366" y="300"/>
                        <a:pt x="366" y="221"/>
                      </a:cubicBezTo>
                      <a:cubicBezTo>
                        <a:pt x="396" y="130"/>
                        <a:pt x="335" y="8"/>
                        <a:pt x="244" y="8"/>
                      </a:cubicBezTo>
                      <a:cubicBezTo>
                        <a:pt x="223" y="3"/>
                        <a:pt x="203" y="1"/>
                        <a:pt x="184"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5" name="Google Shape;5525;p32"/>
                <p:cNvSpPr/>
                <p:nvPr/>
              </p:nvSpPr>
              <p:spPr>
                <a:xfrm>
                  <a:off x="8799658" y="489306"/>
                  <a:ext cx="12500" cy="12535"/>
                </a:xfrm>
                <a:custGeom>
                  <a:avLst/>
                  <a:gdLst/>
                  <a:ahLst/>
                  <a:cxnLst/>
                  <a:rect l="l" t="t" r="r" b="b"/>
                  <a:pathLst>
                    <a:path w="365" h="366" extrusionOk="0">
                      <a:moveTo>
                        <a:pt x="183" y="1"/>
                      </a:moveTo>
                      <a:cubicBezTo>
                        <a:pt x="61" y="1"/>
                        <a:pt x="0" y="92"/>
                        <a:pt x="0" y="183"/>
                      </a:cubicBezTo>
                      <a:cubicBezTo>
                        <a:pt x="0" y="275"/>
                        <a:pt x="61" y="366"/>
                        <a:pt x="183" y="366"/>
                      </a:cubicBezTo>
                      <a:cubicBezTo>
                        <a:pt x="274" y="366"/>
                        <a:pt x="365" y="275"/>
                        <a:pt x="365" y="183"/>
                      </a:cubicBezTo>
                      <a:cubicBezTo>
                        <a:pt x="365" y="92"/>
                        <a:pt x="27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6" name="Google Shape;5526;p32"/>
                <p:cNvSpPr/>
                <p:nvPr/>
              </p:nvSpPr>
              <p:spPr>
                <a:xfrm>
                  <a:off x="9207717" y="641296"/>
                  <a:ext cx="12535" cy="12535"/>
                </a:xfrm>
                <a:custGeom>
                  <a:avLst/>
                  <a:gdLst/>
                  <a:ahLst/>
                  <a:cxnLst/>
                  <a:rect l="l" t="t" r="r" b="b"/>
                  <a:pathLst>
                    <a:path w="366" h="366" extrusionOk="0">
                      <a:moveTo>
                        <a:pt x="183" y="1"/>
                      </a:moveTo>
                      <a:cubicBezTo>
                        <a:pt x="91" y="1"/>
                        <a:pt x="0" y="92"/>
                        <a:pt x="0" y="183"/>
                      </a:cubicBezTo>
                      <a:cubicBezTo>
                        <a:pt x="0" y="274"/>
                        <a:pt x="91" y="365"/>
                        <a:pt x="183" y="365"/>
                      </a:cubicBezTo>
                      <a:cubicBezTo>
                        <a:pt x="274" y="365"/>
                        <a:pt x="365" y="274"/>
                        <a:pt x="365" y="183"/>
                      </a:cubicBezTo>
                      <a:cubicBezTo>
                        <a:pt x="365" y="92"/>
                        <a:pt x="27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7" name="Google Shape;5527;p32"/>
                <p:cNvSpPr/>
                <p:nvPr/>
              </p:nvSpPr>
              <p:spPr>
                <a:xfrm>
                  <a:off x="8350981" y="608008"/>
                  <a:ext cx="12535" cy="12500"/>
                </a:xfrm>
                <a:custGeom>
                  <a:avLst/>
                  <a:gdLst/>
                  <a:ahLst/>
                  <a:cxnLst/>
                  <a:rect l="l" t="t" r="r" b="b"/>
                  <a:pathLst>
                    <a:path w="366" h="365" extrusionOk="0">
                      <a:moveTo>
                        <a:pt x="183" y="0"/>
                      </a:moveTo>
                      <a:cubicBezTo>
                        <a:pt x="92" y="0"/>
                        <a:pt x="1" y="61"/>
                        <a:pt x="1" y="182"/>
                      </a:cubicBezTo>
                      <a:cubicBezTo>
                        <a:pt x="1" y="274"/>
                        <a:pt x="92" y="365"/>
                        <a:pt x="183" y="365"/>
                      </a:cubicBezTo>
                      <a:cubicBezTo>
                        <a:pt x="305" y="365"/>
                        <a:pt x="365" y="274"/>
                        <a:pt x="365" y="182"/>
                      </a:cubicBezTo>
                      <a:cubicBezTo>
                        <a:pt x="365" y="61"/>
                        <a:pt x="305"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8" name="Google Shape;5528;p32"/>
                <p:cNvSpPr/>
                <p:nvPr/>
              </p:nvSpPr>
              <p:spPr>
                <a:xfrm>
                  <a:off x="9061960" y="2302711"/>
                  <a:ext cx="22946" cy="22912"/>
                </a:xfrm>
                <a:custGeom>
                  <a:avLst/>
                  <a:gdLst/>
                  <a:ahLst/>
                  <a:cxnLst/>
                  <a:rect l="l" t="t" r="r" b="b"/>
                  <a:pathLst>
                    <a:path w="670" h="669" extrusionOk="0">
                      <a:moveTo>
                        <a:pt x="335" y="0"/>
                      </a:moveTo>
                      <a:cubicBezTo>
                        <a:pt x="153" y="0"/>
                        <a:pt x="1" y="152"/>
                        <a:pt x="1" y="334"/>
                      </a:cubicBezTo>
                      <a:cubicBezTo>
                        <a:pt x="1" y="517"/>
                        <a:pt x="153" y="669"/>
                        <a:pt x="335" y="669"/>
                      </a:cubicBezTo>
                      <a:cubicBezTo>
                        <a:pt x="518" y="669"/>
                        <a:pt x="670" y="517"/>
                        <a:pt x="670" y="334"/>
                      </a:cubicBezTo>
                      <a:cubicBezTo>
                        <a:pt x="670" y="152"/>
                        <a:pt x="518" y="0"/>
                        <a:pt x="33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9" name="Google Shape;5529;p32"/>
                <p:cNvSpPr/>
                <p:nvPr/>
              </p:nvSpPr>
              <p:spPr>
                <a:xfrm>
                  <a:off x="8768424" y="2864815"/>
                  <a:ext cx="22912" cy="22946"/>
                </a:xfrm>
                <a:custGeom>
                  <a:avLst/>
                  <a:gdLst/>
                  <a:ahLst/>
                  <a:cxnLst/>
                  <a:rect l="l" t="t" r="r" b="b"/>
                  <a:pathLst>
                    <a:path w="669" h="670" extrusionOk="0">
                      <a:moveTo>
                        <a:pt x="335" y="1"/>
                      </a:moveTo>
                      <a:cubicBezTo>
                        <a:pt x="152" y="1"/>
                        <a:pt x="0" y="153"/>
                        <a:pt x="0" y="335"/>
                      </a:cubicBezTo>
                      <a:cubicBezTo>
                        <a:pt x="0" y="517"/>
                        <a:pt x="152" y="669"/>
                        <a:pt x="335" y="669"/>
                      </a:cubicBezTo>
                      <a:cubicBezTo>
                        <a:pt x="547" y="669"/>
                        <a:pt x="669" y="517"/>
                        <a:pt x="669" y="335"/>
                      </a:cubicBezTo>
                      <a:cubicBezTo>
                        <a:pt x="669" y="153"/>
                        <a:pt x="547" y="1"/>
                        <a:pt x="335"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0" name="Google Shape;5530;p32"/>
                <p:cNvSpPr/>
                <p:nvPr/>
              </p:nvSpPr>
              <p:spPr>
                <a:xfrm>
                  <a:off x="8461327" y="3144857"/>
                  <a:ext cx="12535" cy="13562"/>
                </a:xfrm>
                <a:custGeom>
                  <a:avLst/>
                  <a:gdLst/>
                  <a:ahLst/>
                  <a:cxnLst/>
                  <a:rect l="l" t="t" r="r" b="b"/>
                  <a:pathLst>
                    <a:path w="366" h="396" extrusionOk="0">
                      <a:moveTo>
                        <a:pt x="183" y="0"/>
                      </a:moveTo>
                      <a:cubicBezTo>
                        <a:pt x="92" y="0"/>
                        <a:pt x="1" y="91"/>
                        <a:pt x="1" y="182"/>
                      </a:cubicBezTo>
                      <a:cubicBezTo>
                        <a:pt x="1" y="304"/>
                        <a:pt x="92" y="395"/>
                        <a:pt x="183" y="395"/>
                      </a:cubicBezTo>
                      <a:cubicBezTo>
                        <a:pt x="305" y="395"/>
                        <a:pt x="365" y="304"/>
                        <a:pt x="365" y="182"/>
                      </a:cubicBezTo>
                      <a:cubicBezTo>
                        <a:pt x="365" y="91"/>
                        <a:pt x="305"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1" name="Google Shape;5531;p32"/>
                <p:cNvSpPr/>
                <p:nvPr/>
              </p:nvSpPr>
              <p:spPr>
                <a:xfrm>
                  <a:off x="4773145" y="353994"/>
                  <a:ext cx="12535" cy="12535"/>
                </a:xfrm>
                <a:custGeom>
                  <a:avLst/>
                  <a:gdLst/>
                  <a:ahLst/>
                  <a:cxnLst/>
                  <a:rect l="l" t="t" r="r" b="b"/>
                  <a:pathLst>
                    <a:path w="366" h="366" extrusionOk="0">
                      <a:moveTo>
                        <a:pt x="183" y="1"/>
                      </a:moveTo>
                      <a:cubicBezTo>
                        <a:pt x="92" y="1"/>
                        <a:pt x="1" y="92"/>
                        <a:pt x="1" y="183"/>
                      </a:cubicBezTo>
                      <a:cubicBezTo>
                        <a:pt x="1" y="305"/>
                        <a:pt x="92" y="365"/>
                        <a:pt x="183" y="365"/>
                      </a:cubicBezTo>
                      <a:cubicBezTo>
                        <a:pt x="305" y="365"/>
                        <a:pt x="365" y="305"/>
                        <a:pt x="365" y="183"/>
                      </a:cubicBezTo>
                      <a:cubicBezTo>
                        <a:pt x="365" y="92"/>
                        <a:pt x="305"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2" name="Google Shape;5532;p32"/>
                <p:cNvSpPr/>
                <p:nvPr/>
              </p:nvSpPr>
              <p:spPr>
                <a:xfrm>
                  <a:off x="7493219" y="249881"/>
                  <a:ext cx="12535" cy="12535"/>
                </a:xfrm>
                <a:custGeom>
                  <a:avLst/>
                  <a:gdLst/>
                  <a:ahLst/>
                  <a:cxnLst/>
                  <a:rect l="l" t="t" r="r" b="b"/>
                  <a:pathLst>
                    <a:path w="366" h="366" extrusionOk="0">
                      <a:moveTo>
                        <a:pt x="183" y="1"/>
                      </a:moveTo>
                      <a:cubicBezTo>
                        <a:pt x="61" y="1"/>
                        <a:pt x="1" y="62"/>
                        <a:pt x="1" y="183"/>
                      </a:cubicBezTo>
                      <a:cubicBezTo>
                        <a:pt x="1" y="275"/>
                        <a:pt x="61" y="366"/>
                        <a:pt x="183" y="366"/>
                      </a:cubicBezTo>
                      <a:cubicBezTo>
                        <a:pt x="274" y="366"/>
                        <a:pt x="365" y="275"/>
                        <a:pt x="365" y="183"/>
                      </a:cubicBezTo>
                      <a:cubicBezTo>
                        <a:pt x="365" y="62"/>
                        <a:pt x="27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3" name="Google Shape;5533;p32"/>
                <p:cNvSpPr/>
                <p:nvPr/>
              </p:nvSpPr>
              <p:spPr>
                <a:xfrm>
                  <a:off x="6829091" y="600713"/>
                  <a:ext cx="12500" cy="13562"/>
                </a:xfrm>
                <a:custGeom>
                  <a:avLst/>
                  <a:gdLst/>
                  <a:ahLst/>
                  <a:cxnLst/>
                  <a:rect l="l" t="t" r="r" b="b"/>
                  <a:pathLst>
                    <a:path w="365" h="396" extrusionOk="0">
                      <a:moveTo>
                        <a:pt x="182" y="0"/>
                      </a:moveTo>
                      <a:cubicBezTo>
                        <a:pt x="91" y="0"/>
                        <a:pt x="0" y="91"/>
                        <a:pt x="0" y="213"/>
                      </a:cubicBezTo>
                      <a:cubicBezTo>
                        <a:pt x="0" y="304"/>
                        <a:pt x="91" y="395"/>
                        <a:pt x="182" y="395"/>
                      </a:cubicBezTo>
                      <a:cubicBezTo>
                        <a:pt x="304" y="395"/>
                        <a:pt x="365" y="304"/>
                        <a:pt x="365" y="213"/>
                      </a:cubicBezTo>
                      <a:cubicBezTo>
                        <a:pt x="365" y="91"/>
                        <a:pt x="304" y="0"/>
                        <a:pt x="182"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4" name="Google Shape;5534;p32"/>
                <p:cNvSpPr/>
                <p:nvPr/>
              </p:nvSpPr>
              <p:spPr>
                <a:xfrm>
                  <a:off x="2440308" y="238443"/>
                  <a:ext cx="22946" cy="22946"/>
                </a:xfrm>
                <a:custGeom>
                  <a:avLst/>
                  <a:gdLst/>
                  <a:ahLst/>
                  <a:cxnLst/>
                  <a:rect l="l" t="t" r="r" b="b"/>
                  <a:pathLst>
                    <a:path w="670" h="670" extrusionOk="0">
                      <a:moveTo>
                        <a:pt x="335" y="1"/>
                      </a:moveTo>
                      <a:cubicBezTo>
                        <a:pt x="153" y="1"/>
                        <a:pt x="1" y="153"/>
                        <a:pt x="1" y="335"/>
                      </a:cubicBezTo>
                      <a:cubicBezTo>
                        <a:pt x="1" y="517"/>
                        <a:pt x="153" y="669"/>
                        <a:pt x="335" y="669"/>
                      </a:cubicBezTo>
                      <a:cubicBezTo>
                        <a:pt x="518" y="669"/>
                        <a:pt x="670" y="517"/>
                        <a:pt x="670" y="335"/>
                      </a:cubicBezTo>
                      <a:cubicBezTo>
                        <a:pt x="670" y="153"/>
                        <a:pt x="518" y="1"/>
                        <a:pt x="335"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5" name="Google Shape;5535;p32"/>
                <p:cNvSpPr/>
                <p:nvPr/>
              </p:nvSpPr>
              <p:spPr>
                <a:xfrm>
                  <a:off x="9306589" y="1225285"/>
                  <a:ext cx="46885" cy="45857"/>
                </a:xfrm>
                <a:custGeom>
                  <a:avLst/>
                  <a:gdLst/>
                  <a:ahLst/>
                  <a:cxnLst/>
                  <a:rect l="l" t="t" r="r" b="b"/>
                  <a:pathLst>
                    <a:path w="1369" h="1339" extrusionOk="0">
                      <a:moveTo>
                        <a:pt x="670" y="1"/>
                      </a:moveTo>
                      <a:cubicBezTo>
                        <a:pt x="305" y="1"/>
                        <a:pt x="1" y="305"/>
                        <a:pt x="1" y="669"/>
                      </a:cubicBezTo>
                      <a:cubicBezTo>
                        <a:pt x="1" y="1034"/>
                        <a:pt x="305" y="1338"/>
                        <a:pt x="670" y="1338"/>
                      </a:cubicBezTo>
                      <a:cubicBezTo>
                        <a:pt x="1065" y="1338"/>
                        <a:pt x="1369" y="1034"/>
                        <a:pt x="1369" y="669"/>
                      </a:cubicBezTo>
                      <a:cubicBezTo>
                        <a:pt x="1369" y="305"/>
                        <a:pt x="1065" y="1"/>
                        <a:pt x="670"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6" name="Google Shape;5536;p32"/>
                <p:cNvSpPr/>
                <p:nvPr/>
              </p:nvSpPr>
              <p:spPr>
                <a:xfrm>
                  <a:off x="7383935" y="536156"/>
                  <a:ext cx="22912" cy="22946"/>
                </a:xfrm>
                <a:custGeom>
                  <a:avLst/>
                  <a:gdLst/>
                  <a:ahLst/>
                  <a:cxnLst/>
                  <a:rect l="l" t="t" r="r" b="b"/>
                  <a:pathLst>
                    <a:path w="669" h="670" extrusionOk="0">
                      <a:moveTo>
                        <a:pt x="334" y="1"/>
                      </a:moveTo>
                      <a:cubicBezTo>
                        <a:pt x="152" y="1"/>
                        <a:pt x="0" y="153"/>
                        <a:pt x="0" y="335"/>
                      </a:cubicBezTo>
                      <a:cubicBezTo>
                        <a:pt x="0" y="518"/>
                        <a:pt x="152" y="669"/>
                        <a:pt x="334" y="669"/>
                      </a:cubicBezTo>
                      <a:cubicBezTo>
                        <a:pt x="517" y="669"/>
                        <a:pt x="669" y="518"/>
                        <a:pt x="669" y="335"/>
                      </a:cubicBezTo>
                      <a:cubicBezTo>
                        <a:pt x="669" y="153"/>
                        <a:pt x="517" y="1"/>
                        <a:pt x="334"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7" name="Google Shape;5537;p32"/>
                <p:cNvSpPr/>
                <p:nvPr/>
              </p:nvSpPr>
              <p:spPr>
                <a:xfrm>
                  <a:off x="7240266" y="135392"/>
                  <a:ext cx="22946" cy="22946"/>
                </a:xfrm>
                <a:custGeom>
                  <a:avLst/>
                  <a:gdLst/>
                  <a:ahLst/>
                  <a:cxnLst/>
                  <a:rect l="l" t="t" r="r" b="b"/>
                  <a:pathLst>
                    <a:path w="670" h="670" extrusionOk="0">
                      <a:moveTo>
                        <a:pt x="335" y="0"/>
                      </a:moveTo>
                      <a:cubicBezTo>
                        <a:pt x="152" y="0"/>
                        <a:pt x="0" y="152"/>
                        <a:pt x="0" y="335"/>
                      </a:cubicBezTo>
                      <a:cubicBezTo>
                        <a:pt x="0" y="517"/>
                        <a:pt x="152" y="669"/>
                        <a:pt x="335" y="669"/>
                      </a:cubicBezTo>
                      <a:cubicBezTo>
                        <a:pt x="517" y="669"/>
                        <a:pt x="669" y="517"/>
                        <a:pt x="669" y="335"/>
                      </a:cubicBezTo>
                      <a:cubicBezTo>
                        <a:pt x="669" y="152"/>
                        <a:pt x="517" y="0"/>
                        <a:pt x="33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8" name="Google Shape;5538;p32"/>
                <p:cNvSpPr/>
                <p:nvPr/>
              </p:nvSpPr>
              <p:spPr>
                <a:xfrm>
                  <a:off x="5949444" y="4811443"/>
                  <a:ext cx="22946" cy="22946"/>
                </a:xfrm>
                <a:custGeom>
                  <a:avLst/>
                  <a:gdLst/>
                  <a:ahLst/>
                  <a:cxnLst/>
                  <a:rect l="l" t="t" r="r" b="b"/>
                  <a:pathLst>
                    <a:path w="670" h="670" extrusionOk="0">
                      <a:moveTo>
                        <a:pt x="335" y="0"/>
                      </a:moveTo>
                      <a:cubicBezTo>
                        <a:pt x="122" y="0"/>
                        <a:pt x="1" y="152"/>
                        <a:pt x="1" y="335"/>
                      </a:cubicBezTo>
                      <a:cubicBezTo>
                        <a:pt x="1" y="517"/>
                        <a:pt x="122" y="669"/>
                        <a:pt x="335" y="669"/>
                      </a:cubicBezTo>
                      <a:cubicBezTo>
                        <a:pt x="517" y="669"/>
                        <a:pt x="669" y="517"/>
                        <a:pt x="669" y="335"/>
                      </a:cubicBezTo>
                      <a:cubicBezTo>
                        <a:pt x="669" y="152"/>
                        <a:pt x="517" y="0"/>
                        <a:pt x="33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9" name="Google Shape;5539;p32"/>
                <p:cNvSpPr/>
                <p:nvPr/>
              </p:nvSpPr>
              <p:spPr>
                <a:xfrm>
                  <a:off x="6345037" y="4699008"/>
                  <a:ext cx="13562" cy="12535"/>
                </a:xfrm>
                <a:custGeom>
                  <a:avLst/>
                  <a:gdLst/>
                  <a:ahLst/>
                  <a:cxnLst/>
                  <a:rect l="l" t="t" r="r" b="b"/>
                  <a:pathLst>
                    <a:path w="396" h="366" extrusionOk="0">
                      <a:moveTo>
                        <a:pt x="182" y="1"/>
                      </a:moveTo>
                      <a:cubicBezTo>
                        <a:pt x="91" y="1"/>
                        <a:pt x="0" y="92"/>
                        <a:pt x="0" y="183"/>
                      </a:cubicBezTo>
                      <a:cubicBezTo>
                        <a:pt x="0" y="305"/>
                        <a:pt x="91" y="365"/>
                        <a:pt x="182" y="365"/>
                      </a:cubicBezTo>
                      <a:cubicBezTo>
                        <a:pt x="304" y="365"/>
                        <a:pt x="395" y="305"/>
                        <a:pt x="395" y="183"/>
                      </a:cubicBezTo>
                      <a:cubicBezTo>
                        <a:pt x="395" y="92"/>
                        <a:pt x="304" y="1"/>
                        <a:pt x="182"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0" name="Google Shape;5540;p32"/>
                <p:cNvSpPr/>
                <p:nvPr/>
              </p:nvSpPr>
              <p:spPr>
                <a:xfrm>
                  <a:off x="8638284" y="1547999"/>
                  <a:ext cx="12535" cy="12535"/>
                </a:xfrm>
                <a:custGeom>
                  <a:avLst/>
                  <a:gdLst/>
                  <a:ahLst/>
                  <a:cxnLst/>
                  <a:rect l="l" t="t" r="r" b="b"/>
                  <a:pathLst>
                    <a:path w="366" h="366" extrusionOk="0">
                      <a:moveTo>
                        <a:pt x="183" y="0"/>
                      </a:moveTo>
                      <a:cubicBezTo>
                        <a:pt x="62" y="0"/>
                        <a:pt x="1" y="61"/>
                        <a:pt x="1" y="183"/>
                      </a:cubicBezTo>
                      <a:cubicBezTo>
                        <a:pt x="1" y="274"/>
                        <a:pt x="62" y="365"/>
                        <a:pt x="183" y="365"/>
                      </a:cubicBezTo>
                      <a:cubicBezTo>
                        <a:pt x="274" y="365"/>
                        <a:pt x="366" y="274"/>
                        <a:pt x="366" y="183"/>
                      </a:cubicBezTo>
                      <a:cubicBezTo>
                        <a:pt x="366" y="61"/>
                        <a:pt x="274"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1" name="Google Shape;5541;p32"/>
                <p:cNvSpPr/>
                <p:nvPr/>
              </p:nvSpPr>
              <p:spPr>
                <a:xfrm>
                  <a:off x="8616434" y="2655597"/>
                  <a:ext cx="12535" cy="12500"/>
                </a:xfrm>
                <a:custGeom>
                  <a:avLst/>
                  <a:gdLst/>
                  <a:ahLst/>
                  <a:cxnLst/>
                  <a:rect l="l" t="t" r="r" b="b"/>
                  <a:pathLst>
                    <a:path w="366" h="365" extrusionOk="0">
                      <a:moveTo>
                        <a:pt x="183" y="0"/>
                      </a:moveTo>
                      <a:cubicBezTo>
                        <a:pt x="92" y="0"/>
                        <a:pt x="1" y="91"/>
                        <a:pt x="1" y="183"/>
                      </a:cubicBezTo>
                      <a:cubicBezTo>
                        <a:pt x="1" y="274"/>
                        <a:pt x="92" y="365"/>
                        <a:pt x="183" y="365"/>
                      </a:cubicBezTo>
                      <a:cubicBezTo>
                        <a:pt x="305" y="365"/>
                        <a:pt x="365" y="274"/>
                        <a:pt x="365" y="183"/>
                      </a:cubicBezTo>
                      <a:cubicBezTo>
                        <a:pt x="365" y="91"/>
                        <a:pt x="305"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2" name="Google Shape;5542;p32"/>
                <p:cNvSpPr/>
                <p:nvPr/>
              </p:nvSpPr>
              <p:spPr>
                <a:xfrm>
                  <a:off x="6724979" y="4687570"/>
                  <a:ext cx="12535" cy="12535"/>
                </a:xfrm>
                <a:custGeom>
                  <a:avLst/>
                  <a:gdLst/>
                  <a:ahLst/>
                  <a:cxnLst/>
                  <a:rect l="l" t="t" r="r" b="b"/>
                  <a:pathLst>
                    <a:path w="366" h="366" extrusionOk="0">
                      <a:moveTo>
                        <a:pt x="183" y="0"/>
                      </a:moveTo>
                      <a:cubicBezTo>
                        <a:pt x="92" y="0"/>
                        <a:pt x="1" y="61"/>
                        <a:pt x="1" y="183"/>
                      </a:cubicBezTo>
                      <a:cubicBezTo>
                        <a:pt x="1" y="274"/>
                        <a:pt x="92" y="365"/>
                        <a:pt x="183" y="365"/>
                      </a:cubicBezTo>
                      <a:cubicBezTo>
                        <a:pt x="305" y="365"/>
                        <a:pt x="365" y="274"/>
                        <a:pt x="365" y="183"/>
                      </a:cubicBezTo>
                      <a:cubicBezTo>
                        <a:pt x="365" y="61"/>
                        <a:pt x="305"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3" name="Google Shape;5543;p32"/>
                <p:cNvSpPr/>
                <p:nvPr/>
              </p:nvSpPr>
              <p:spPr>
                <a:xfrm>
                  <a:off x="8660168" y="3911008"/>
                  <a:ext cx="12500" cy="12500"/>
                </a:xfrm>
                <a:custGeom>
                  <a:avLst/>
                  <a:gdLst/>
                  <a:ahLst/>
                  <a:cxnLst/>
                  <a:rect l="l" t="t" r="r" b="b"/>
                  <a:pathLst>
                    <a:path w="365" h="365" extrusionOk="0">
                      <a:moveTo>
                        <a:pt x="183" y="0"/>
                      </a:moveTo>
                      <a:cubicBezTo>
                        <a:pt x="91" y="0"/>
                        <a:pt x="0" y="91"/>
                        <a:pt x="0" y="183"/>
                      </a:cubicBezTo>
                      <a:cubicBezTo>
                        <a:pt x="0" y="274"/>
                        <a:pt x="91" y="365"/>
                        <a:pt x="183" y="365"/>
                      </a:cubicBezTo>
                      <a:cubicBezTo>
                        <a:pt x="304" y="365"/>
                        <a:pt x="365" y="274"/>
                        <a:pt x="365" y="183"/>
                      </a:cubicBezTo>
                      <a:cubicBezTo>
                        <a:pt x="365" y="91"/>
                        <a:pt x="304"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4" name="Google Shape;5544;p32"/>
                <p:cNvSpPr/>
                <p:nvPr/>
              </p:nvSpPr>
              <p:spPr>
                <a:xfrm>
                  <a:off x="9099461" y="3196879"/>
                  <a:ext cx="12500" cy="12535"/>
                </a:xfrm>
                <a:custGeom>
                  <a:avLst/>
                  <a:gdLst/>
                  <a:ahLst/>
                  <a:cxnLst/>
                  <a:rect l="l" t="t" r="r" b="b"/>
                  <a:pathLst>
                    <a:path w="365" h="366" extrusionOk="0">
                      <a:moveTo>
                        <a:pt x="183" y="1"/>
                      </a:moveTo>
                      <a:cubicBezTo>
                        <a:pt x="91" y="1"/>
                        <a:pt x="0" y="92"/>
                        <a:pt x="0" y="183"/>
                      </a:cubicBezTo>
                      <a:cubicBezTo>
                        <a:pt x="0" y="305"/>
                        <a:pt x="91" y="366"/>
                        <a:pt x="183" y="366"/>
                      </a:cubicBezTo>
                      <a:cubicBezTo>
                        <a:pt x="304" y="366"/>
                        <a:pt x="365" y="305"/>
                        <a:pt x="365" y="183"/>
                      </a:cubicBezTo>
                      <a:cubicBezTo>
                        <a:pt x="365" y="92"/>
                        <a:pt x="30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5" name="Google Shape;5545;p32"/>
                <p:cNvSpPr/>
                <p:nvPr/>
              </p:nvSpPr>
              <p:spPr>
                <a:xfrm>
                  <a:off x="8442593" y="3984640"/>
                  <a:ext cx="14589" cy="13014"/>
                </a:xfrm>
                <a:custGeom>
                  <a:avLst/>
                  <a:gdLst/>
                  <a:ahLst/>
                  <a:cxnLst/>
                  <a:rect l="l" t="t" r="r" b="b"/>
                  <a:pathLst>
                    <a:path w="426" h="380" extrusionOk="0">
                      <a:moveTo>
                        <a:pt x="196" y="0"/>
                      </a:moveTo>
                      <a:cubicBezTo>
                        <a:pt x="122" y="0"/>
                        <a:pt x="56" y="55"/>
                        <a:pt x="31" y="130"/>
                      </a:cubicBezTo>
                      <a:cubicBezTo>
                        <a:pt x="0" y="251"/>
                        <a:pt x="92" y="343"/>
                        <a:pt x="183" y="373"/>
                      </a:cubicBezTo>
                      <a:cubicBezTo>
                        <a:pt x="195" y="377"/>
                        <a:pt x="208" y="379"/>
                        <a:pt x="221" y="379"/>
                      </a:cubicBezTo>
                      <a:cubicBezTo>
                        <a:pt x="304" y="379"/>
                        <a:pt x="396" y="300"/>
                        <a:pt x="396" y="221"/>
                      </a:cubicBezTo>
                      <a:cubicBezTo>
                        <a:pt x="426" y="130"/>
                        <a:pt x="365" y="8"/>
                        <a:pt x="244" y="8"/>
                      </a:cubicBezTo>
                      <a:cubicBezTo>
                        <a:pt x="227" y="3"/>
                        <a:pt x="211" y="0"/>
                        <a:pt x="196"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6" name="Google Shape;5546;p32"/>
                <p:cNvSpPr/>
                <p:nvPr/>
              </p:nvSpPr>
              <p:spPr>
                <a:xfrm>
                  <a:off x="6694807" y="514306"/>
                  <a:ext cx="12500" cy="13562"/>
                </a:xfrm>
                <a:custGeom>
                  <a:avLst/>
                  <a:gdLst/>
                  <a:ahLst/>
                  <a:cxnLst/>
                  <a:rect l="l" t="t" r="r" b="b"/>
                  <a:pathLst>
                    <a:path w="365" h="396" extrusionOk="0">
                      <a:moveTo>
                        <a:pt x="182" y="0"/>
                      </a:moveTo>
                      <a:cubicBezTo>
                        <a:pt x="61" y="0"/>
                        <a:pt x="0" y="92"/>
                        <a:pt x="0" y="183"/>
                      </a:cubicBezTo>
                      <a:cubicBezTo>
                        <a:pt x="0" y="304"/>
                        <a:pt x="61" y="396"/>
                        <a:pt x="182" y="396"/>
                      </a:cubicBezTo>
                      <a:cubicBezTo>
                        <a:pt x="274" y="396"/>
                        <a:pt x="365" y="304"/>
                        <a:pt x="365" y="183"/>
                      </a:cubicBezTo>
                      <a:cubicBezTo>
                        <a:pt x="365" y="92"/>
                        <a:pt x="274" y="0"/>
                        <a:pt x="182"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7" name="Google Shape;5547;p32"/>
                <p:cNvSpPr/>
                <p:nvPr/>
              </p:nvSpPr>
              <p:spPr>
                <a:xfrm>
                  <a:off x="7143449" y="572596"/>
                  <a:ext cx="12535" cy="13562"/>
                </a:xfrm>
                <a:custGeom>
                  <a:avLst/>
                  <a:gdLst/>
                  <a:ahLst/>
                  <a:cxnLst/>
                  <a:rect l="l" t="t" r="r" b="b"/>
                  <a:pathLst>
                    <a:path w="366" h="396" extrusionOk="0">
                      <a:moveTo>
                        <a:pt x="183" y="1"/>
                      </a:moveTo>
                      <a:cubicBezTo>
                        <a:pt x="92" y="1"/>
                        <a:pt x="1" y="92"/>
                        <a:pt x="1" y="213"/>
                      </a:cubicBezTo>
                      <a:cubicBezTo>
                        <a:pt x="1" y="305"/>
                        <a:pt x="92" y="396"/>
                        <a:pt x="183" y="396"/>
                      </a:cubicBezTo>
                      <a:cubicBezTo>
                        <a:pt x="305" y="396"/>
                        <a:pt x="365" y="305"/>
                        <a:pt x="365" y="213"/>
                      </a:cubicBezTo>
                      <a:cubicBezTo>
                        <a:pt x="365" y="92"/>
                        <a:pt x="305"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8" name="Google Shape;5548;p32"/>
                <p:cNvSpPr/>
                <p:nvPr/>
              </p:nvSpPr>
              <p:spPr>
                <a:xfrm>
                  <a:off x="6977931" y="295294"/>
                  <a:ext cx="14624" cy="12980"/>
                </a:xfrm>
                <a:custGeom>
                  <a:avLst/>
                  <a:gdLst/>
                  <a:ahLst/>
                  <a:cxnLst/>
                  <a:rect l="l" t="t" r="r" b="b"/>
                  <a:pathLst>
                    <a:path w="427" h="379" extrusionOk="0">
                      <a:moveTo>
                        <a:pt x="225" y="0"/>
                      </a:moveTo>
                      <a:cubicBezTo>
                        <a:pt x="180" y="0"/>
                        <a:pt x="133" y="15"/>
                        <a:pt x="92" y="43"/>
                      </a:cubicBezTo>
                      <a:cubicBezTo>
                        <a:pt x="1" y="73"/>
                        <a:pt x="1" y="195"/>
                        <a:pt x="62" y="286"/>
                      </a:cubicBezTo>
                      <a:cubicBezTo>
                        <a:pt x="101" y="345"/>
                        <a:pt x="153" y="378"/>
                        <a:pt x="209" y="378"/>
                      </a:cubicBezTo>
                      <a:cubicBezTo>
                        <a:pt x="240" y="378"/>
                        <a:pt x="272" y="368"/>
                        <a:pt x="305" y="347"/>
                      </a:cubicBezTo>
                      <a:cubicBezTo>
                        <a:pt x="396" y="286"/>
                        <a:pt x="426" y="164"/>
                        <a:pt x="365" y="73"/>
                      </a:cubicBezTo>
                      <a:cubicBezTo>
                        <a:pt x="332" y="23"/>
                        <a:pt x="280" y="0"/>
                        <a:pt x="22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9" name="Google Shape;5549;p32"/>
                <p:cNvSpPr/>
                <p:nvPr/>
              </p:nvSpPr>
              <p:spPr>
                <a:xfrm>
                  <a:off x="6660456" y="80"/>
                  <a:ext cx="13562" cy="12774"/>
                </a:xfrm>
                <a:custGeom>
                  <a:avLst/>
                  <a:gdLst/>
                  <a:ahLst/>
                  <a:cxnLst/>
                  <a:rect l="l" t="t" r="r" b="b"/>
                  <a:pathLst>
                    <a:path w="396" h="373" extrusionOk="0">
                      <a:moveTo>
                        <a:pt x="243" y="0"/>
                      </a:moveTo>
                      <a:cubicBezTo>
                        <a:pt x="122" y="0"/>
                        <a:pt x="30" y="61"/>
                        <a:pt x="0" y="152"/>
                      </a:cubicBezTo>
                      <a:cubicBezTo>
                        <a:pt x="0" y="243"/>
                        <a:pt x="61" y="365"/>
                        <a:pt x="152" y="365"/>
                      </a:cubicBezTo>
                      <a:cubicBezTo>
                        <a:pt x="174" y="370"/>
                        <a:pt x="194" y="373"/>
                        <a:pt x="213" y="373"/>
                      </a:cubicBezTo>
                      <a:cubicBezTo>
                        <a:pt x="303" y="373"/>
                        <a:pt x="365" y="318"/>
                        <a:pt x="365" y="243"/>
                      </a:cubicBezTo>
                      <a:cubicBezTo>
                        <a:pt x="395" y="122"/>
                        <a:pt x="334" y="30"/>
                        <a:pt x="24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0" name="Google Shape;5550;p32"/>
                <p:cNvSpPr/>
                <p:nvPr/>
              </p:nvSpPr>
              <p:spPr>
                <a:xfrm>
                  <a:off x="6070201" y="527834"/>
                  <a:ext cx="12535" cy="12535"/>
                </a:xfrm>
                <a:custGeom>
                  <a:avLst/>
                  <a:gdLst/>
                  <a:ahLst/>
                  <a:cxnLst/>
                  <a:rect l="l" t="t" r="r" b="b"/>
                  <a:pathLst>
                    <a:path w="366" h="366" extrusionOk="0">
                      <a:moveTo>
                        <a:pt x="183" y="1"/>
                      </a:moveTo>
                      <a:cubicBezTo>
                        <a:pt x="92" y="1"/>
                        <a:pt x="1" y="61"/>
                        <a:pt x="1" y="183"/>
                      </a:cubicBezTo>
                      <a:cubicBezTo>
                        <a:pt x="1" y="274"/>
                        <a:pt x="92" y="365"/>
                        <a:pt x="183" y="365"/>
                      </a:cubicBezTo>
                      <a:cubicBezTo>
                        <a:pt x="305" y="365"/>
                        <a:pt x="365" y="274"/>
                        <a:pt x="365" y="183"/>
                      </a:cubicBezTo>
                      <a:cubicBezTo>
                        <a:pt x="365" y="61"/>
                        <a:pt x="305"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1" name="Google Shape;5551;p32"/>
                <p:cNvSpPr/>
                <p:nvPr/>
              </p:nvSpPr>
              <p:spPr>
                <a:xfrm>
                  <a:off x="7748260" y="106247"/>
                  <a:ext cx="22946" cy="22946"/>
                </a:xfrm>
                <a:custGeom>
                  <a:avLst/>
                  <a:gdLst/>
                  <a:ahLst/>
                  <a:cxnLst/>
                  <a:rect l="l" t="t" r="r" b="b"/>
                  <a:pathLst>
                    <a:path w="670" h="670" extrusionOk="0">
                      <a:moveTo>
                        <a:pt x="335" y="0"/>
                      </a:moveTo>
                      <a:cubicBezTo>
                        <a:pt x="153" y="0"/>
                        <a:pt x="1" y="152"/>
                        <a:pt x="1" y="335"/>
                      </a:cubicBezTo>
                      <a:cubicBezTo>
                        <a:pt x="1" y="517"/>
                        <a:pt x="153" y="669"/>
                        <a:pt x="335" y="669"/>
                      </a:cubicBezTo>
                      <a:cubicBezTo>
                        <a:pt x="517" y="669"/>
                        <a:pt x="669" y="517"/>
                        <a:pt x="669" y="335"/>
                      </a:cubicBezTo>
                      <a:cubicBezTo>
                        <a:pt x="669" y="152"/>
                        <a:pt x="517" y="0"/>
                        <a:pt x="33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2" name="Google Shape;5552;p32"/>
                <p:cNvSpPr/>
                <p:nvPr/>
              </p:nvSpPr>
              <p:spPr>
                <a:xfrm>
                  <a:off x="7974156" y="464339"/>
                  <a:ext cx="12535" cy="12535"/>
                </a:xfrm>
                <a:custGeom>
                  <a:avLst/>
                  <a:gdLst/>
                  <a:ahLst/>
                  <a:cxnLst/>
                  <a:rect l="l" t="t" r="r" b="b"/>
                  <a:pathLst>
                    <a:path w="366" h="366" extrusionOk="0">
                      <a:moveTo>
                        <a:pt x="183" y="0"/>
                      </a:moveTo>
                      <a:cubicBezTo>
                        <a:pt x="92" y="0"/>
                        <a:pt x="0" y="92"/>
                        <a:pt x="0" y="183"/>
                      </a:cubicBezTo>
                      <a:cubicBezTo>
                        <a:pt x="0" y="304"/>
                        <a:pt x="92" y="365"/>
                        <a:pt x="183" y="365"/>
                      </a:cubicBezTo>
                      <a:cubicBezTo>
                        <a:pt x="304" y="365"/>
                        <a:pt x="365" y="304"/>
                        <a:pt x="365" y="183"/>
                      </a:cubicBezTo>
                      <a:cubicBezTo>
                        <a:pt x="365" y="92"/>
                        <a:pt x="304"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3" name="Google Shape;5553;p32"/>
                <p:cNvSpPr/>
                <p:nvPr/>
              </p:nvSpPr>
              <p:spPr>
                <a:xfrm>
                  <a:off x="8107413" y="325877"/>
                  <a:ext cx="13562" cy="12809"/>
                </a:xfrm>
                <a:custGeom>
                  <a:avLst/>
                  <a:gdLst/>
                  <a:ahLst/>
                  <a:cxnLst/>
                  <a:rect l="l" t="t" r="r" b="b"/>
                  <a:pathLst>
                    <a:path w="396" h="374" extrusionOk="0">
                      <a:moveTo>
                        <a:pt x="243" y="1"/>
                      </a:moveTo>
                      <a:cubicBezTo>
                        <a:pt x="122" y="1"/>
                        <a:pt x="30" y="62"/>
                        <a:pt x="0" y="153"/>
                      </a:cubicBezTo>
                      <a:cubicBezTo>
                        <a:pt x="0" y="244"/>
                        <a:pt x="61" y="366"/>
                        <a:pt x="152" y="366"/>
                      </a:cubicBezTo>
                      <a:cubicBezTo>
                        <a:pt x="168" y="371"/>
                        <a:pt x="185" y="374"/>
                        <a:pt x="202" y="374"/>
                      </a:cubicBezTo>
                      <a:cubicBezTo>
                        <a:pt x="282" y="374"/>
                        <a:pt x="365" y="319"/>
                        <a:pt x="365" y="244"/>
                      </a:cubicBezTo>
                      <a:cubicBezTo>
                        <a:pt x="395" y="122"/>
                        <a:pt x="334" y="31"/>
                        <a:pt x="24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4" name="Google Shape;5554;p32"/>
                <p:cNvSpPr/>
                <p:nvPr/>
              </p:nvSpPr>
              <p:spPr>
                <a:xfrm>
                  <a:off x="8463416" y="3593499"/>
                  <a:ext cx="12535" cy="12535"/>
                </a:xfrm>
                <a:custGeom>
                  <a:avLst/>
                  <a:gdLst/>
                  <a:ahLst/>
                  <a:cxnLst/>
                  <a:rect l="l" t="t" r="r" b="b"/>
                  <a:pathLst>
                    <a:path w="366" h="366" extrusionOk="0">
                      <a:moveTo>
                        <a:pt x="183" y="1"/>
                      </a:moveTo>
                      <a:cubicBezTo>
                        <a:pt x="92" y="1"/>
                        <a:pt x="0" y="61"/>
                        <a:pt x="0" y="183"/>
                      </a:cubicBezTo>
                      <a:cubicBezTo>
                        <a:pt x="0" y="274"/>
                        <a:pt x="92" y="365"/>
                        <a:pt x="183" y="365"/>
                      </a:cubicBezTo>
                      <a:cubicBezTo>
                        <a:pt x="274" y="365"/>
                        <a:pt x="365" y="274"/>
                        <a:pt x="365" y="183"/>
                      </a:cubicBezTo>
                      <a:cubicBezTo>
                        <a:pt x="365" y="61"/>
                        <a:pt x="27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5" name="Google Shape;5555;p32"/>
                <p:cNvSpPr/>
                <p:nvPr/>
              </p:nvSpPr>
              <p:spPr>
                <a:xfrm>
                  <a:off x="9203539" y="2637891"/>
                  <a:ext cx="13562" cy="12535"/>
                </a:xfrm>
                <a:custGeom>
                  <a:avLst/>
                  <a:gdLst/>
                  <a:ahLst/>
                  <a:cxnLst/>
                  <a:rect l="l" t="t" r="r" b="b"/>
                  <a:pathLst>
                    <a:path w="396" h="366" extrusionOk="0">
                      <a:moveTo>
                        <a:pt x="213" y="0"/>
                      </a:moveTo>
                      <a:cubicBezTo>
                        <a:pt x="92" y="0"/>
                        <a:pt x="1" y="61"/>
                        <a:pt x="1" y="183"/>
                      </a:cubicBezTo>
                      <a:cubicBezTo>
                        <a:pt x="1" y="274"/>
                        <a:pt x="92" y="365"/>
                        <a:pt x="213" y="365"/>
                      </a:cubicBezTo>
                      <a:cubicBezTo>
                        <a:pt x="305" y="365"/>
                        <a:pt x="396" y="274"/>
                        <a:pt x="396" y="183"/>
                      </a:cubicBezTo>
                      <a:cubicBezTo>
                        <a:pt x="396" y="61"/>
                        <a:pt x="305" y="0"/>
                        <a:pt x="21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6" name="Google Shape;5556;p32"/>
                <p:cNvSpPr/>
                <p:nvPr/>
              </p:nvSpPr>
              <p:spPr>
                <a:xfrm>
                  <a:off x="487447" y="3038655"/>
                  <a:ext cx="22946" cy="22946"/>
                </a:xfrm>
                <a:custGeom>
                  <a:avLst/>
                  <a:gdLst/>
                  <a:ahLst/>
                  <a:cxnLst/>
                  <a:rect l="l" t="t" r="r" b="b"/>
                  <a:pathLst>
                    <a:path w="670" h="670" extrusionOk="0">
                      <a:moveTo>
                        <a:pt x="335" y="1"/>
                      </a:moveTo>
                      <a:cubicBezTo>
                        <a:pt x="152" y="1"/>
                        <a:pt x="1" y="122"/>
                        <a:pt x="1" y="335"/>
                      </a:cubicBezTo>
                      <a:cubicBezTo>
                        <a:pt x="1" y="517"/>
                        <a:pt x="152" y="669"/>
                        <a:pt x="335" y="669"/>
                      </a:cubicBezTo>
                      <a:cubicBezTo>
                        <a:pt x="517" y="669"/>
                        <a:pt x="669" y="517"/>
                        <a:pt x="669" y="335"/>
                      </a:cubicBezTo>
                      <a:cubicBezTo>
                        <a:pt x="669" y="122"/>
                        <a:pt x="517" y="1"/>
                        <a:pt x="335"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7" name="Google Shape;5557;p32"/>
                <p:cNvSpPr/>
                <p:nvPr/>
              </p:nvSpPr>
              <p:spPr>
                <a:xfrm>
                  <a:off x="429158" y="3971386"/>
                  <a:ext cx="22946" cy="22912"/>
                </a:xfrm>
                <a:custGeom>
                  <a:avLst/>
                  <a:gdLst/>
                  <a:ahLst/>
                  <a:cxnLst/>
                  <a:rect l="l" t="t" r="r" b="b"/>
                  <a:pathLst>
                    <a:path w="670" h="669" extrusionOk="0">
                      <a:moveTo>
                        <a:pt x="335" y="0"/>
                      </a:moveTo>
                      <a:cubicBezTo>
                        <a:pt x="152" y="0"/>
                        <a:pt x="0" y="152"/>
                        <a:pt x="0" y="335"/>
                      </a:cubicBezTo>
                      <a:cubicBezTo>
                        <a:pt x="0" y="517"/>
                        <a:pt x="152" y="669"/>
                        <a:pt x="335" y="669"/>
                      </a:cubicBezTo>
                      <a:cubicBezTo>
                        <a:pt x="517" y="669"/>
                        <a:pt x="669" y="517"/>
                        <a:pt x="669" y="335"/>
                      </a:cubicBezTo>
                      <a:cubicBezTo>
                        <a:pt x="669" y="152"/>
                        <a:pt x="517" y="0"/>
                        <a:pt x="33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8" name="Google Shape;5558;p32"/>
                <p:cNvSpPr/>
                <p:nvPr/>
              </p:nvSpPr>
              <p:spPr>
                <a:xfrm>
                  <a:off x="136650" y="4533490"/>
                  <a:ext cx="22912" cy="22946"/>
                </a:xfrm>
                <a:custGeom>
                  <a:avLst/>
                  <a:gdLst/>
                  <a:ahLst/>
                  <a:cxnLst/>
                  <a:rect l="l" t="t" r="r" b="b"/>
                  <a:pathLst>
                    <a:path w="669" h="670" extrusionOk="0">
                      <a:moveTo>
                        <a:pt x="335" y="1"/>
                      </a:moveTo>
                      <a:cubicBezTo>
                        <a:pt x="152" y="1"/>
                        <a:pt x="0" y="153"/>
                        <a:pt x="0" y="335"/>
                      </a:cubicBezTo>
                      <a:cubicBezTo>
                        <a:pt x="0" y="518"/>
                        <a:pt x="152" y="669"/>
                        <a:pt x="335" y="669"/>
                      </a:cubicBezTo>
                      <a:cubicBezTo>
                        <a:pt x="517" y="669"/>
                        <a:pt x="669" y="518"/>
                        <a:pt x="669" y="335"/>
                      </a:cubicBezTo>
                      <a:cubicBezTo>
                        <a:pt x="669" y="153"/>
                        <a:pt x="517" y="1"/>
                        <a:pt x="335"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9" name="Google Shape;5559;p32"/>
                <p:cNvSpPr/>
                <p:nvPr/>
              </p:nvSpPr>
              <p:spPr>
                <a:xfrm>
                  <a:off x="669610" y="4110876"/>
                  <a:ext cx="12535" cy="13562"/>
                </a:xfrm>
                <a:custGeom>
                  <a:avLst/>
                  <a:gdLst/>
                  <a:ahLst/>
                  <a:cxnLst/>
                  <a:rect l="l" t="t" r="r" b="b"/>
                  <a:pathLst>
                    <a:path w="366" h="396" extrusionOk="0">
                      <a:moveTo>
                        <a:pt x="183" y="0"/>
                      </a:moveTo>
                      <a:cubicBezTo>
                        <a:pt x="62" y="0"/>
                        <a:pt x="1" y="91"/>
                        <a:pt x="1" y="213"/>
                      </a:cubicBezTo>
                      <a:cubicBezTo>
                        <a:pt x="1" y="304"/>
                        <a:pt x="62" y="395"/>
                        <a:pt x="183" y="395"/>
                      </a:cubicBezTo>
                      <a:cubicBezTo>
                        <a:pt x="274" y="395"/>
                        <a:pt x="366" y="304"/>
                        <a:pt x="366" y="213"/>
                      </a:cubicBezTo>
                      <a:cubicBezTo>
                        <a:pt x="366" y="91"/>
                        <a:pt x="274"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0" name="Google Shape;5560;p32"/>
                <p:cNvSpPr/>
                <p:nvPr/>
              </p:nvSpPr>
              <p:spPr>
                <a:xfrm>
                  <a:off x="772660" y="4943638"/>
                  <a:ext cx="12535" cy="12535"/>
                </a:xfrm>
                <a:custGeom>
                  <a:avLst/>
                  <a:gdLst/>
                  <a:ahLst/>
                  <a:cxnLst/>
                  <a:rect l="l" t="t" r="r" b="b"/>
                  <a:pathLst>
                    <a:path w="366" h="366" extrusionOk="0">
                      <a:moveTo>
                        <a:pt x="183" y="1"/>
                      </a:moveTo>
                      <a:cubicBezTo>
                        <a:pt x="92" y="1"/>
                        <a:pt x="1" y="61"/>
                        <a:pt x="1" y="183"/>
                      </a:cubicBezTo>
                      <a:cubicBezTo>
                        <a:pt x="1" y="274"/>
                        <a:pt x="92" y="365"/>
                        <a:pt x="183" y="365"/>
                      </a:cubicBezTo>
                      <a:cubicBezTo>
                        <a:pt x="274" y="365"/>
                        <a:pt x="366" y="274"/>
                        <a:pt x="366" y="183"/>
                      </a:cubicBezTo>
                      <a:cubicBezTo>
                        <a:pt x="366" y="61"/>
                        <a:pt x="27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1" name="Google Shape;5561;p32"/>
                <p:cNvSpPr/>
                <p:nvPr/>
              </p:nvSpPr>
              <p:spPr>
                <a:xfrm>
                  <a:off x="1526345" y="4595958"/>
                  <a:ext cx="13562" cy="12535"/>
                </a:xfrm>
                <a:custGeom>
                  <a:avLst/>
                  <a:gdLst/>
                  <a:ahLst/>
                  <a:cxnLst/>
                  <a:rect l="l" t="t" r="r" b="b"/>
                  <a:pathLst>
                    <a:path w="396" h="366" extrusionOk="0">
                      <a:moveTo>
                        <a:pt x="183" y="1"/>
                      </a:moveTo>
                      <a:cubicBezTo>
                        <a:pt x="92" y="1"/>
                        <a:pt x="0" y="61"/>
                        <a:pt x="0" y="183"/>
                      </a:cubicBezTo>
                      <a:cubicBezTo>
                        <a:pt x="0" y="274"/>
                        <a:pt x="92" y="365"/>
                        <a:pt x="183" y="365"/>
                      </a:cubicBezTo>
                      <a:cubicBezTo>
                        <a:pt x="304" y="365"/>
                        <a:pt x="396" y="274"/>
                        <a:pt x="396" y="183"/>
                      </a:cubicBezTo>
                      <a:cubicBezTo>
                        <a:pt x="396" y="61"/>
                        <a:pt x="304" y="1"/>
                        <a:pt x="18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2" name="Google Shape;5562;p32"/>
                <p:cNvSpPr/>
                <p:nvPr/>
              </p:nvSpPr>
              <p:spPr>
                <a:xfrm>
                  <a:off x="635259" y="4899939"/>
                  <a:ext cx="12535" cy="13562"/>
                </a:xfrm>
                <a:custGeom>
                  <a:avLst/>
                  <a:gdLst/>
                  <a:ahLst/>
                  <a:cxnLst/>
                  <a:rect l="l" t="t" r="r" b="b"/>
                  <a:pathLst>
                    <a:path w="366" h="396" extrusionOk="0">
                      <a:moveTo>
                        <a:pt x="183" y="0"/>
                      </a:moveTo>
                      <a:cubicBezTo>
                        <a:pt x="92" y="0"/>
                        <a:pt x="1" y="91"/>
                        <a:pt x="1" y="213"/>
                      </a:cubicBezTo>
                      <a:cubicBezTo>
                        <a:pt x="1" y="304"/>
                        <a:pt x="92" y="395"/>
                        <a:pt x="183" y="395"/>
                      </a:cubicBezTo>
                      <a:cubicBezTo>
                        <a:pt x="274" y="395"/>
                        <a:pt x="365" y="304"/>
                        <a:pt x="365" y="213"/>
                      </a:cubicBezTo>
                      <a:cubicBezTo>
                        <a:pt x="365" y="91"/>
                        <a:pt x="274"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3" name="Google Shape;5563;p32"/>
                <p:cNvSpPr/>
                <p:nvPr/>
              </p:nvSpPr>
              <p:spPr>
                <a:xfrm>
                  <a:off x="413541" y="3430070"/>
                  <a:ext cx="13562" cy="12535"/>
                </a:xfrm>
                <a:custGeom>
                  <a:avLst/>
                  <a:gdLst/>
                  <a:ahLst/>
                  <a:cxnLst/>
                  <a:rect l="l" t="t" r="r" b="b"/>
                  <a:pathLst>
                    <a:path w="396" h="366" extrusionOk="0">
                      <a:moveTo>
                        <a:pt x="213" y="0"/>
                      </a:moveTo>
                      <a:cubicBezTo>
                        <a:pt x="92" y="0"/>
                        <a:pt x="0" y="92"/>
                        <a:pt x="0" y="183"/>
                      </a:cubicBezTo>
                      <a:cubicBezTo>
                        <a:pt x="0" y="274"/>
                        <a:pt x="92" y="365"/>
                        <a:pt x="213" y="365"/>
                      </a:cubicBezTo>
                      <a:cubicBezTo>
                        <a:pt x="304" y="365"/>
                        <a:pt x="396" y="274"/>
                        <a:pt x="396" y="183"/>
                      </a:cubicBezTo>
                      <a:cubicBezTo>
                        <a:pt x="396" y="92"/>
                        <a:pt x="304" y="0"/>
                        <a:pt x="21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4" name="Google Shape;5564;p32"/>
                <p:cNvSpPr/>
                <p:nvPr/>
              </p:nvSpPr>
              <p:spPr>
                <a:xfrm>
                  <a:off x="8424888" y="4381534"/>
                  <a:ext cx="22946" cy="22912"/>
                </a:xfrm>
                <a:custGeom>
                  <a:avLst/>
                  <a:gdLst/>
                  <a:ahLst/>
                  <a:cxnLst/>
                  <a:rect l="l" t="t" r="r" b="b"/>
                  <a:pathLst>
                    <a:path w="670" h="669" extrusionOk="0">
                      <a:moveTo>
                        <a:pt x="335" y="0"/>
                      </a:moveTo>
                      <a:cubicBezTo>
                        <a:pt x="153" y="0"/>
                        <a:pt x="1" y="152"/>
                        <a:pt x="1" y="334"/>
                      </a:cubicBezTo>
                      <a:cubicBezTo>
                        <a:pt x="1" y="517"/>
                        <a:pt x="153" y="669"/>
                        <a:pt x="335" y="669"/>
                      </a:cubicBezTo>
                      <a:cubicBezTo>
                        <a:pt x="517" y="669"/>
                        <a:pt x="669" y="547"/>
                        <a:pt x="669" y="334"/>
                      </a:cubicBezTo>
                      <a:cubicBezTo>
                        <a:pt x="669" y="152"/>
                        <a:pt x="517" y="0"/>
                        <a:pt x="33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5" name="Google Shape;5565;p32"/>
                <p:cNvSpPr/>
                <p:nvPr/>
              </p:nvSpPr>
              <p:spPr>
                <a:xfrm>
                  <a:off x="7745143" y="4712399"/>
                  <a:ext cx="22946" cy="22055"/>
                </a:xfrm>
                <a:custGeom>
                  <a:avLst/>
                  <a:gdLst/>
                  <a:ahLst/>
                  <a:cxnLst/>
                  <a:rect l="l" t="t" r="r" b="b"/>
                  <a:pathLst>
                    <a:path w="670" h="644" extrusionOk="0">
                      <a:moveTo>
                        <a:pt x="381" y="1"/>
                      </a:moveTo>
                      <a:cubicBezTo>
                        <a:pt x="366" y="1"/>
                        <a:pt x="350" y="2"/>
                        <a:pt x="335" y="5"/>
                      </a:cubicBezTo>
                      <a:cubicBezTo>
                        <a:pt x="152" y="5"/>
                        <a:pt x="0" y="126"/>
                        <a:pt x="0" y="339"/>
                      </a:cubicBezTo>
                      <a:cubicBezTo>
                        <a:pt x="0" y="491"/>
                        <a:pt x="152" y="643"/>
                        <a:pt x="335" y="643"/>
                      </a:cubicBezTo>
                      <a:cubicBezTo>
                        <a:pt x="517" y="643"/>
                        <a:pt x="669" y="522"/>
                        <a:pt x="669" y="339"/>
                      </a:cubicBezTo>
                      <a:cubicBezTo>
                        <a:pt x="669" y="145"/>
                        <a:pt x="542" y="1"/>
                        <a:pt x="381"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6" name="Google Shape;5566;p32"/>
                <p:cNvSpPr/>
                <p:nvPr/>
              </p:nvSpPr>
              <p:spPr>
                <a:xfrm>
                  <a:off x="970474" y="4658425"/>
                  <a:ext cx="22912" cy="22912"/>
                </a:xfrm>
                <a:custGeom>
                  <a:avLst/>
                  <a:gdLst/>
                  <a:ahLst/>
                  <a:cxnLst/>
                  <a:rect l="l" t="t" r="r" b="b"/>
                  <a:pathLst>
                    <a:path w="669" h="669" extrusionOk="0">
                      <a:moveTo>
                        <a:pt x="334" y="0"/>
                      </a:moveTo>
                      <a:cubicBezTo>
                        <a:pt x="152" y="0"/>
                        <a:pt x="0" y="152"/>
                        <a:pt x="0" y="335"/>
                      </a:cubicBezTo>
                      <a:cubicBezTo>
                        <a:pt x="0" y="517"/>
                        <a:pt x="152" y="669"/>
                        <a:pt x="334" y="669"/>
                      </a:cubicBezTo>
                      <a:cubicBezTo>
                        <a:pt x="547" y="669"/>
                        <a:pt x="669" y="517"/>
                        <a:pt x="669" y="335"/>
                      </a:cubicBezTo>
                      <a:cubicBezTo>
                        <a:pt x="669" y="152"/>
                        <a:pt x="547" y="0"/>
                        <a:pt x="334"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7" name="Google Shape;5567;p32"/>
                <p:cNvSpPr/>
                <p:nvPr/>
              </p:nvSpPr>
              <p:spPr>
                <a:xfrm>
                  <a:off x="2298763" y="4984256"/>
                  <a:ext cx="12500" cy="12500"/>
                </a:xfrm>
                <a:custGeom>
                  <a:avLst/>
                  <a:gdLst/>
                  <a:ahLst/>
                  <a:cxnLst/>
                  <a:rect l="l" t="t" r="r" b="b"/>
                  <a:pathLst>
                    <a:path w="365" h="365" extrusionOk="0">
                      <a:moveTo>
                        <a:pt x="182" y="0"/>
                      </a:moveTo>
                      <a:cubicBezTo>
                        <a:pt x="91" y="0"/>
                        <a:pt x="0" y="61"/>
                        <a:pt x="0" y="182"/>
                      </a:cubicBezTo>
                      <a:cubicBezTo>
                        <a:pt x="0" y="274"/>
                        <a:pt x="91" y="365"/>
                        <a:pt x="182" y="365"/>
                      </a:cubicBezTo>
                      <a:cubicBezTo>
                        <a:pt x="304" y="365"/>
                        <a:pt x="365" y="274"/>
                        <a:pt x="365" y="182"/>
                      </a:cubicBezTo>
                      <a:cubicBezTo>
                        <a:pt x="365" y="61"/>
                        <a:pt x="304" y="0"/>
                        <a:pt x="182"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8" name="Google Shape;5568;p32"/>
                <p:cNvSpPr/>
                <p:nvPr/>
              </p:nvSpPr>
              <p:spPr>
                <a:xfrm>
                  <a:off x="1578401" y="4862437"/>
                  <a:ext cx="13562" cy="12535"/>
                </a:xfrm>
                <a:custGeom>
                  <a:avLst/>
                  <a:gdLst/>
                  <a:ahLst/>
                  <a:cxnLst/>
                  <a:rect l="l" t="t" r="r" b="b"/>
                  <a:pathLst>
                    <a:path w="396" h="366" extrusionOk="0">
                      <a:moveTo>
                        <a:pt x="213" y="1"/>
                      </a:moveTo>
                      <a:cubicBezTo>
                        <a:pt x="91" y="1"/>
                        <a:pt x="0" y="92"/>
                        <a:pt x="0" y="183"/>
                      </a:cubicBezTo>
                      <a:cubicBezTo>
                        <a:pt x="0" y="305"/>
                        <a:pt x="91" y="366"/>
                        <a:pt x="213" y="366"/>
                      </a:cubicBezTo>
                      <a:cubicBezTo>
                        <a:pt x="304" y="366"/>
                        <a:pt x="395" y="305"/>
                        <a:pt x="395" y="183"/>
                      </a:cubicBezTo>
                      <a:cubicBezTo>
                        <a:pt x="395" y="92"/>
                        <a:pt x="304" y="1"/>
                        <a:pt x="21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9" name="Google Shape;5569;p32"/>
                <p:cNvSpPr/>
                <p:nvPr/>
              </p:nvSpPr>
              <p:spPr>
                <a:xfrm>
                  <a:off x="2117628" y="5031072"/>
                  <a:ext cx="13562" cy="12535"/>
                </a:xfrm>
                <a:custGeom>
                  <a:avLst/>
                  <a:gdLst/>
                  <a:ahLst/>
                  <a:cxnLst/>
                  <a:rect l="l" t="t" r="r" b="b"/>
                  <a:pathLst>
                    <a:path w="396" h="366" extrusionOk="0">
                      <a:moveTo>
                        <a:pt x="213" y="1"/>
                      </a:moveTo>
                      <a:cubicBezTo>
                        <a:pt x="91" y="1"/>
                        <a:pt x="0" y="62"/>
                        <a:pt x="0" y="183"/>
                      </a:cubicBezTo>
                      <a:cubicBezTo>
                        <a:pt x="0" y="274"/>
                        <a:pt x="91" y="366"/>
                        <a:pt x="213" y="366"/>
                      </a:cubicBezTo>
                      <a:cubicBezTo>
                        <a:pt x="304" y="366"/>
                        <a:pt x="395" y="274"/>
                        <a:pt x="395" y="183"/>
                      </a:cubicBezTo>
                      <a:cubicBezTo>
                        <a:pt x="395" y="62"/>
                        <a:pt x="304" y="1"/>
                        <a:pt x="213"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0" name="Google Shape;5570;p32"/>
                <p:cNvSpPr/>
                <p:nvPr/>
              </p:nvSpPr>
              <p:spPr>
                <a:xfrm>
                  <a:off x="2418458" y="5072717"/>
                  <a:ext cx="22946" cy="22946"/>
                </a:xfrm>
                <a:custGeom>
                  <a:avLst/>
                  <a:gdLst/>
                  <a:ahLst/>
                  <a:cxnLst/>
                  <a:rect l="l" t="t" r="r" b="b"/>
                  <a:pathLst>
                    <a:path w="670" h="670" extrusionOk="0">
                      <a:moveTo>
                        <a:pt x="335" y="1"/>
                      </a:moveTo>
                      <a:cubicBezTo>
                        <a:pt x="153" y="1"/>
                        <a:pt x="1" y="153"/>
                        <a:pt x="1" y="335"/>
                      </a:cubicBezTo>
                      <a:cubicBezTo>
                        <a:pt x="1" y="517"/>
                        <a:pt x="153" y="669"/>
                        <a:pt x="335" y="669"/>
                      </a:cubicBezTo>
                      <a:cubicBezTo>
                        <a:pt x="517" y="669"/>
                        <a:pt x="669" y="517"/>
                        <a:pt x="669" y="335"/>
                      </a:cubicBezTo>
                      <a:cubicBezTo>
                        <a:pt x="669" y="153"/>
                        <a:pt x="517" y="1"/>
                        <a:pt x="335"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1" name="Google Shape;5571;p32"/>
                <p:cNvSpPr/>
                <p:nvPr/>
              </p:nvSpPr>
              <p:spPr>
                <a:xfrm>
                  <a:off x="3427150" y="5120595"/>
                  <a:ext cx="22946" cy="22946"/>
                </a:xfrm>
                <a:custGeom>
                  <a:avLst/>
                  <a:gdLst/>
                  <a:ahLst/>
                  <a:cxnLst/>
                  <a:rect l="l" t="t" r="r" b="b"/>
                  <a:pathLst>
                    <a:path w="670" h="670" extrusionOk="0">
                      <a:moveTo>
                        <a:pt x="335" y="1"/>
                      </a:moveTo>
                      <a:cubicBezTo>
                        <a:pt x="153" y="1"/>
                        <a:pt x="1" y="153"/>
                        <a:pt x="1" y="335"/>
                      </a:cubicBezTo>
                      <a:cubicBezTo>
                        <a:pt x="1" y="518"/>
                        <a:pt x="153" y="670"/>
                        <a:pt x="335" y="670"/>
                      </a:cubicBezTo>
                      <a:cubicBezTo>
                        <a:pt x="518" y="670"/>
                        <a:pt x="670" y="518"/>
                        <a:pt x="670" y="335"/>
                      </a:cubicBezTo>
                      <a:cubicBezTo>
                        <a:pt x="670" y="153"/>
                        <a:pt x="518" y="1"/>
                        <a:pt x="335"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2" name="Google Shape;5572;p32"/>
                <p:cNvSpPr/>
                <p:nvPr/>
              </p:nvSpPr>
              <p:spPr>
                <a:xfrm>
                  <a:off x="8152175" y="4661542"/>
                  <a:ext cx="12500" cy="12535"/>
                </a:xfrm>
                <a:custGeom>
                  <a:avLst/>
                  <a:gdLst/>
                  <a:ahLst/>
                  <a:cxnLst/>
                  <a:rect l="l" t="t" r="r" b="b"/>
                  <a:pathLst>
                    <a:path w="365" h="366" extrusionOk="0">
                      <a:moveTo>
                        <a:pt x="182" y="0"/>
                      </a:moveTo>
                      <a:cubicBezTo>
                        <a:pt x="91" y="0"/>
                        <a:pt x="0" y="92"/>
                        <a:pt x="0" y="183"/>
                      </a:cubicBezTo>
                      <a:cubicBezTo>
                        <a:pt x="0" y="304"/>
                        <a:pt x="91" y="365"/>
                        <a:pt x="182" y="365"/>
                      </a:cubicBezTo>
                      <a:cubicBezTo>
                        <a:pt x="304" y="365"/>
                        <a:pt x="365" y="304"/>
                        <a:pt x="365" y="183"/>
                      </a:cubicBezTo>
                      <a:cubicBezTo>
                        <a:pt x="365" y="92"/>
                        <a:pt x="304" y="0"/>
                        <a:pt x="182"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3" name="Google Shape;5573;p32"/>
                <p:cNvSpPr/>
                <p:nvPr/>
              </p:nvSpPr>
              <p:spPr>
                <a:xfrm>
                  <a:off x="9119221" y="4245161"/>
                  <a:ext cx="12535" cy="12500"/>
                </a:xfrm>
                <a:custGeom>
                  <a:avLst/>
                  <a:gdLst/>
                  <a:ahLst/>
                  <a:cxnLst/>
                  <a:rect l="l" t="t" r="r" b="b"/>
                  <a:pathLst>
                    <a:path w="366" h="365" extrusionOk="0">
                      <a:moveTo>
                        <a:pt x="183" y="0"/>
                      </a:moveTo>
                      <a:cubicBezTo>
                        <a:pt x="92" y="0"/>
                        <a:pt x="1" y="61"/>
                        <a:pt x="1" y="183"/>
                      </a:cubicBezTo>
                      <a:cubicBezTo>
                        <a:pt x="1" y="274"/>
                        <a:pt x="92" y="365"/>
                        <a:pt x="183" y="365"/>
                      </a:cubicBezTo>
                      <a:cubicBezTo>
                        <a:pt x="305" y="365"/>
                        <a:pt x="365" y="274"/>
                        <a:pt x="365" y="183"/>
                      </a:cubicBezTo>
                      <a:cubicBezTo>
                        <a:pt x="365" y="61"/>
                        <a:pt x="305"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4" name="Google Shape;5574;p32"/>
                <p:cNvSpPr/>
                <p:nvPr/>
              </p:nvSpPr>
              <p:spPr>
                <a:xfrm>
                  <a:off x="8573761" y="4660514"/>
                  <a:ext cx="12535" cy="12500"/>
                </a:xfrm>
                <a:custGeom>
                  <a:avLst/>
                  <a:gdLst/>
                  <a:ahLst/>
                  <a:cxnLst/>
                  <a:rect l="l" t="t" r="r" b="b"/>
                  <a:pathLst>
                    <a:path w="366" h="365" extrusionOk="0">
                      <a:moveTo>
                        <a:pt x="183" y="0"/>
                      </a:moveTo>
                      <a:cubicBezTo>
                        <a:pt x="61" y="0"/>
                        <a:pt x="0" y="61"/>
                        <a:pt x="0" y="182"/>
                      </a:cubicBezTo>
                      <a:cubicBezTo>
                        <a:pt x="0" y="274"/>
                        <a:pt x="61" y="365"/>
                        <a:pt x="183" y="365"/>
                      </a:cubicBezTo>
                      <a:cubicBezTo>
                        <a:pt x="274" y="365"/>
                        <a:pt x="365" y="274"/>
                        <a:pt x="365" y="182"/>
                      </a:cubicBezTo>
                      <a:cubicBezTo>
                        <a:pt x="365" y="61"/>
                        <a:pt x="274"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5" name="Google Shape;5575;p32"/>
                <p:cNvSpPr/>
                <p:nvPr/>
              </p:nvSpPr>
              <p:spPr>
                <a:xfrm>
                  <a:off x="9238951" y="3549765"/>
                  <a:ext cx="46851" cy="45857"/>
                </a:xfrm>
                <a:custGeom>
                  <a:avLst/>
                  <a:gdLst/>
                  <a:ahLst/>
                  <a:cxnLst/>
                  <a:rect l="l" t="t" r="r" b="b"/>
                  <a:pathLst>
                    <a:path w="1368" h="1339" extrusionOk="0">
                      <a:moveTo>
                        <a:pt x="699" y="1"/>
                      </a:moveTo>
                      <a:cubicBezTo>
                        <a:pt x="304" y="1"/>
                        <a:pt x="0" y="305"/>
                        <a:pt x="0" y="670"/>
                      </a:cubicBezTo>
                      <a:cubicBezTo>
                        <a:pt x="0" y="1065"/>
                        <a:pt x="304" y="1338"/>
                        <a:pt x="699" y="1338"/>
                      </a:cubicBezTo>
                      <a:cubicBezTo>
                        <a:pt x="1064" y="1338"/>
                        <a:pt x="1368" y="1065"/>
                        <a:pt x="1368" y="670"/>
                      </a:cubicBezTo>
                      <a:cubicBezTo>
                        <a:pt x="1368" y="305"/>
                        <a:pt x="1064" y="1"/>
                        <a:pt x="699"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6" name="Google Shape;5576;p32"/>
                <p:cNvSpPr/>
                <p:nvPr/>
              </p:nvSpPr>
              <p:spPr>
                <a:xfrm>
                  <a:off x="9087988" y="4949906"/>
                  <a:ext cx="22946" cy="22912"/>
                </a:xfrm>
                <a:custGeom>
                  <a:avLst/>
                  <a:gdLst/>
                  <a:ahLst/>
                  <a:cxnLst/>
                  <a:rect l="l" t="t" r="r" b="b"/>
                  <a:pathLst>
                    <a:path w="670" h="669" extrusionOk="0">
                      <a:moveTo>
                        <a:pt x="335" y="0"/>
                      </a:moveTo>
                      <a:cubicBezTo>
                        <a:pt x="153" y="0"/>
                        <a:pt x="1" y="152"/>
                        <a:pt x="1" y="334"/>
                      </a:cubicBezTo>
                      <a:cubicBezTo>
                        <a:pt x="1" y="517"/>
                        <a:pt x="153" y="669"/>
                        <a:pt x="335" y="669"/>
                      </a:cubicBezTo>
                      <a:cubicBezTo>
                        <a:pt x="518" y="669"/>
                        <a:pt x="670" y="517"/>
                        <a:pt x="670" y="334"/>
                      </a:cubicBezTo>
                      <a:cubicBezTo>
                        <a:pt x="670" y="152"/>
                        <a:pt x="518" y="0"/>
                        <a:pt x="33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7" name="Google Shape;5577;p32"/>
                <p:cNvSpPr/>
                <p:nvPr/>
              </p:nvSpPr>
              <p:spPr>
                <a:xfrm>
                  <a:off x="8825686" y="4731270"/>
                  <a:ext cx="22912" cy="22946"/>
                </a:xfrm>
                <a:custGeom>
                  <a:avLst/>
                  <a:gdLst/>
                  <a:ahLst/>
                  <a:cxnLst/>
                  <a:rect l="l" t="t" r="r" b="b"/>
                  <a:pathLst>
                    <a:path w="669" h="670" extrusionOk="0">
                      <a:moveTo>
                        <a:pt x="334" y="1"/>
                      </a:moveTo>
                      <a:cubicBezTo>
                        <a:pt x="152" y="1"/>
                        <a:pt x="0" y="123"/>
                        <a:pt x="0" y="335"/>
                      </a:cubicBezTo>
                      <a:cubicBezTo>
                        <a:pt x="0" y="518"/>
                        <a:pt x="152" y="670"/>
                        <a:pt x="334" y="670"/>
                      </a:cubicBezTo>
                      <a:cubicBezTo>
                        <a:pt x="517" y="670"/>
                        <a:pt x="669" y="518"/>
                        <a:pt x="669" y="335"/>
                      </a:cubicBezTo>
                      <a:cubicBezTo>
                        <a:pt x="669" y="123"/>
                        <a:pt x="517" y="1"/>
                        <a:pt x="334"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8" name="Google Shape;5578;p32"/>
                <p:cNvSpPr/>
                <p:nvPr/>
              </p:nvSpPr>
              <p:spPr>
                <a:xfrm>
                  <a:off x="8266664" y="5006106"/>
                  <a:ext cx="13562" cy="12535"/>
                </a:xfrm>
                <a:custGeom>
                  <a:avLst/>
                  <a:gdLst/>
                  <a:ahLst/>
                  <a:cxnLst/>
                  <a:rect l="l" t="t" r="r" b="b"/>
                  <a:pathLst>
                    <a:path w="396" h="366" extrusionOk="0">
                      <a:moveTo>
                        <a:pt x="213" y="0"/>
                      </a:moveTo>
                      <a:cubicBezTo>
                        <a:pt x="92" y="0"/>
                        <a:pt x="1" y="61"/>
                        <a:pt x="1" y="183"/>
                      </a:cubicBezTo>
                      <a:cubicBezTo>
                        <a:pt x="1" y="274"/>
                        <a:pt x="92" y="365"/>
                        <a:pt x="213" y="365"/>
                      </a:cubicBezTo>
                      <a:cubicBezTo>
                        <a:pt x="305" y="365"/>
                        <a:pt x="396" y="274"/>
                        <a:pt x="396" y="183"/>
                      </a:cubicBezTo>
                      <a:cubicBezTo>
                        <a:pt x="396" y="61"/>
                        <a:pt x="305" y="0"/>
                        <a:pt x="21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9" name="Google Shape;5579;p32"/>
                <p:cNvSpPr/>
                <p:nvPr/>
              </p:nvSpPr>
              <p:spPr>
                <a:xfrm>
                  <a:off x="1880259" y="5001928"/>
                  <a:ext cx="22946" cy="22946"/>
                </a:xfrm>
                <a:custGeom>
                  <a:avLst/>
                  <a:gdLst/>
                  <a:ahLst/>
                  <a:cxnLst/>
                  <a:rect l="l" t="t" r="r" b="b"/>
                  <a:pathLst>
                    <a:path w="670" h="670" extrusionOk="0">
                      <a:moveTo>
                        <a:pt x="335" y="1"/>
                      </a:moveTo>
                      <a:cubicBezTo>
                        <a:pt x="153" y="1"/>
                        <a:pt x="1" y="153"/>
                        <a:pt x="1" y="335"/>
                      </a:cubicBezTo>
                      <a:cubicBezTo>
                        <a:pt x="1" y="518"/>
                        <a:pt x="153" y="669"/>
                        <a:pt x="335" y="669"/>
                      </a:cubicBezTo>
                      <a:cubicBezTo>
                        <a:pt x="518" y="669"/>
                        <a:pt x="670" y="518"/>
                        <a:pt x="670" y="335"/>
                      </a:cubicBezTo>
                      <a:cubicBezTo>
                        <a:pt x="670" y="153"/>
                        <a:pt x="518" y="1"/>
                        <a:pt x="335"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0" name="Google Shape;5580;p32"/>
                <p:cNvSpPr/>
                <p:nvPr/>
              </p:nvSpPr>
              <p:spPr>
                <a:xfrm>
                  <a:off x="3009741" y="4930111"/>
                  <a:ext cx="12535" cy="13562"/>
                </a:xfrm>
                <a:custGeom>
                  <a:avLst/>
                  <a:gdLst/>
                  <a:ahLst/>
                  <a:cxnLst/>
                  <a:rect l="l" t="t" r="r" b="b"/>
                  <a:pathLst>
                    <a:path w="366" h="396" extrusionOk="0">
                      <a:moveTo>
                        <a:pt x="183" y="0"/>
                      </a:moveTo>
                      <a:cubicBezTo>
                        <a:pt x="91" y="0"/>
                        <a:pt x="0" y="92"/>
                        <a:pt x="0" y="213"/>
                      </a:cubicBezTo>
                      <a:cubicBezTo>
                        <a:pt x="0" y="304"/>
                        <a:pt x="91" y="396"/>
                        <a:pt x="183" y="396"/>
                      </a:cubicBezTo>
                      <a:cubicBezTo>
                        <a:pt x="304" y="396"/>
                        <a:pt x="365" y="304"/>
                        <a:pt x="365" y="213"/>
                      </a:cubicBezTo>
                      <a:cubicBezTo>
                        <a:pt x="365" y="92"/>
                        <a:pt x="304"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1" name="Google Shape;5581;p32"/>
                <p:cNvSpPr/>
                <p:nvPr/>
              </p:nvSpPr>
              <p:spPr>
                <a:xfrm>
                  <a:off x="3664519" y="4639692"/>
                  <a:ext cx="12500" cy="13562"/>
                </a:xfrm>
                <a:custGeom>
                  <a:avLst/>
                  <a:gdLst/>
                  <a:ahLst/>
                  <a:cxnLst/>
                  <a:rect l="l" t="t" r="r" b="b"/>
                  <a:pathLst>
                    <a:path w="365" h="396" extrusionOk="0">
                      <a:moveTo>
                        <a:pt x="183" y="0"/>
                      </a:moveTo>
                      <a:cubicBezTo>
                        <a:pt x="91" y="0"/>
                        <a:pt x="0" y="91"/>
                        <a:pt x="0" y="213"/>
                      </a:cubicBezTo>
                      <a:cubicBezTo>
                        <a:pt x="0" y="304"/>
                        <a:pt x="91" y="395"/>
                        <a:pt x="183" y="395"/>
                      </a:cubicBezTo>
                      <a:cubicBezTo>
                        <a:pt x="304" y="395"/>
                        <a:pt x="365" y="304"/>
                        <a:pt x="365" y="213"/>
                      </a:cubicBezTo>
                      <a:cubicBezTo>
                        <a:pt x="365" y="91"/>
                        <a:pt x="304"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2" name="Google Shape;5582;p32"/>
                <p:cNvSpPr/>
                <p:nvPr/>
              </p:nvSpPr>
              <p:spPr>
                <a:xfrm>
                  <a:off x="2872340" y="4887438"/>
                  <a:ext cx="12500" cy="13562"/>
                </a:xfrm>
                <a:custGeom>
                  <a:avLst/>
                  <a:gdLst/>
                  <a:ahLst/>
                  <a:cxnLst/>
                  <a:rect l="l" t="t" r="r" b="b"/>
                  <a:pathLst>
                    <a:path w="365" h="396" extrusionOk="0">
                      <a:moveTo>
                        <a:pt x="182" y="0"/>
                      </a:moveTo>
                      <a:cubicBezTo>
                        <a:pt x="91" y="0"/>
                        <a:pt x="0" y="91"/>
                        <a:pt x="0" y="213"/>
                      </a:cubicBezTo>
                      <a:cubicBezTo>
                        <a:pt x="0" y="304"/>
                        <a:pt x="91" y="395"/>
                        <a:pt x="182" y="395"/>
                      </a:cubicBezTo>
                      <a:cubicBezTo>
                        <a:pt x="304" y="395"/>
                        <a:pt x="365" y="304"/>
                        <a:pt x="365" y="213"/>
                      </a:cubicBezTo>
                      <a:cubicBezTo>
                        <a:pt x="365" y="91"/>
                        <a:pt x="304" y="0"/>
                        <a:pt x="182"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3" name="Google Shape;5583;p32"/>
                <p:cNvSpPr/>
                <p:nvPr/>
              </p:nvSpPr>
              <p:spPr>
                <a:xfrm>
                  <a:off x="4584715" y="4807265"/>
                  <a:ext cx="45857" cy="45857"/>
                </a:xfrm>
                <a:custGeom>
                  <a:avLst/>
                  <a:gdLst/>
                  <a:ahLst/>
                  <a:cxnLst/>
                  <a:rect l="l" t="t" r="r" b="b"/>
                  <a:pathLst>
                    <a:path w="1339" h="1339" extrusionOk="0">
                      <a:moveTo>
                        <a:pt x="670" y="1"/>
                      </a:moveTo>
                      <a:cubicBezTo>
                        <a:pt x="275" y="1"/>
                        <a:pt x="1" y="274"/>
                        <a:pt x="1" y="670"/>
                      </a:cubicBezTo>
                      <a:cubicBezTo>
                        <a:pt x="1" y="1034"/>
                        <a:pt x="275" y="1338"/>
                        <a:pt x="670" y="1338"/>
                      </a:cubicBezTo>
                      <a:cubicBezTo>
                        <a:pt x="1034" y="1338"/>
                        <a:pt x="1338" y="1034"/>
                        <a:pt x="1338" y="670"/>
                      </a:cubicBezTo>
                      <a:cubicBezTo>
                        <a:pt x="1338" y="274"/>
                        <a:pt x="1034" y="1"/>
                        <a:pt x="670"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4" name="Google Shape;5584;p32"/>
                <p:cNvSpPr/>
                <p:nvPr/>
              </p:nvSpPr>
              <p:spPr>
                <a:xfrm>
                  <a:off x="3842504" y="4588663"/>
                  <a:ext cx="45857" cy="45857"/>
                </a:xfrm>
                <a:custGeom>
                  <a:avLst/>
                  <a:gdLst/>
                  <a:ahLst/>
                  <a:cxnLst/>
                  <a:rect l="l" t="t" r="r" b="b"/>
                  <a:pathLst>
                    <a:path w="1339" h="1339" extrusionOk="0">
                      <a:moveTo>
                        <a:pt x="670" y="1"/>
                      </a:moveTo>
                      <a:cubicBezTo>
                        <a:pt x="305" y="1"/>
                        <a:pt x="1" y="305"/>
                        <a:pt x="1" y="669"/>
                      </a:cubicBezTo>
                      <a:cubicBezTo>
                        <a:pt x="1" y="1034"/>
                        <a:pt x="305" y="1338"/>
                        <a:pt x="670" y="1338"/>
                      </a:cubicBezTo>
                      <a:cubicBezTo>
                        <a:pt x="1034" y="1338"/>
                        <a:pt x="1338" y="1034"/>
                        <a:pt x="1338" y="669"/>
                      </a:cubicBezTo>
                      <a:cubicBezTo>
                        <a:pt x="1338" y="305"/>
                        <a:pt x="1034" y="1"/>
                        <a:pt x="670"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5" name="Google Shape;5585;p32"/>
                <p:cNvSpPr/>
                <p:nvPr/>
              </p:nvSpPr>
              <p:spPr>
                <a:xfrm>
                  <a:off x="5542447" y="4636541"/>
                  <a:ext cx="22912" cy="22946"/>
                </a:xfrm>
                <a:custGeom>
                  <a:avLst/>
                  <a:gdLst/>
                  <a:ahLst/>
                  <a:cxnLst/>
                  <a:rect l="l" t="t" r="r" b="b"/>
                  <a:pathLst>
                    <a:path w="669" h="670" extrusionOk="0">
                      <a:moveTo>
                        <a:pt x="334" y="1"/>
                      </a:moveTo>
                      <a:cubicBezTo>
                        <a:pt x="152" y="1"/>
                        <a:pt x="0" y="153"/>
                        <a:pt x="0" y="335"/>
                      </a:cubicBezTo>
                      <a:cubicBezTo>
                        <a:pt x="0" y="518"/>
                        <a:pt x="152" y="670"/>
                        <a:pt x="334" y="670"/>
                      </a:cubicBezTo>
                      <a:cubicBezTo>
                        <a:pt x="517" y="670"/>
                        <a:pt x="669" y="518"/>
                        <a:pt x="669" y="335"/>
                      </a:cubicBezTo>
                      <a:cubicBezTo>
                        <a:pt x="669" y="153"/>
                        <a:pt x="517" y="1"/>
                        <a:pt x="334"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6" name="Google Shape;5586;p32"/>
                <p:cNvSpPr/>
                <p:nvPr/>
              </p:nvSpPr>
              <p:spPr>
                <a:xfrm>
                  <a:off x="4485843" y="4584519"/>
                  <a:ext cx="13562" cy="12500"/>
                </a:xfrm>
                <a:custGeom>
                  <a:avLst/>
                  <a:gdLst/>
                  <a:ahLst/>
                  <a:cxnLst/>
                  <a:rect l="l" t="t" r="r" b="b"/>
                  <a:pathLst>
                    <a:path w="396" h="365" extrusionOk="0">
                      <a:moveTo>
                        <a:pt x="183" y="0"/>
                      </a:moveTo>
                      <a:cubicBezTo>
                        <a:pt x="92" y="0"/>
                        <a:pt x="0" y="91"/>
                        <a:pt x="0" y="183"/>
                      </a:cubicBezTo>
                      <a:cubicBezTo>
                        <a:pt x="0" y="304"/>
                        <a:pt x="92" y="365"/>
                        <a:pt x="183" y="365"/>
                      </a:cubicBezTo>
                      <a:cubicBezTo>
                        <a:pt x="304" y="365"/>
                        <a:pt x="396" y="304"/>
                        <a:pt x="396" y="183"/>
                      </a:cubicBezTo>
                      <a:cubicBezTo>
                        <a:pt x="396" y="91"/>
                        <a:pt x="304" y="0"/>
                        <a:pt x="183"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7" name="Google Shape;5587;p32"/>
                <p:cNvSpPr/>
                <p:nvPr/>
              </p:nvSpPr>
              <p:spPr>
                <a:xfrm>
                  <a:off x="4117340" y="4989461"/>
                  <a:ext cx="22912" cy="22912"/>
                </a:xfrm>
                <a:custGeom>
                  <a:avLst/>
                  <a:gdLst/>
                  <a:ahLst/>
                  <a:cxnLst/>
                  <a:rect l="l" t="t" r="r" b="b"/>
                  <a:pathLst>
                    <a:path w="669" h="669" extrusionOk="0">
                      <a:moveTo>
                        <a:pt x="335" y="0"/>
                      </a:moveTo>
                      <a:cubicBezTo>
                        <a:pt x="152" y="0"/>
                        <a:pt x="0" y="152"/>
                        <a:pt x="0" y="334"/>
                      </a:cubicBezTo>
                      <a:cubicBezTo>
                        <a:pt x="0" y="517"/>
                        <a:pt x="152" y="669"/>
                        <a:pt x="335" y="669"/>
                      </a:cubicBezTo>
                      <a:cubicBezTo>
                        <a:pt x="517" y="669"/>
                        <a:pt x="669" y="517"/>
                        <a:pt x="669" y="334"/>
                      </a:cubicBezTo>
                      <a:cubicBezTo>
                        <a:pt x="669" y="152"/>
                        <a:pt x="517" y="0"/>
                        <a:pt x="335" y="0"/>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8" name="Google Shape;5588;p32"/>
                <p:cNvSpPr/>
                <p:nvPr/>
              </p:nvSpPr>
              <p:spPr>
                <a:xfrm>
                  <a:off x="3389683" y="4617808"/>
                  <a:ext cx="22946" cy="22946"/>
                </a:xfrm>
                <a:custGeom>
                  <a:avLst/>
                  <a:gdLst/>
                  <a:ahLst/>
                  <a:cxnLst/>
                  <a:rect l="l" t="t" r="r" b="b"/>
                  <a:pathLst>
                    <a:path w="670" h="670" extrusionOk="0">
                      <a:moveTo>
                        <a:pt x="335" y="1"/>
                      </a:moveTo>
                      <a:cubicBezTo>
                        <a:pt x="153" y="1"/>
                        <a:pt x="1" y="153"/>
                        <a:pt x="1" y="335"/>
                      </a:cubicBezTo>
                      <a:cubicBezTo>
                        <a:pt x="1" y="518"/>
                        <a:pt x="153" y="670"/>
                        <a:pt x="335" y="670"/>
                      </a:cubicBezTo>
                      <a:cubicBezTo>
                        <a:pt x="517" y="670"/>
                        <a:pt x="669" y="518"/>
                        <a:pt x="669" y="335"/>
                      </a:cubicBezTo>
                      <a:cubicBezTo>
                        <a:pt x="669" y="153"/>
                        <a:pt x="517" y="1"/>
                        <a:pt x="335" y="1"/>
                      </a:cubicBez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5589" name="Google Shape;5589;p32"/>
          <p:cNvGrpSpPr/>
          <p:nvPr/>
        </p:nvGrpSpPr>
        <p:grpSpPr>
          <a:xfrm>
            <a:off x="7" y="-2"/>
            <a:ext cx="9469177" cy="5401484"/>
            <a:chOff x="7" y="-2"/>
            <a:chExt cx="9469177" cy="5401484"/>
          </a:xfrm>
        </p:grpSpPr>
        <p:grpSp>
          <p:nvGrpSpPr>
            <p:cNvPr id="5590" name="Google Shape;5590;p32"/>
            <p:cNvGrpSpPr/>
            <p:nvPr/>
          </p:nvGrpSpPr>
          <p:grpSpPr>
            <a:xfrm flipH="1">
              <a:off x="8025973" y="3958228"/>
              <a:ext cx="1443212" cy="1443254"/>
              <a:chOff x="-25134800" y="-6360725"/>
              <a:chExt cx="424050" cy="424025"/>
            </a:xfrm>
          </p:grpSpPr>
          <p:sp>
            <p:nvSpPr>
              <p:cNvPr id="5591" name="Google Shape;5591;p32"/>
              <p:cNvSpPr/>
              <p:nvPr/>
            </p:nvSpPr>
            <p:spPr>
              <a:xfrm>
                <a:off x="-24918975" y="-6360725"/>
                <a:ext cx="10650" cy="424025"/>
              </a:xfrm>
              <a:custGeom>
                <a:avLst/>
                <a:gdLst/>
                <a:ahLst/>
                <a:cxnLst/>
                <a:rect l="l" t="t" r="r" b="b"/>
                <a:pathLst>
                  <a:path w="426" h="16961" extrusionOk="0">
                    <a:moveTo>
                      <a:pt x="274" y="0"/>
                    </a:moveTo>
                    <a:lnTo>
                      <a:pt x="0" y="8055"/>
                    </a:lnTo>
                    <a:lnTo>
                      <a:pt x="365" y="16961"/>
                    </a:lnTo>
                    <a:lnTo>
                      <a:pt x="426" y="7994"/>
                    </a:lnTo>
                    <a:lnTo>
                      <a:pt x="274" y="0"/>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2" name="Google Shape;5592;p32"/>
              <p:cNvSpPr/>
              <p:nvPr/>
            </p:nvSpPr>
            <p:spPr>
              <a:xfrm>
                <a:off x="-25134800" y="-6163925"/>
                <a:ext cx="424050" cy="11425"/>
              </a:xfrm>
              <a:custGeom>
                <a:avLst/>
                <a:gdLst/>
                <a:ahLst/>
                <a:cxnLst/>
                <a:rect l="l" t="t" r="r" b="b"/>
                <a:pathLst>
                  <a:path w="16962" h="457" extrusionOk="0">
                    <a:moveTo>
                      <a:pt x="8907" y="1"/>
                    </a:moveTo>
                    <a:lnTo>
                      <a:pt x="1" y="396"/>
                    </a:lnTo>
                    <a:lnTo>
                      <a:pt x="8968" y="457"/>
                    </a:lnTo>
                    <a:lnTo>
                      <a:pt x="16962" y="274"/>
                    </a:lnTo>
                    <a:lnTo>
                      <a:pt x="8907" y="1"/>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3" name="Google Shape;5593;p32"/>
              <p:cNvSpPr/>
              <p:nvPr/>
            </p:nvSpPr>
            <p:spPr>
              <a:xfrm>
                <a:off x="-25032975" y="-6258150"/>
                <a:ext cx="228000" cy="211275"/>
              </a:xfrm>
              <a:custGeom>
                <a:avLst/>
                <a:gdLst/>
                <a:ahLst/>
                <a:cxnLst/>
                <a:rect l="l" t="t" r="r" b="b"/>
                <a:pathLst>
                  <a:path w="9120" h="8451" extrusionOk="0">
                    <a:moveTo>
                      <a:pt x="9120" y="1"/>
                    </a:moveTo>
                    <a:lnTo>
                      <a:pt x="4652" y="3830"/>
                    </a:lnTo>
                    <a:lnTo>
                      <a:pt x="1" y="8451"/>
                    </a:lnTo>
                    <a:lnTo>
                      <a:pt x="4895" y="4043"/>
                    </a:lnTo>
                    <a:lnTo>
                      <a:pt x="9120" y="1"/>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4" name="Google Shape;5594;p32"/>
              <p:cNvSpPr/>
              <p:nvPr/>
            </p:nvSpPr>
            <p:spPr>
              <a:xfrm>
                <a:off x="-25026875" y="-6276375"/>
                <a:ext cx="211275" cy="227975"/>
              </a:xfrm>
              <a:custGeom>
                <a:avLst/>
                <a:gdLst/>
                <a:ahLst/>
                <a:cxnLst/>
                <a:rect l="l" t="t" r="r" b="b"/>
                <a:pathLst>
                  <a:path w="8451" h="9119" extrusionOk="0">
                    <a:moveTo>
                      <a:pt x="0" y="0"/>
                    </a:moveTo>
                    <a:lnTo>
                      <a:pt x="4408" y="4863"/>
                    </a:lnTo>
                    <a:lnTo>
                      <a:pt x="8450" y="9119"/>
                    </a:lnTo>
                    <a:lnTo>
                      <a:pt x="4620" y="4620"/>
                    </a:lnTo>
                    <a:lnTo>
                      <a:pt x="0" y="0"/>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95" name="Google Shape;5595;p32"/>
            <p:cNvGrpSpPr/>
            <p:nvPr/>
          </p:nvGrpSpPr>
          <p:grpSpPr>
            <a:xfrm flipH="1">
              <a:off x="8648707" y="3316048"/>
              <a:ext cx="352894" cy="352874"/>
              <a:chOff x="-25134800" y="-6360725"/>
              <a:chExt cx="424050" cy="424025"/>
            </a:xfrm>
          </p:grpSpPr>
          <p:sp>
            <p:nvSpPr>
              <p:cNvPr id="5596" name="Google Shape;5596;p32"/>
              <p:cNvSpPr/>
              <p:nvPr/>
            </p:nvSpPr>
            <p:spPr>
              <a:xfrm>
                <a:off x="-24918975" y="-6360725"/>
                <a:ext cx="10650" cy="424025"/>
              </a:xfrm>
              <a:custGeom>
                <a:avLst/>
                <a:gdLst/>
                <a:ahLst/>
                <a:cxnLst/>
                <a:rect l="l" t="t" r="r" b="b"/>
                <a:pathLst>
                  <a:path w="426" h="16961" extrusionOk="0">
                    <a:moveTo>
                      <a:pt x="274" y="0"/>
                    </a:moveTo>
                    <a:lnTo>
                      <a:pt x="0" y="8055"/>
                    </a:lnTo>
                    <a:lnTo>
                      <a:pt x="365" y="16961"/>
                    </a:lnTo>
                    <a:lnTo>
                      <a:pt x="426" y="7994"/>
                    </a:lnTo>
                    <a:lnTo>
                      <a:pt x="274" y="0"/>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7" name="Google Shape;5597;p32"/>
              <p:cNvSpPr/>
              <p:nvPr/>
            </p:nvSpPr>
            <p:spPr>
              <a:xfrm>
                <a:off x="-25134800" y="-6163925"/>
                <a:ext cx="424050" cy="11425"/>
              </a:xfrm>
              <a:custGeom>
                <a:avLst/>
                <a:gdLst/>
                <a:ahLst/>
                <a:cxnLst/>
                <a:rect l="l" t="t" r="r" b="b"/>
                <a:pathLst>
                  <a:path w="16962" h="457" extrusionOk="0">
                    <a:moveTo>
                      <a:pt x="8907" y="1"/>
                    </a:moveTo>
                    <a:lnTo>
                      <a:pt x="1" y="396"/>
                    </a:lnTo>
                    <a:lnTo>
                      <a:pt x="8968" y="457"/>
                    </a:lnTo>
                    <a:lnTo>
                      <a:pt x="16962" y="274"/>
                    </a:lnTo>
                    <a:lnTo>
                      <a:pt x="8907" y="1"/>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8" name="Google Shape;5598;p32"/>
              <p:cNvSpPr/>
              <p:nvPr/>
            </p:nvSpPr>
            <p:spPr>
              <a:xfrm>
                <a:off x="-25032975" y="-6258150"/>
                <a:ext cx="228000" cy="211275"/>
              </a:xfrm>
              <a:custGeom>
                <a:avLst/>
                <a:gdLst/>
                <a:ahLst/>
                <a:cxnLst/>
                <a:rect l="l" t="t" r="r" b="b"/>
                <a:pathLst>
                  <a:path w="9120" h="8451" extrusionOk="0">
                    <a:moveTo>
                      <a:pt x="9120" y="1"/>
                    </a:moveTo>
                    <a:lnTo>
                      <a:pt x="4652" y="3830"/>
                    </a:lnTo>
                    <a:lnTo>
                      <a:pt x="1" y="8451"/>
                    </a:lnTo>
                    <a:lnTo>
                      <a:pt x="4895" y="4043"/>
                    </a:lnTo>
                    <a:lnTo>
                      <a:pt x="9120" y="1"/>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9" name="Google Shape;5599;p32"/>
              <p:cNvSpPr/>
              <p:nvPr/>
            </p:nvSpPr>
            <p:spPr>
              <a:xfrm>
                <a:off x="-25026875" y="-6276375"/>
                <a:ext cx="211275" cy="227975"/>
              </a:xfrm>
              <a:custGeom>
                <a:avLst/>
                <a:gdLst/>
                <a:ahLst/>
                <a:cxnLst/>
                <a:rect l="l" t="t" r="r" b="b"/>
                <a:pathLst>
                  <a:path w="8451" h="9119" extrusionOk="0">
                    <a:moveTo>
                      <a:pt x="0" y="0"/>
                    </a:moveTo>
                    <a:lnTo>
                      <a:pt x="4408" y="4863"/>
                    </a:lnTo>
                    <a:lnTo>
                      <a:pt x="8450" y="9119"/>
                    </a:lnTo>
                    <a:lnTo>
                      <a:pt x="4620" y="4620"/>
                    </a:lnTo>
                    <a:lnTo>
                      <a:pt x="0" y="0"/>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00" name="Google Shape;5600;p32"/>
            <p:cNvGrpSpPr/>
            <p:nvPr/>
          </p:nvGrpSpPr>
          <p:grpSpPr>
            <a:xfrm flipH="1">
              <a:off x="7245357" y="4706698"/>
              <a:ext cx="352894" cy="352874"/>
              <a:chOff x="-25134800" y="-6360725"/>
              <a:chExt cx="424050" cy="424025"/>
            </a:xfrm>
          </p:grpSpPr>
          <p:sp>
            <p:nvSpPr>
              <p:cNvPr id="5601" name="Google Shape;5601;p32"/>
              <p:cNvSpPr/>
              <p:nvPr/>
            </p:nvSpPr>
            <p:spPr>
              <a:xfrm>
                <a:off x="-24918975" y="-6360725"/>
                <a:ext cx="10650" cy="424025"/>
              </a:xfrm>
              <a:custGeom>
                <a:avLst/>
                <a:gdLst/>
                <a:ahLst/>
                <a:cxnLst/>
                <a:rect l="l" t="t" r="r" b="b"/>
                <a:pathLst>
                  <a:path w="426" h="16961" extrusionOk="0">
                    <a:moveTo>
                      <a:pt x="274" y="0"/>
                    </a:moveTo>
                    <a:lnTo>
                      <a:pt x="0" y="8055"/>
                    </a:lnTo>
                    <a:lnTo>
                      <a:pt x="365" y="16961"/>
                    </a:lnTo>
                    <a:lnTo>
                      <a:pt x="426" y="7994"/>
                    </a:lnTo>
                    <a:lnTo>
                      <a:pt x="274" y="0"/>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2" name="Google Shape;5602;p32"/>
              <p:cNvSpPr/>
              <p:nvPr/>
            </p:nvSpPr>
            <p:spPr>
              <a:xfrm>
                <a:off x="-25134800" y="-6163925"/>
                <a:ext cx="424050" cy="11425"/>
              </a:xfrm>
              <a:custGeom>
                <a:avLst/>
                <a:gdLst/>
                <a:ahLst/>
                <a:cxnLst/>
                <a:rect l="l" t="t" r="r" b="b"/>
                <a:pathLst>
                  <a:path w="16962" h="457" extrusionOk="0">
                    <a:moveTo>
                      <a:pt x="8907" y="1"/>
                    </a:moveTo>
                    <a:lnTo>
                      <a:pt x="1" y="396"/>
                    </a:lnTo>
                    <a:lnTo>
                      <a:pt x="8968" y="457"/>
                    </a:lnTo>
                    <a:lnTo>
                      <a:pt x="16962" y="274"/>
                    </a:lnTo>
                    <a:lnTo>
                      <a:pt x="8907" y="1"/>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3" name="Google Shape;5603;p32"/>
              <p:cNvSpPr/>
              <p:nvPr/>
            </p:nvSpPr>
            <p:spPr>
              <a:xfrm>
                <a:off x="-25032975" y="-6258150"/>
                <a:ext cx="228000" cy="211275"/>
              </a:xfrm>
              <a:custGeom>
                <a:avLst/>
                <a:gdLst/>
                <a:ahLst/>
                <a:cxnLst/>
                <a:rect l="l" t="t" r="r" b="b"/>
                <a:pathLst>
                  <a:path w="9120" h="8451" extrusionOk="0">
                    <a:moveTo>
                      <a:pt x="9120" y="1"/>
                    </a:moveTo>
                    <a:lnTo>
                      <a:pt x="4652" y="3830"/>
                    </a:lnTo>
                    <a:lnTo>
                      <a:pt x="1" y="8451"/>
                    </a:lnTo>
                    <a:lnTo>
                      <a:pt x="4895" y="4043"/>
                    </a:lnTo>
                    <a:lnTo>
                      <a:pt x="9120" y="1"/>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4" name="Google Shape;5604;p32"/>
              <p:cNvSpPr/>
              <p:nvPr/>
            </p:nvSpPr>
            <p:spPr>
              <a:xfrm>
                <a:off x="-25026875" y="-6276375"/>
                <a:ext cx="211275" cy="227975"/>
              </a:xfrm>
              <a:custGeom>
                <a:avLst/>
                <a:gdLst/>
                <a:ahLst/>
                <a:cxnLst/>
                <a:rect l="l" t="t" r="r" b="b"/>
                <a:pathLst>
                  <a:path w="8451" h="9119" extrusionOk="0">
                    <a:moveTo>
                      <a:pt x="0" y="0"/>
                    </a:moveTo>
                    <a:lnTo>
                      <a:pt x="4408" y="4863"/>
                    </a:lnTo>
                    <a:lnTo>
                      <a:pt x="8450" y="9119"/>
                    </a:lnTo>
                    <a:lnTo>
                      <a:pt x="4620" y="4620"/>
                    </a:lnTo>
                    <a:lnTo>
                      <a:pt x="0" y="0"/>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05" name="Google Shape;5605;p32"/>
            <p:cNvGrpSpPr/>
            <p:nvPr/>
          </p:nvGrpSpPr>
          <p:grpSpPr>
            <a:xfrm rot="10800000" flipH="1">
              <a:off x="7" y="-2"/>
              <a:ext cx="1443212" cy="1443254"/>
              <a:chOff x="-25134800" y="-6360725"/>
              <a:chExt cx="424050" cy="424025"/>
            </a:xfrm>
          </p:grpSpPr>
          <p:sp>
            <p:nvSpPr>
              <p:cNvPr id="5606" name="Google Shape;5606;p32"/>
              <p:cNvSpPr/>
              <p:nvPr/>
            </p:nvSpPr>
            <p:spPr>
              <a:xfrm>
                <a:off x="-24918975" y="-6360725"/>
                <a:ext cx="10650" cy="424025"/>
              </a:xfrm>
              <a:custGeom>
                <a:avLst/>
                <a:gdLst/>
                <a:ahLst/>
                <a:cxnLst/>
                <a:rect l="l" t="t" r="r" b="b"/>
                <a:pathLst>
                  <a:path w="426" h="16961" extrusionOk="0">
                    <a:moveTo>
                      <a:pt x="274" y="0"/>
                    </a:moveTo>
                    <a:lnTo>
                      <a:pt x="0" y="8055"/>
                    </a:lnTo>
                    <a:lnTo>
                      <a:pt x="365" y="16961"/>
                    </a:lnTo>
                    <a:lnTo>
                      <a:pt x="426" y="7994"/>
                    </a:lnTo>
                    <a:lnTo>
                      <a:pt x="274" y="0"/>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7" name="Google Shape;5607;p32"/>
              <p:cNvSpPr/>
              <p:nvPr/>
            </p:nvSpPr>
            <p:spPr>
              <a:xfrm>
                <a:off x="-25134800" y="-6163925"/>
                <a:ext cx="424050" cy="11425"/>
              </a:xfrm>
              <a:custGeom>
                <a:avLst/>
                <a:gdLst/>
                <a:ahLst/>
                <a:cxnLst/>
                <a:rect l="l" t="t" r="r" b="b"/>
                <a:pathLst>
                  <a:path w="16962" h="457" extrusionOk="0">
                    <a:moveTo>
                      <a:pt x="8907" y="1"/>
                    </a:moveTo>
                    <a:lnTo>
                      <a:pt x="1" y="396"/>
                    </a:lnTo>
                    <a:lnTo>
                      <a:pt x="8968" y="457"/>
                    </a:lnTo>
                    <a:lnTo>
                      <a:pt x="16962" y="274"/>
                    </a:lnTo>
                    <a:lnTo>
                      <a:pt x="8907" y="1"/>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8" name="Google Shape;5608;p32"/>
              <p:cNvSpPr/>
              <p:nvPr/>
            </p:nvSpPr>
            <p:spPr>
              <a:xfrm>
                <a:off x="-25032975" y="-6258150"/>
                <a:ext cx="228000" cy="211275"/>
              </a:xfrm>
              <a:custGeom>
                <a:avLst/>
                <a:gdLst/>
                <a:ahLst/>
                <a:cxnLst/>
                <a:rect l="l" t="t" r="r" b="b"/>
                <a:pathLst>
                  <a:path w="9120" h="8451" extrusionOk="0">
                    <a:moveTo>
                      <a:pt x="9120" y="1"/>
                    </a:moveTo>
                    <a:lnTo>
                      <a:pt x="4652" y="3830"/>
                    </a:lnTo>
                    <a:lnTo>
                      <a:pt x="1" y="8451"/>
                    </a:lnTo>
                    <a:lnTo>
                      <a:pt x="4895" y="4043"/>
                    </a:lnTo>
                    <a:lnTo>
                      <a:pt x="9120" y="1"/>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9" name="Google Shape;5609;p32"/>
              <p:cNvSpPr/>
              <p:nvPr/>
            </p:nvSpPr>
            <p:spPr>
              <a:xfrm>
                <a:off x="-25026875" y="-6276375"/>
                <a:ext cx="211275" cy="227975"/>
              </a:xfrm>
              <a:custGeom>
                <a:avLst/>
                <a:gdLst/>
                <a:ahLst/>
                <a:cxnLst/>
                <a:rect l="l" t="t" r="r" b="b"/>
                <a:pathLst>
                  <a:path w="8451" h="9119" extrusionOk="0">
                    <a:moveTo>
                      <a:pt x="0" y="0"/>
                    </a:moveTo>
                    <a:lnTo>
                      <a:pt x="4408" y="4863"/>
                    </a:lnTo>
                    <a:lnTo>
                      <a:pt x="8450" y="9119"/>
                    </a:lnTo>
                    <a:lnTo>
                      <a:pt x="4620" y="4620"/>
                    </a:lnTo>
                    <a:lnTo>
                      <a:pt x="0" y="0"/>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10" name="Google Shape;5610;p32"/>
            <p:cNvGrpSpPr/>
            <p:nvPr/>
          </p:nvGrpSpPr>
          <p:grpSpPr>
            <a:xfrm rot="10800000" flipH="1">
              <a:off x="467590" y="1732558"/>
              <a:ext cx="352894" cy="352874"/>
              <a:chOff x="-25134800" y="-6360725"/>
              <a:chExt cx="424050" cy="424025"/>
            </a:xfrm>
          </p:grpSpPr>
          <p:sp>
            <p:nvSpPr>
              <p:cNvPr id="5611" name="Google Shape;5611;p32"/>
              <p:cNvSpPr/>
              <p:nvPr/>
            </p:nvSpPr>
            <p:spPr>
              <a:xfrm>
                <a:off x="-24918975" y="-6360725"/>
                <a:ext cx="10650" cy="424025"/>
              </a:xfrm>
              <a:custGeom>
                <a:avLst/>
                <a:gdLst/>
                <a:ahLst/>
                <a:cxnLst/>
                <a:rect l="l" t="t" r="r" b="b"/>
                <a:pathLst>
                  <a:path w="426" h="16961" extrusionOk="0">
                    <a:moveTo>
                      <a:pt x="274" y="0"/>
                    </a:moveTo>
                    <a:lnTo>
                      <a:pt x="0" y="8055"/>
                    </a:lnTo>
                    <a:lnTo>
                      <a:pt x="365" y="16961"/>
                    </a:lnTo>
                    <a:lnTo>
                      <a:pt x="426" y="7994"/>
                    </a:lnTo>
                    <a:lnTo>
                      <a:pt x="274" y="0"/>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2" name="Google Shape;5612;p32"/>
              <p:cNvSpPr/>
              <p:nvPr/>
            </p:nvSpPr>
            <p:spPr>
              <a:xfrm>
                <a:off x="-25134800" y="-6163925"/>
                <a:ext cx="424050" cy="11425"/>
              </a:xfrm>
              <a:custGeom>
                <a:avLst/>
                <a:gdLst/>
                <a:ahLst/>
                <a:cxnLst/>
                <a:rect l="l" t="t" r="r" b="b"/>
                <a:pathLst>
                  <a:path w="16962" h="457" extrusionOk="0">
                    <a:moveTo>
                      <a:pt x="8907" y="1"/>
                    </a:moveTo>
                    <a:lnTo>
                      <a:pt x="1" y="396"/>
                    </a:lnTo>
                    <a:lnTo>
                      <a:pt x="8968" y="457"/>
                    </a:lnTo>
                    <a:lnTo>
                      <a:pt x="16962" y="274"/>
                    </a:lnTo>
                    <a:lnTo>
                      <a:pt x="8907" y="1"/>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3" name="Google Shape;5613;p32"/>
              <p:cNvSpPr/>
              <p:nvPr/>
            </p:nvSpPr>
            <p:spPr>
              <a:xfrm>
                <a:off x="-25032975" y="-6258150"/>
                <a:ext cx="228000" cy="211275"/>
              </a:xfrm>
              <a:custGeom>
                <a:avLst/>
                <a:gdLst/>
                <a:ahLst/>
                <a:cxnLst/>
                <a:rect l="l" t="t" r="r" b="b"/>
                <a:pathLst>
                  <a:path w="9120" h="8451" extrusionOk="0">
                    <a:moveTo>
                      <a:pt x="9120" y="1"/>
                    </a:moveTo>
                    <a:lnTo>
                      <a:pt x="4652" y="3830"/>
                    </a:lnTo>
                    <a:lnTo>
                      <a:pt x="1" y="8451"/>
                    </a:lnTo>
                    <a:lnTo>
                      <a:pt x="4895" y="4043"/>
                    </a:lnTo>
                    <a:lnTo>
                      <a:pt x="9120" y="1"/>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4" name="Google Shape;5614;p32"/>
              <p:cNvSpPr/>
              <p:nvPr/>
            </p:nvSpPr>
            <p:spPr>
              <a:xfrm>
                <a:off x="-25026875" y="-6276375"/>
                <a:ext cx="211275" cy="227975"/>
              </a:xfrm>
              <a:custGeom>
                <a:avLst/>
                <a:gdLst/>
                <a:ahLst/>
                <a:cxnLst/>
                <a:rect l="l" t="t" r="r" b="b"/>
                <a:pathLst>
                  <a:path w="8451" h="9119" extrusionOk="0">
                    <a:moveTo>
                      <a:pt x="0" y="0"/>
                    </a:moveTo>
                    <a:lnTo>
                      <a:pt x="4408" y="4863"/>
                    </a:lnTo>
                    <a:lnTo>
                      <a:pt x="8450" y="9119"/>
                    </a:lnTo>
                    <a:lnTo>
                      <a:pt x="4620" y="4620"/>
                    </a:lnTo>
                    <a:lnTo>
                      <a:pt x="0" y="0"/>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15" name="Google Shape;5615;p32"/>
            <p:cNvGrpSpPr/>
            <p:nvPr/>
          </p:nvGrpSpPr>
          <p:grpSpPr>
            <a:xfrm rot="10800000" flipH="1">
              <a:off x="1870940" y="341908"/>
              <a:ext cx="352894" cy="352874"/>
              <a:chOff x="-25134800" y="-6360725"/>
              <a:chExt cx="424050" cy="424025"/>
            </a:xfrm>
          </p:grpSpPr>
          <p:sp>
            <p:nvSpPr>
              <p:cNvPr id="5616" name="Google Shape;5616;p32"/>
              <p:cNvSpPr/>
              <p:nvPr/>
            </p:nvSpPr>
            <p:spPr>
              <a:xfrm>
                <a:off x="-24918975" y="-6360725"/>
                <a:ext cx="10650" cy="424025"/>
              </a:xfrm>
              <a:custGeom>
                <a:avLst/>
                <a:gdLst/>
                <a:ahLst/>
                <a:cxnLst/>
                <a:rect l="l" t="t" r="r" b="b"/>
                <a:pathLst>
                  <a:path w="426" h="16961" extrusionOk="0">
                    <a:moveTo>
                      <a:pt x="274" y="0"/>
                    </a:moveTo>
                    <a:lnTo>
                      <a:pt x="0" y="8055"/>
                    </a:lnTo>
                    <a:lnTo>
                      <a:pt x="365" y="16961"/>
                    </a:lnTo>
                    <a:lnTo>
                      <a:pt x="426" y="7994"/>
                    </a:lnTo>
                    <a:lnTo>
                      <a:pt x="274" y="0"/>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7" name="Google Shape;5617;p32"/>
              <p:cNvSpPr/>
              <p:nvPr/>
            </p:nvSpPr>
            <p:spPr>
              <a:xfrm>
                <a:off x="-25134800" y="-6163925"/>
                <a:ext cx="424050" cy="11425"/>
              </a:xfrm>
              <a:custGeom>
                <a:avLst/>
                <a:gdLst/>
                <a:ahLst/>
                <a:cxnLst/>
                <a:rect l="l" t="t" r="r" b="b"/>
                <a:pathLst>
                  <a:path w="16962" h="457" extrusionOk="0">
                    <a:moveTo>
                      <a:pt x="8907" y="1"/>
                    </a:moveTo>
                    <a:lnTo>
                      <a:pt x="1" y="396"/>
                    </a:lnTo>
                    <a:lnTo>
                      <a:pt x="8968" y="457"/>
                    </a:lnTo>
                    <a:lnTo>
                      <a:pt x="16962" y="274"/>
                    </a:lnTo>
                    <a:lnTo>
                      <a:pt x="8907" y="1"/>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8" name="Google Shape;5618;p32"/>
              <p:cNvSpPr/>
              <p:nvPr/>
            </p:nvSpPr>
            <p:spPr>
              <a:xfrm>
                <a:off x="-25032975" y="-6258150"/>
                <a:ext cx="228000" cy="211275"/>
              </a:xfrm>
              <a:custGeom>
                <a:avLst/>
                <a:gdLst/>
                <a:ahLst/>
                <a:cxnLst/>
                <a:rect l="l" t="t" r="r" b="b"/>
                <a:pathLst>
                  <a:path w="9120" h="8451" extrusionOk="0">
                    <a:moveTo>
                      <a:pt x="9120" y="1"/>
                    </a:moveTo>
                    <a:lnTo>
                      <a:pt x="4652" y="3830"/>
                    </a:lnTo>
                    <a:lnTo>
                      <a:pt x="1" y="8451"/>
                    </a:lnTo>
                    <a:lnTo>
                      <a:pt x="4895" y="4043"/>
                    </a:lnTo>
                    <a:lnTo>
                      <a:pt x="9120" y="1"/>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9" name="Google Shape;5619;p32"/>
              <p:cNvSpPr/>
              <p:nvPr/>
            </p:nvSpPr>
            <p:spPr>
              <a:xfrm>
                <a:off x="-25026875" y="-6276375"/>
                <a:ext cx="211275" cy="227975"/>
              </a:xfrm>
              <a:custGeom>
                <a:avLst/>
                <a:gdLst/>
                <a:ahLst/>
                <a:cxnLst/>
                <a:rect l="l" t="t" r="r" b="b"/>
                <a:pathLst>
                  <a:path w="8451" h="9119" extrusionOk="0">
                    <a:moveTo>
                      <a:pt x="0" y="0"/>
                    </a:moveTo>
                    <a:lnTo>
                      <a:pt x="4408" y="4863"/>
                    </a:lnTo>
                    <a:lnTo>
                      <a:pt x="8450" y="9119"/>
                    </a:lnTo>
                    <a:lnTo>
                      <a:pt x="4620" y="4620"/>
                    </a:lnTo>
                    <a:lnTo>
                      <a:pt x="0" y="0"/>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20" name="Google Shape;5620;p32"/>
            <p:cNvGrpSpPr/>
            <p:nvPr/>
          </p:nvGrpSpPr>
          <p:grpSpPr>
            <a:xfrm flipH="1">
              <a:off x="8571132" y="186623"/>
              <a:ext cx="352894" cy="352874"/>
              <a:chOff x="-25134800" y="-6360725"/>
              <a:chExt cx="424050" cy="424025"/>
            </a:xfrm>
          </p:grpSpPr>
          <p:sp>
            <p:nvSpPr>
              <p:cNvPr id="5621" name="Google Shape;5621;p32"/>
              <p:cNvSpPr/>
              <p:nvPr/>
            </p:nvSpPr>
            <p:spPr>
              <a:xfrm>
                <a:off x="-24918975" y="-6360725"/>
                <a:ext cx="10650" cy="424025"/>
              </a:xfrm>
              <a:custGeom>
                <a:avLst/>
                <a:gdLst/>
                <a:ahLst/>
                <a:cxnLst/>
                <a:rect l="l" t="t" r="r" b="b"/>
                <a:pathLst>
                  <a:path w="426" h="16961" extrusionOk="0">
                    <a:moveTo>
                      <a:pt x="274" y="0"/>
                    </a:moveTo>
                    <a:lnTo>
                      <a:pt x="0" y="8055"/>
                    </a:lnTo>
                    <a:lnTo>
                      <a:pt x="365" y="16961"/>
                    </a:lnTo>
                    <a:lnTo>
                      <a:pt x="426" y="7994"/>
                    </a:lnTo>
                    <a:lnTo>
                      <a:pt x="274" y="0"/>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2" name="Google Shape;5622;p32"/>
              <p:cNvSpPr/>
              <p:nvPr/>
            </p:nvSpPr>
            <p:spPr>
              <a:xfrm>
                <a:off x="-25134800" y="-6163925"/>
                <a:ext cx="424050" cy="11425"/>
              </a:xfrm>
              <a:custGeom>
                <a:avLst/>
                <a:gdLst/>
                <a:ahLst/>
                <a:cxnLst/>
                <a:rect l="l" t="t" r="r" b="b"/>
                <a:pathLst>
                  <a:path w="16962" h="457" extrusionOk="0">
                    <a:moveTo>
                      <a:pt x="8907" y="1"/>
                    </a:moveTo>
                    <a:lnTo>
                      <a:pt x="1" y="396"/>
                    </a:lnTo>
                    <a:lnTo>
                      <a:pt x="8968" y="457"/>
                    </a:lnTo>
                    <a:lnTo>
                      <a:pt x="16962" y="274"/>
                    </a:lnTo>
                    <a:lnTo>
                      <a:pt x="8907" y="1"/>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3" name="Google Shape;5623;p32"/>
              <p:cNvSpPr/>
              <p:nvPr/>
            </p:nvSpPr>
            <p:spPr>
              <a:xfrm>
                <a:off x="-25032975" y="-6258150"/>
                <a:ext cx="228000" cy="211275"/>
              </a:xfrm>
              <a:custGeom>
                <a:avLst/>
                <a:gdLst/>
                <a:ahLst/>
                <a:cxnLst/>
                <a:rect l="l" t="t" r="r" b="b"/>
                <a:pathLst>
                  <a:path w="9120" h="8451" extrusionOk="0">
                    <a:moveTo>
                      <a:pt x="9120" y="1"/>
                    </a:moveTo>
                    <a:lnTo>
                      <a:pt x="4652" y="3830"/>
                    </a:lnTo>
                    <a:lnTo>
                      <a:pt x="1" y="8451"/>
                    </a:lnTo>
                    <a:lnTo>
                      <a:pt x="4895" y="4043"/>
                    </a:lnTo>
                    <a:lnTo>
                      <a:pt x="9120" y="1"/>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4" name="Google Shape;5624;p32"/>
              <p:cNvSpPr/>
              <p:nvPr/>
            </p:nvSpPr>
            <p:spPr>
              <a:xfrm>
                <a:off x="-25026875" y="-6276375"/>
                <a:ext cx="211275" cy="227975"/>
              </a:xfrm>
              <a:custGeom>
                <a:avLst/>
                <a:gdLst/>
                <a:ahLst/>
                <a:cxnLst/>
                <a:rect l="l" t="t" r="r" b="b"/>
                <a:pathLst>
                  <a:path w="8451" h="9119" extrusionOk="0">
                    <a:moveTo>
                      <a:pt x="0" y="0"/>
                    </a:moveTo>
                    <a:lnTo>
                      <a:pt x="4408" y="4863"/>
                    </a:lnTo>
                    <a:lnTo>
                      <a:pt x="8450" y="9119"/>
                    </a:lnTo>
                    <a:lnTo>
                      <a:pt x="4620" y="4620"/>
                    </a:lnTo>
                    <a:lnTo>
                      <a:pt x="0" y="0"/>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25" name="Google Shape;5625;p32"/>
            <p:cNvGrpSpPr/>
            <p:nvPr/>
          </p:nvGrpSpPr>
          <p:grpSpPr>
            <a:xfrm flipH="1">
              <a:off x="222257" y="4706698"/>
              <a:ext cx="352894" cy="352874"/>
              <a:chOff x="-25134800" y="-6360725"/>
              <a:chExt cx="424050" cy="424025"/>
            </a:xfrm>
          </p:grpSpPr>
          <p:sp>
            <p:nvSpPr>
              <p:cNvPr id="5626" name="Google Shape;5626;p32"/>
              <p:cNvSpPr/>
              <p:nvPr/>
            </p:nvSpPr>
            <p:spPr>
              <a:xfrm>
                <a:off x="-24918975" y="-6360725"/>
                <a:ext cx="10650" cy="424025"/>
              </a:xfrm>
              <a:custGeom>
                <a:avLst/>
                <a:gdLst/>
                <a:ahLst/>
                <a:cxnLst/>
                <a:rect l="l" t="t" r="r" b="b"/>
                <a:pathLst>
                  <a:path w="426" h="16961" extrusionOk="0">
                    <a:moveTo>
                      <a:pt x="274" y="0"/>
                    </a:moveTo>
                    <a:lnTo>
                      <a:pt x="0" y="8055"/>
                    </a:lnTo>
                    <a:lnTo>
                      <a:pt x="365" y="16961"/>
                    </a:lnTo>
                    <a:lnTo>
                      <a:pt x="426" y="7994"/>
                    </a:lnTo>
                    <a:lnTo>
                      <a:pt x="274" y="0"/>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7" name="Google Shape;5627;p32"/>
              <p:cNvSpPr/>
              <p:nvPr/>
            </p:nvSpPr>
            <p:spPr>
              <a:xfrm>
                <a:off x="-25134800" y="-6163925"/>
                <a:ext cx="424050" cy="11425"/>
              </a:xfrm>
              <a:custGeom>
                <a:avLst/>
                <a:gdLst/>
                <a:ahLst/>
                <a:cxnLst/>
                <a:rect l="l" t="t" r="r" b="b"/>
                <a:pathLst>
                  <a:path w="16962" h="457" extrusionOk="0">
                    <a:moveTo>
                      <a:pt x="8907" y="1"/>
                    </a:moveTo>
                    <a:lnTo>
                      <a:pt x="1" y="396"/>
                    </a:lnTo>
                    <a:lnTo>
                      <a:pt x="8968" y="457"/>
                    </a:lnTo>
                    <a:lnTo>
                      <a:pt x="16962" y="274"/>
                    </a:lnTo>
                    <a:lnTo>
                      <a:pt x="8907" y="1"/>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8" name="Google Shape;5628;p32"/>
              <p:cNvSpPr/>
              <p:nvPr/>
            </p:nvSpPr>
            <p:spPr>
              <a:xfrm>
                <a:off x="-25032975" y="-6258150"/>
                <a:ext cx="228000" cy="211275"/>
              </a:xfrm>
              <a:custGeom>
                <a:avLst/>
                <a:gdLst/>
                <a:ahLst/>
                <a:cxnLst/>
                <a:rect l="l" t="t" r="r" b="b"/>
                <a:pathLst>
                  <a:path w="9120" h="8451" extrusionOk="0">
                    <a:moveTo>
                      <a:pt x="9120" y="1"/>
                    </a:moveTo>
                    <a:lnTo>
                      <a:pt x="4652" y="3830"/>
                    </a:lnTo>
                    <a:lnTo>
                      <a:pt x="1" y="8451"/>
                    </a:lnTo>
                    <a:lnTo>
                      <a:pt x="4895" y="4043"/>
                    </a:lnTo>
                    <a:lnTo>
                      <a:pt x="9120" y="1"/>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9" name="Google Shape;5629;p32"/>
              <p:cNvSpPr/>
              <p:nvPr/>
            </p:nvSpPr>
            <p:spPr>
              <a:xfrm>
                <a:off x="-25026875" y="-6276375"/>
                <a:ext cx="211275" cy="227975"/>
              </a:xfrm>
              <a:custGeom>
                <a:avLst/>
                <a:gdLst/>
                <a:ahLst/>
                <a:cxnLst/>
                <a:rect l="l" t="t" r="r" b="b"/>
                <a:pathLst>
                  <a:path w="8451" h="9119" extrusionOk="0">
                    <a:moveTo>
                      <a:pt x="0" y="0"/>
                    </a:moveTo>
                    <a:lnTo>
                      <a:pt x="4408" y="4863"/>
                    </a:lnTo>
                    <a:lnTo>
                      <a:pt x="8450" y="9119"/>
                    </a:lnTo>
                    <a:lnTo>
                      <a:pt x="4620" y="4620"/>
                    </a:lnTo>
                    <a:lnTo>
                      <a:pt x="0" y="0"/>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5630"/>
        <p:cNvGrpSpPr/>
        <p:nvPr/>
      </p:nvGrpSpPr>
      <p:grpSpPr>
        <a:xfrm>
          <a:off x="0" y="0"/>
          <a:ext cx="0" cy="0"/>
          <a:chOff x="0" y="0"/>
          <a:chExt cx="0" cy="0"/>
        </a:xfrm>
      </p:grpSpPr>
      <p:pic>
        <p:nvPicPr>
          <p:cNvPr id="5631" name="Google Shape;5631;p33"/>
          <p:cNvPicPr preferRelativeResize="0"/>
          <p:nvPr/>
        </p:nvPicPr>
        <p:blipFill>
          <a:blip r:embed="rId2">
            <a:alphaModFix/>
          </a:blip>
          <a:stretch>
            <a:fillRect/>
          </a:stretch>
        </p:blipFill>
        <p:spPr>
          <a:xfrm>
            <a:off x="0" y="0"/>
            <a:ext cx="9144000" cy="5143500"/>
          </a:xfrm>
          <a:prstGeom prst="rect">
            <a:avLst/>
          </a:prstGeom>
          <a:noFill/>
          <a:ln>
            <a:noFill/>
          </a:ln>
        </p:spPr>
      </p:pic>
      <p:grpSp>
        <p:nvGrpSpPr>
          <p:cNvPr id="5632" name="Google Shape;5632;p33"/>
          <p:cNvGrpSpPr/>
          <p:nvPr/>
        </p:nvGrpSpPr>
        <p:grpSpPr>
          <a:xfrm>
            <a:off x="-14298" y="-31167"/>
            <a:ext cx="9234549" cy="5341822"/>
            <a:chOff x="-14298" y="-31167"/>
            <a:chExt cx="9234549" cy="5341822"/>
          </a:xfrm>
        </p:grpSpPr>
        <p:grpSp>
          <p:nvGrpSpPr>
            <p:cNvPr id="5633" name="Google Shape;5633;p33"/>
            <p:cNvGrpSpPr/>
            <p:nvPr/>
          </p:nvGrpSpPr>
          <p:grpSpPr>
            <a:xfrm>
              <a:off x="-14298" y="-31167"/>
              <a:ext cx="9234549" cy="5210597"/>
              <a:chOff x="-14298" y="-31167"/>
              <a:chExt cx="9234549" cy="5210597"/>
            </a:xfrm>
          </p:grpSpPr>
          <p:sp>
            <p:nvSpPr>
              <p:cNvPr id="5634" name="Google Shape;5634;p33"/>
              <p:cNvSpPr/>
              <p:nvPr/>
            </p:nvSpPr>
            <p:spPr>
              <a:xfrm>
                <a:off x="464536" y="309232"/>
                <a:ext cx="46885" cy="45823"/>
              </a:xfrm>
              <a:custGeom>
                <a:avLst/>
                <a:gdLst/>
                <a:ahLst/>
                <a:cxnLst/>
                <a:rect l="l" t="t" r="r" b="b"/>
                <a:pathLst>
                  <a:path w="1369" h="1338" extrusionOk="0">
                    <a:moveTo>
                      <a:pt x="670" y="1"/>
                    </a:moveTo>
                    <a:cubicBezTo>
                      <a:pt x="305" y="1"/>
                      <a:pt x="1" y="274"/>
                      <a:pt x="1" y="669"/>
                    </a:cubicBezTo>
                    <a:cubicBezTo>
                      <a:pt x="1" y="1034"/>
                      <a:pt x="305" y="1338"/>
                      <a:pt x="670" y="1338"/>
                    </a:cubicBezTo>
                    <a:cubicBezTo>
                      <a:pt x="1065" y="1338"/>
                      <a:pt x="1369" y="1034"/>
                      <a:pt x="1369" y="669"/>
                    </a:cubicBezTo>
                    <a:cubicBezTo>
                      <a:pt x="1369" y="274"/>
                      <a:pt x="1065" y="1"/>
                      <a:pt x="670"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5" name="Google Shape;5635;p33"/>
              <p:cNvSpPr/>
              <p:nvPr/>
            </p:nvSpPr>
            <p:spPr>
              <a:xfrm>
                <a:off x="1128697" y="450812"/>
                <a:ext cx="45823" cy="45823"/>
              </a:xfrm>
              <a:custGeom>
                <a:avLst/>
                <a:gdLst/>
                <a:ahLst/>
                <a:cxnLst/>
                <a:rect l="l" t="t" r="r" b="b"/>
                <a:pathLst>
                  <a:path w="1338" h="1338" extrusionOk="0">
                    <a:moveTo>
                      <a:pt x="669" y="0"/>
                    </a:moveTo>
                    <a:cubicBezTo>
                      <a:pt x="304" y="0"/>
                      <a:pt x="0" y="304"/>
                      <a:pt x="0" y="669"/>
                    </a:cubicBezTo>
                    <a:cubicBezTo>
                      <a:pt x="0" y="1034"/>
                      <a:pt x="304" y="1338"/>
                      <a:pt x="669" y="1338"/>
                    </a:cubicBezTo>
                    <a:cubicBezTo>
                      <a:pt x="1064" y="1338"/>
                      <a:pt x="1338" y="1034"/>
                      <a:pt x="1338" y="669"/>
                    </a:cubicBezTo>
                    <a:cubicBezTo>
                      <a:pt x="1338" y="304"/>
                      <a:pt x="1064" y="0"/>
                      <a:pt x="669"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6" name="Google Shape;5636;p33"/>
              <p:cNvSpPr/>
              <p:nvPr/>
            </p:nvSpPr>
            <p:spPr>
              <a:xfrm>
                <a:off x="1304" y="47958"/>
                <a:ext cx="45857" cy="45823"/>
              </a:xfrm>
              <a:custGeom>
                <a:avLst/>
                <a:gdLst/>
                <a:ahLst/>
                <a:cxnLst/>
                <a:rect l="l" t="t" r="r" b="b"/>
                <a:pathLst>
                  <a:path w="1339" h="1338" extrusionOk="0">
                    <a:moveTo>
                      <a:pt x="669" y="0"/>
                    </a:moveTo>
                    <a:cubicBezTo>
                      <a:pt x="274" y="0"/>
                      <a:pt x="1" y="304"/>
                      <a:pt x="1" y="669"/>
                    </a:cubicBezTo>
                    <a:cubicBezTo>
                      <a:pt x="1" y="1064"/>
                      <a:pt x="274" y="1338"/>
                      <a:pt x="669" y="1338"/>
                    </a:cubicBezTo>
                    <a:cubicBezTo>
                      <a:pt x="1034" y="1338"/>
                      <a:pt x="1338" y="1064"/>
                      <a:pt x="1338" y="669"/>
                    </a:cubicBezTo>
                    <a:cubicBezTo>
                      <a:pt x="1338" y="304"/>
                      <a:pt x="1034" y="0"/>
                      <a:pt x="669"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7" name="Google Shape;5637;p33"/>
              <p:cNvSpPr/>
              <p:nvPr/>
            </p:nvSpPr>
            <p:spPr>
              <a:xfrm>
                <a:off x="2801551" y="385228"/>
                <a:ext cx="45823" cy="45823"/>
              </a:xfrm>
              <a:custGeom>
                <a:avLst/>
                <a:gdLst/>
                <a:ahLst/>
                <a:cxnLst/>
                <a:rect l="l" t="t" r="r" b="b"/>
                <a:pathLst>
                  <a:path w="1338" h="1338" extrusionOk="0">
                    <a:moveTo>
                      <a:pt x="669" y="0"/>
                    </a:moveTo>
                    <a:cubicBezTo>
                      <a:pt x="304" y="0"/>
                      <a:pt x="0" y="304"/>
                      <a:pt x="0" y="669"/>
                    </a:cubicBezTo>
                    <a:cubicBezTo>
                      <a:pt x="0" y="1064"/>
                      <a:pt x="304" y="1338"/>
                      <a:pt x="669" y="1338"/>
                    </a:cubicBezTo>
                    <a:cubicBezTo>
                      <a:pt x="1034" y="1338"/>
                      <a:pt x="1338" y="1064"/>
                      <a:pt x="1338" y="669"/>
                    </a:cubicBezTo>
                    <a:cubicBezTo>
                      <a:pt x="1338" y="304"/>
                      <a:pt x="1034" y="0"/>
                      <a:pt x="669"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8" name="Google Shape;5638;p33"/>
              <p:cNvSpPr/>
              <p:nvPr/>
            </p:nvSpPr>
            <p:spPr>
              <a:xfrm>
                <a:off x="722693" y="147892"/>
                <a:ext cx="22946" cy="22912"/>
              </a:xfrm>
              <a:custGeom>
                <a:avLst/>
                <a:gdLst/>
                <a:ahLst/>
                <a:cxnLst/>
                <a:rect l="l" t="t" r="r" b="b"/>
                <a:pathLst>
                  <a:path w="670" h="669" extrusionOk="0">
                    <a:moveTo>
                      <a:pt x="335" y="0"/>
                    </a:moveTo>
                    <a:cubicBezTo>
                      <a:pt x="153" y="0"/>
                      <a:pt x="1" y="152"/>
                      <a:pt x="1" y="335"/>
                    </a:cubicBezTo>
                    <a:cubicBezTo>
                      <a:pt x="1" y="517"/>
                      <a:pt x="153" y="669"/>
                      <a:pt x="335" y="669"/>
                    </a:cubicBezTo>
                    <a:cubicBezTo>
                      <a:pt x="518" y="669"/>
                      <a:pt x="670" y="547"/>
                      <a:pt x="670" y="335"/>
                    </a:cubicBezTo>
                    <a:cubicBezTo>
                      <a:pt x="670" y="152"/>
                      <a:pt x="518" y="0"/>
                      <a:pt x="335"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9" name="Google Shape;5639;p33"/>
              <p:cNvSpPr/>
              <p:nvPr/>
            </p:nvSpPr>
            <p:spPr>
              <a:xfrm>
                <a:off x="1195309" y="89466"/>
                <a:ext cx="22946" cy="23049"/>
              </a:xfrm>
              <a:custGeom>
                <a:avLst/>
                <a:gdLst/>
                <a:ahLst/>
                <a:cxnLst/>
                <a:rect l="l" t="t" r="r" b="b"/>
                <a:pathLst>
                  <a:path w="670" h="673" extrusionOk="0">
                    <a:moveTo>
                      <a:pt x="381" y="0"/>
                    </a:moveTo>
                    <a:cubicBezTo>
                      <a:pt x="366" y="0"/>
                      <a:pt x="351" y="1"/>
                      <a:pt x="335" y="4"/>
                    </a:cubicBezTo>
                    <a:cubicBezTo>
                      <a:pt x="153" y="4"/>
                      <a:pt x="1" y="126"/>
                      <a:pt x="1" y="338"/>
                    </a:cubicBezTo>
                    <a:cubicBezTo>
                      <a:pt x="1" y="521"/>
                      <a:pt x="153" y="673"/>
                      <a:pt x="335" y="673"/>
                    </a:cubicBezTo>
                    <a:cubicBezTo>
                      <a:pt x="517" y="673"/>
                      <a:pt x="669" y="521"/>
                      <a:pt x="669" y="338"/>
                    </a:cubicBezTo>
                    <a:cubicBezTo>
                      <a:pt x="669" y="144"/>
                      <a:pt x="542" y="0"/>
                      <a:pt x="381"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0" name="Google Shape;5640;p33"/>
              <p:cNvSpPr/>
              <p:nvPr/>
            </p:nvSpPr>
            <p:spPr>
              <a:xfrm>
                <a:off x="718549" y="792259"/>
                <a:ext cx="22946" cy="22912"/>
              </a:xfrm>
              <a:custGeom>
                <a:avLst/>
                <a:gdLst/>
                <a:ahLst/>
                <a:cxnLst/>
                <a:rect l="l" t="t" r="r" b="b"/>
                <a:pathLst>
                  <a:path w="670" h="669" extrusionOk="0">
                    <a:moveTo>
                      <a:pt x="335" y="0"/>
                    </a:moveTo>
                    <a:cubicBezTo>
                      <a:pt x="152" y="0"/>
                      <a:pt x="0" y="122"/>
                      <a:pt x="0" y="334"/>
                    </a:cubicBezTo>
                    <a:cubicBezTo>
                      <a:pt x="0" y="517"/>
                      <a:pt x="152" y="669"/>
                      <a:pt x="335" y="669"/>
                    </a:cubicBezTo>
                    <a:cubicBezTo>
                      <a:pt x="517" y="669"/>
                      <a:pt x="669" y="517"/>
                      <a:pt x="669" y="334"/>
                    </a:cubicBezTo>
                    <a:cubicBezTo>
                      <a:pt x="669" y="122"/>
                      <a:pt x="517" y="0"/>
                      <a:pt x="335"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1" name="Google Shape;5641;p33"/>
              <p:cNvSpPr/>
              <p:nvPr/>
            </p:nvSpPr>
            <p:spPr>
              <a:xfrm>
                <a:off x="1299" y="180174"/>
                <a:ext cx="12535" cy="13562"/>
              </a:xfrm>
              <a:custGeom>
                <a:avLst/>
                <a:gdLst/>
                <a:ahLst/>
                <a:cxnLst/>
                <a:rect l="l" t="t" r="r" b="b"/>
                <a:pathLst>
                  <a:path w="366" h="396" extrusionOk="0">
                    <a:moveTo>
                      <a:pt x="183" y="0"/>
                    </a:moveTo>
                    <a:cubicBezTo>
                      <a:pt x="92" y="0"/>
                      <a:pt x="0" y="91"/>
                      <a:pt x="0" y="213"/>
                    </a:cubicBezTo>
                    <a:cubicBezTo>
                      <a:pt x="0" y="304"/>
                      <a:pt x="92" y="395"/>
                      <a:pt x="183" y="395"/>
                    </a:cubicBezTo>
                    <a:cubicBezTo>
                      <a:pt x="304" y="395"/>
                      <a:pt x="365" y="304"/>
                      <a:pt x="365" y="213"/>
                    </a:cubicBezTo>
                    <a:cubicBezTo>
                      <a:pt x="365" y="91"/>
                      <a:pt x="304"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2" name="Google Shape;5642;p33"/>
              <p:cNvSpPr/>
              <p:nvPr/>
            </p:nvSpPr>
            <p:spPr>
              <a:xfrm>
                <a:off x="351068" y="-31167"/>
                <a:ext cx="12535" cy="12535"/>
              </a:xfrm>
              <a:custGeom>
                <a:avLst/>
                <a:gdLst/>
                <a:ahLst/>
                <a:cxnLst/>
                <a:rect l="l" t="t" r="r" b="b"/>
                <a:pathLst>
                  <a:path w="366" h="366" extrusionOk="0">
                    <a:moveTo>
                      <a:pt x="183" y="1"/>
                    </a:moveTo>
                    <a:cubicBezTo>
                      <a:pt x="92" y="1"/>
                      <a:pt x="0" y="92"/>
                      <a:pt x="0" y="183"/>
                    </a:cubicBezTo>
                    <a:cubicBezTo>
                      <a:pt x="0" y="305"/>
                      <a:pt x="92" y="366"/>
                      <a:pt x="183" y="366"/>
                    </a:cubicBezTo>
                    <a:cubicBezTo>
                      <a:pt x="304" y="366"/>
                      <a:pt x="365" y="305"/>
                      <a:pt x="365" y="183"/>
                    </a:cubicBezTo>
                    <a:cubicBezTo>
                      <a:pt x="365" y="92"/>
                      <a:pt x="30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3" name="Google Shape;5643;p33"/>
              <p:cNvSpPr/>
              <p:nvPr/>
            </p:nvSpPr>
            <p:spPr>
              <a:xfrm>
                <a:off x="206373" y="110412"/>
                <a:ext cx="12535" cy="12535"/>
              </a:xfrm>
              <a:custGeom>
                <a:avLst/>
                <a:gdLst/>
                <a:ahLst/>
                <a:cxnLst/>
                <a:rect l="l" t="t" r="r" b="b"/>
                <a:pathLst>
                  <a:path w="366" h="366" extrusionOk="0">
                    <a:moveTo>
                      <a:pt x="183" y="1"/>
                    </a:moveTo>
                    <a:cubicBezTo>
                      <a:pt x="92" y="1"/>
                      <a:pt x="0" y="92"/>
                      <a:pt x="0" y="183"/>
                    </a:cubicBezTo>
                    <a:cubicBezTo>
                      <a:pt x="0" y="305"/>
                      <a:pt x="92" y="365"/>
                      <a:pt x="183" y="365"/>
                    </a:cubicBezTo>
                    <a:cubicBezTo>
                      <a:pt x="304" y="365"/>
                      <a:pt x="365" y="305"/>
                      <a:pt x="365" y="183"/>
                    </a:cubicBezTo>
                    <a:cubicBezTo>
                      <a:pt x="365" y="92"/>
                      <a:pt x="30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4" name="Google Shape;5644;p33"/>
              <p:cNvSpPr/>
              <p:nvPr/>
            </p:nvSpPr>
            <p:spPr>
              <a:xfrm>
                <a:off x="127261" y="220757"/>
                <a:ext cx="12500" cy="12535"/>
              </a:xfrm>
              <a:custGeom>
                <a:avLst/>
                <a:gdLst/>
                <a:ahLst/>
                <a:cxnLst/>
                <a:rect l="l" t="t" r="r" b="b"/>
                <a:pathLst>
                  <a:path w="365" h="366" extrusionOk="0">
                    <a:moveTo>
                      <a:pt x="183" y="1"/>
                    </a:moveTo>
                    <a:cubicBezTo>
                      <a:pt x="91" y="1"/>
                      <a:pt x="0" y="61"/>
                      <a:pt x="0" y="183"/>
                    </a:cubicBezTo>
                    <a:cubicBezTo>
                      <a:pt x="0" y="274"/>
                      <a:pt x="91" y="365"/>
                      <a:pt x="183" y="365"/>
                    </a:cubicBezTo>
                    <a:cubicBezTo>
                      <a:pt x="304" y="365"/>
                      <a:pt x="365" y="274"/>
                      <a:pt x="365" y="183"/>
                    </a:cubicBezTo>
                    <a:cubicBezTo>
                      <a:pt x="365" y="61"/>
                      <a:pt x="30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5" name="Google Shape;5645;p33"/>
              <p:cNvSpPr/>
              <p:nvPr/>
            </p:nvSpPr>
            <p:spPr>
              <a:xfrm>
                <a:off x="134556" y="42739"/>
                <a:ext cx="13562" cy="12535"/>
              </a:xfrm>
              <a:custGeom>
                <a:avLst/>
                <a:gdLst/>
                <a:ahLst/>
                <a:cxnLst/>
                <a:rect l="l" t="t" r="r" b="b"/>
                <a:pathLst>
                  <a:path w="396" h="366" extrusionOk="0">
                    <a:moveTo>
                      <a:pt x="182" y="1"/>
                    </a:moveTo>
                    <a:cubicBezTo>
                      <a:pt x="91" y="1"/>
                      <a:pt x="0" y="62"/>
                      <a:pt x="0" y="183"/>
                    </a:cubicBezTo>
                    <a:cubicBezTo>
                      <a:pt x="0" y="274"/>
                      <a:pt x="91" y="366"/>
                      <a:pt x="182" y="366"/>
                    </a:cubicBezTo>
                    <a:cubicBezTo>
                      <a:pt x="304" y="366"/>
                      <a:pt x="395" y="274"/>
                      <a:pt x="395" y="183"/>
                    </a:cubicBezTo>
                    <a:cubicBezTo>
                      <a:pt x="395" y="62"/>
                      <a:pt x="304" y="1"/>
                      <a:pt x="182"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6" name="Google Shape;5646;p33"/>
              <p:cNvSpPr/>
              <p:nvPr/>
            </p:nvSpPr>
            <p:spPr>
              <a:xfrm>
                <a:off x="420836" y="1199256"/>
                <a:ext cx="22912" cy="22946"/>
              </a:xfrm>
              <a:custGeom>
                <a:avLst/>
                <a:gdLst/>
                <a:ahLst/>
                <a:cxnLst/>
                <a:rect l="l" t="t" r="r" b="b"/>
                <a:pathLst>
                  <a:path w="669" h="670" extrusionOk="0">
                    <a:moveTo>
                      <a:pt x="335" y="1"/>
                    </a:moveTo>
                    <a:cubicBezTo>
                      <a:pt x="122" y="1"/>
                      <a:pt x="0" y="153"/>
                      <a:pt x="0" y="335"/>
                    </a:cubicBezTo>
                    <a:cubicBezTo>
                      <a:pt x="0" y="517"/>
                      <a:pt x="122" y="669"/>
                      <a:pt x="335" y="669"/>
                    </a:cubicBezTo>
                    <a:cubicBezTo>
                      <a:pt x="517" y="669"/>
                      <a:pt x="669" y="517"/>
                      <a:pt x="669" y="335"/>
                    </a:cubicBezTo>
                    <a:cubicBezTo>
                      <a:pt x="669" y="153"/>
                      <a:pt x="517" y="1"/>
                      <a:pt x="335"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7" name="Google Shape;5647;p33"/>
              <p:cNvSpPr/>
              <p:nvPr/>
            </p:nvSpPr>
            <p:spPr>
              <a:xfrm>
                <a:off x="2260235" y="55253"/>
                <a:ext cx="22946" cy="22912"/>
              </a:xfrm>
              <a:custGeom>
                <a:avLst/>
                <a:gdLst/>
                <a:ahLst/>
                <a:cxnLst/>
                <a:rect l="l" t="t" r="r" b="b"/>
                <a:pathLst>
                  <a:path w="670" h="669" extrusionOk="0">
                    <a:moveTo>
                      <a:pt x="335" y="0"/>
                    </a:moveTo>
                    <a:cubicBezTo>
                      <a:pt x="152" y="0"/>
                      <a:pt x="0" y="152"/>
                      <a:pt x="0" y="334"/>
                    </a:cubicBezTo>
                    <a:cubicBezTo>
                      <a:pt x="0" y="517"/>
                      <a:pt x="152" y="669"/>
                      <a:pt x="335" y="669"/>
                    </a:cubicBezTo>
                    <a:cubicBezTo>
                      <a:pt x="548" y="669"/>
                      <a:pt x="669" y="517"/>
                      <a:pt x="669" y="334"/>
                    </a:cubicBezTo>
                    <a:cubicBezTo>
                      <a:pt x="669" y="152"/>
                      <a:pt x="548" y="0"/>
                      <a:pt x="335"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8" name="Google Shape;5648;p33"/>
              <p:cNvSpPr/>
              <p:nvPr/>
            </p:nvSpPr>
            <p:spPr>
              <a:xfrm>
                <a:off x="452070" y="2012258"/>
                <a:ext cx="45823" cy="45857"/>
              </a:xfrm>
              <a:custGeom>
                <a:avLst/>
                <a:gdLst/>
                <a:ahLst/>
                <a:cxnLst/>
                <a:rect l="l" t="t" r="r" b="b"/>
                <a:pathLst>
                  <a:path w="1338" h="1339" extrusionOk="0">
                    <a:moveTo>
                      <a:pt x="669" y="1"/>
                    </a:moveTo>
                    <a:cubicBezTo>
                      <a:pt x="304" y="1"/>
                      <a:pt x="0" y="305"/>
                      <a:pt x="0" y="669"/>
                    </a:cubicBezTo>
                    <a:cubicBezTo>
                      <a:pt x="0" y="1034"/>
                      <a:pt x="304" y="1338"/>
                      <a:pt x="669" y="1338"/>
                    </a:cubicBezTo>
                    <a:cubicBezTo>
                      <a:pt x="1064" y="1338"/>
                      <a:pt x="1337" y="1034"/>
                      <a:pt x="1337" y="669"/>
                    </a:cubicBezTo>
                    <a:cubicBezTo>
                      <a:pt x="1337" y="305"/>
                      <a:pt x="1064" y="1"/>
                      <a:pt x="669"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9" name="Google Shape;5649;p33"/>
              <p:cNvSpPr/>
              <p:nvPr/>
            </p:nvSpPr>
            <p:spPr>
              <a:xfrm>
                <a:off x="278195" y="3216674"/>
                <a:ext cx="45857" cy="46885"/>
              </a:xfrm>
              <a:custGeom>
                <a:avLst/>
                <a:gdLst/>
                <a:ahLst/>
                <a:cxnLst/>
                <a:rect l="l" t="t" r="r" b="b"/>
                <a:pathLst>
                  <a:path w="1339" h="1369" extrusionOk="0">
                    <a:moveTo>
                      <a:pt x="670" y="0"/>
                    </a:moveTo>
                    <a:cubicBezTo>
                      <a:pt x="305" y="0"/>
                      <a:pt x="1" y="304"/>
                      <a:pt x="1" y="699"/>
                    </a:cubicBezTo>
                    <a:cubicBezTo>
                      <a:pt x="1" y="1064"/>
                      <a:pt x="305" y="1368"/>
                      <a:pt x="670" y="1368"/>
                    </a:cubicBezTo>
                    <a:cubicBezTo>
                      <a:pt x="1034" y="1368"/>
                      <a:pt x="1338" y="1064"/>
                      <a:pt x="1338" y="699"/>
                    </a:cubicBezTo>
                    <a:cubicBezTo>
                      <a:pt x="1338" y="304"/>
                      <a:pt x="1034" y="0"/>
                      <a:pt x="670"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0" name="Google Shape;5650;p33"/>
              <p:cNvSpPr/>
              <p:nvPr/>
            </p:nvSpPr>
            <p:spPr>
              <a:xfrm>
                <a:off x="589440" y="551267"/>
                <a:ext cx="46885" cy="46885"/>
              </a:xfrm>
              <a:custGeom>
                <a:avLst/>
                <a:gdLst/>
                <a:ahLst/>
                <a:cxnLst/>
                <a:rect l="l" t="t" r="r" b="b"/>
                <a:pathLst>
                  <a:path w="1369" h="1369" extrusionOk="0">
                    <a:moveTo>
                      <a:pt x="670" y="1"/>
                    </a:moveTo>
                    <a:cubicBezTo>
                      <a:pt x="305" y="1"/>
                      <a:pt x="1" y="305"/>
                      <a:pt x="1" y="669"/>
                    </a:cubicBezTo>
                    <a:cubicBezTo>
                      <a:pt x="1" y="1065"/>
                      <a:pt x="305" y="1368"/>
                      <a:pt x="670" y="1368"/>
                    </a:cubicBezTo>
                    <a:cubicBezTo>
                      <a:pt x="1065" y="1368"/>
                      <a:pt x="1369" y="1065"/>
                      <a:pt x="1369" y="669"/>
                    </a:cubicBezTo>
                    <a:cubicBezTo>
                      <a:pt x="1369" y="305"/>
                      <a:pt x="1065" y="1"/>
                      <a:pt x="670"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1" name="Google Shape;5651;p33"/>
              <p:cNvSpPr/>
              <p:nvPr/>
            </p:nvSpPr>
            <p:spPr>
              <a:xfrm>
                <a:off x="720599" y="122912"/>
                <a:ext cx="22946" cy="22946"/>
              </a:xfrm>
              <a:custGeom>
                <a:avLst/>
                <a:gdLst/>
                <a:ahLst/>
                <a:cxnLst/>
                <a:rect l="l" t="t" r="r" b="b"/>
                <a:pathLst>
                  <a:path w="670" h="670" extrusionOk="0">
                    <a:moveTo>
                      <a:pt x="335" y="0"/>
                    </a:moveTo>
                    <a:cubicBezTo>
                      <a:pt x="153" y="0"/>
                      <a:pt x="1" y="152"/>
                      <a:pt x="1" y="335"/>
                    </a:cubicBezTo>
                    <a:cubicBezTo>
                      <a:pt x="1" y="517"/>
                      <a:pt x="153" y="669"/>
                      <a:pt x="335" y="669"/>
                    </a:cubicBezTo>
                    <a:cubicBezTo>
                      <a:pt x="518" y="669"/>
                      <a:pt x="669" y="517"/>
                      <a:pt x="669" y="335"/>
                    </a:cubicBezTo>
                    <a:cubicBezTo>
                      <a:pt x="669" y="152"/>
                      <a:pt x="518" y="0"/>
                      <a:pt x="335"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2" name="Google Shape;5652;p33"/>
              <p:cNvSpPr/>
              <p:nvPr/>
            </p:nvSpPr>
            <p:spPr>
              <a:xfrm>
                <a:off x="276" y="1910235"/>
                <a:ext cx="22912" cy="22946"/>
              </a:xfrm>
              <a:custGeom>
                <a:avLst/>
                <a:gdLst/>
                <a:ahLst/>
                <a:cxnLst/>
                <a:rect l="l" t="t" r="r" b="b"/>
                <a:pathLst>
                  <a:path w="669" h="670" extrusionOk="0">
                    <a:moveTo>
                      <a:pt x="335" y="1"/>
                    </a:moveTo>
                    <a:cubicBezTo>
                      <a:pt x="152" y="1"/>
                      <a:pt x="0" y="153"/>
                      <a:pt x="0" y="335"/>
                    </a:cubicBezTo>
                    <a:cubicBezTo>
                      <a:pt x="0" y="518"/>
                      <a:pt x="152" y="670"/>
                      <a:pt x="335" y="670"/>
                    </a:cubicBezTo>
                    <a:cubicBezTo>
                      <a:pt x="517" y="670"/>
                      <a:pt x="669" y="518"/>
                      <a:pt x="669" y="335"/>
                    </a:cubicBezTo>
                    <a:cubicBezTo>
                      <a:pt x="669" y="153"/>
                      <a:pt x="517" y="1"/>
                      <a:pt x="335"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3" name="Google Shape;5653;p33"/>
              <p:cNvSpPr/>
              <p:nvPr/>
            </p:nvSpPr>
            <p:spPr>
              <a:xfrm>
                <a:off x="45042" y="624146"/>
                <a:ext cx="22912" cy="22946"/>
              </a:xfrm>
              <a:custGeom>
                <a:avLst/>
                <a:gdLst/>
                <a:ahLst/>
                <a:cxnLst/>
                <a:rect l="l" t="t" r="r" b="b"/>
                <a:pathLst>
                  <a:path w="669" h="670" extrusionOk="0">
                    <a:moveTo>
                      <a:pt x="334" y="0"/>
                    </a:moveTo>
                    <a:cubicBezTo>
                      <a:pt x="152" y="0"/>
                      <a:pt x="0" y="152"/>
                      <a:pt x="0" y="335"/>
                    </a:cubicBezTo>
                    <a:cubicBezTo>
                      <a:pt x="0" y="517"/>
                      <a:pt x="152" y="669"/>
                      <a:pt x="334" y="669"/>
                    </a:cubicBezTo>
                    <a:cubicBezTo>
                      <a:pt x="517" y="669"/>
                      <a:pt x="669" y="517"/>
                      <a:pt x="669" y="335"/>
                    </a:cubicBezTo>
                    <a:cubicBezTo>
                      <a:pt x="669" y="152"/>
                      <a:pt x="517" y="0"/>
                      <a:pt x="334"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4" name="Google Shape;5654;p33"/>
              <p:cNvSpPr/>
              <p:nvPr/>
            </p:nvSpPr>
            <p:spPr>
              <a:xfrm>
                <a:off x="393750" y="1389269"/>
                <a:ext cx="22946" cy="22912"/>
              </a:xfrm>
              <a:custGeom>
                <a:avLst/>
                <a:gdLst/>
                <a:ahLst/>
                <a:cxnLst/>
                <a:rect l="l" t="t" r="r" b="b"/>
                <a:pathLst>
                  <a:path w="670" h="669" extrusionOk="0">
                    <a:moveTo>
                      <a:pt x="335" y="0"/>
                    </a:moveTo>
                    <a:cubicBezTo>
                      <a:pt x="153" y="0"/>
                      <a:pt x="1" y="152"/>
                      <a:pt x="1" y="334"/>
                    </a:cubicBezTo>
                    <a:cubicBezTo>
                      <a:pt x="1" y="517"/>
                      <a:pt x="153" y="669"/>
                      <a:pt x="335" y="669"/>
                    </a:cubicBezTo>
                    <a:cubicBezTo>
                      <a:pt x="517" y="669"/>
                      <a:pt x="669" y="517"/>
                      <a:pt x="669" y="334"/>
                    </a:cubicBezTo>
                    <a:cubicBezTo>
                      <a:pt x="669" y="152"/>
                      <a:pt x="517" y="0"/>
                      <a:pt x="335"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5" name="Google Shape;5655;p33"/>
              <p:cNvSpPr/>
              <p:nvPr/>
            </p:nvSpPr>
            <p:spPr>
              <a:xfrm>
                <a:off x="136610" y="1473052"/>
                <a:ext cx="22946" cy="22946"/>
              </a:xfrm>
              <a:custGeom>
                <a:avLst/>
                <a:gdLst/>
                <a:ahLst/>
                <a:cxnLst/>
                <a:rect l="l" t="t" r="r" b="b"/>
                <a:pathLst>
                  <a:path w="670" h="670" extrusionOk="0">
                    <a:moveTo>
                      <a:pt x="335" y="0"/>
                    </a:moveTo>
                    <a:cubicBezTo>
                      <a:pt x="153" y="0"/>
                      <a:pt x="1" y="152"/>
                      <a:pt x="1" y="335"/>
                    </a:cubicBezTo>
                    <a:cubicBezTo>
                      <a:pt x="1" y="517"/>
                      <a:pt x="153" y="669"/>
                      <a:pt x="335" y="669"/>
                    </a:cubicBezTo>
                    <a:cubicBezTo>
                      <a:pt x="518" y="669"/>
                      <a:pt x="670" y="517"/>
                      <a:pt x="670" y="335"/>
                    </a:cubicBezTo>
                    <a:cubicBezTo>
                      <a:pt x="670" y="152"/>
                      <a:pt x="518" y="0"/>
                      <a:pt x="335"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6" name="Google Shape;5656;p33"/>
              <p:cNvSpPr/>
              <p:nvPr/>
            </p:nvSpPr>
            <p:spPr>
              <a:xfrm>
                <a:off x="52333" y="912982"/>
                <a:ext cx="22912" cy="22946"/>
              </a:xfrm>
              <a:custGeom>
                <a:avLst/>
                <a:gdLst/>
                <a:ahLst/>
                <a:cxnLst/>
                <a:rect l="l" t="t" r="r" b="b"/>
                <a:pathLst>
                  <a:path w="669" h="670" extrusionOk="0">
                    <a:moveTo>
                      <a:pt x="334" y="1"/>
                    </a:moveTo>
                    <a:cubicBezTo>
                      <a:pt x="152" y="1"/>
                      <a:pt x="0" y="153"/>
                      <a:pt x="0" y="335"/>
                    </a:cubicBezTo>
                    <a:cubicBezTo>
                      <a:pt x="0" y="518"/>
                      <a:pt x="152" y="670"/>
                      <a:pt x="334" y="670"/>
                    </a:cubicBezTo>
                    <a:cubicBezTo>
                      <a:pt x="517" y="670"/>
                      <a:pt x="669" y="518"/>
                      <a:pt x="669" y="335"/>
                    </a:cubicBezTo>
                    <a:cubicBezTo>
                      <a:pt x="669" y="123"/>
                      <a:pt x="517" y="1"/>
                      <a:pt x="334"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7" name="Google Shape;5657;p33"/>
              <p:cNvSpPr/>
              <p:nvPr/>
            </p:nvSpPr>
            <p:spPr>
              <a:xfrm>
                <a:off x="282368" y="1865494"/>
                <a:ext cx="22912" cy="22946"/>
              </a:xfrm>
              <a:custGeom>
                <a:avLst/>
                <a:gdLst/>
                <a:ahLst/>
                <a:cxnLst/>
                <a:rect l="l" t="t" r="r" b="b"/>
                <a:pathLst>
                  <a:path w="669" h="670" extrusionOk="0">
                    <a:moveTo>
                      <a:pt x="335" y="1"/>
                    </a:moveTo>
                    <a:cubicBezTo>
                      <a:pt x="152" y="1"/>
                      <a:pt x="0" y="153"/>
                      <a:pt x="0" y="335"/>
                    </a:cubicBezTo>
                    <a:cubicBezTo>
                      <a:pt x="0" y="517"/>
                      <a:pt x="152" y="669"/>
                      <a:pt x="335" y="669"/>
                    </a:cubicBezTo>
                    <a:cubicBezTo>
                      <a:pt x="517" y="669"/>
                      <a:pt x="669" y="517"/>
                      <a:pt x="669" y="335"/>
                    </a:cubicBezTo>
                    <a:cubicBezTo>
                      <a:pt x="669" y="153"/>
                      <a:pt x="517" y="1"/>
                      <a:pt x="335"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8" name="Google Shape;5658;p33"/>
              <p:cNvSpPr/>
              <p:nvPr/>
            </p:nvSpPr>
            <p:spPr>
              <a:xfrm>
                <a:off x="376035" y="1613569"/>
                <a:ext cx="12535" cy="12535"/>
              </a:xfrm>
              <a:custGeom>
                <a:avLst/>
                <a:gdLst/>
                <a:ahLst/>
                <a:cxnLst/>
                <a:rect l="l" t="t" r="r" b="b"/>
                <a:pathLst>
                  <a:path w="366" h="366" extrusionOk="0">
                    <a:moveTo>
                      <a:pt x="183" y="1"/>
                    </a:moveTo>
                    <a:cubicBezTo>
                      <a:pt x="92" y="1"/>
                      <a:pt x="1" y="92"/>
                      <a:pt x="1" y="183"/>
                    </a:cubicBezTo>
                    <a:cubicBezTo>
                      <a:pt x="1" y="305"/>
                      <a:pt x="92" y="366"/>
                      <a:pt x="183" y="366"/>
                    </a:cubicBezTo>
                    <a:cubicBezTo>
                      <a:pt x="305" y="366"/>
                      <a:pt x="366" y="305"/>
                      <a:pt x="366" y="183"/>
                    </a:cubicBezTo>
                    <a:cubicBezTo>
                      <a:pt x="366" y="92"/>
                      <a:pt x="305"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9" name="Google Shape;5659;p33"/>
              <p:cNvSpPr/>
              <p:nvPr/>
            </p:nvSpPr>
            <p:spPr>
              <a:xfrm>
                <a:off x="157442" y="1256012"/>
                <a:ext cx="12535" cy="12535"/>
              </a:xfrm>
              <a:custGeom>
                <a:avLst/>
                <a:gdLst/>
                <a:ahLst/>
                <a:cxnLst/>
                <a:rect l="l" t="t" r="r" b="b"/>
                <a:pathLst>
                  <a:path w="366" h="366" extrusionOk="0">
                    <a:moveTo>
                      <a:pt x="183" y="0"/>
                    </a:moveTo>
                    <a:cubicBezTo>
                      <a:pt x="92" y="0"/>
                      <a:pt x="1" y="61"/>
                      <a:pt x="1" y="183"/>
                    </a:cubicBezTo>
                    <a:cubicBezTo>
                      <a:pt x="1" y="274"/>
                      <a:pt x="92" y="365"/>
                      <a:pt x="183" y="365"/>
                    </a:cubicBezTo>
                    <a:cubicBezTo>
                      <a:pt x="305" y="365"/>
                      <a:pt x="366" y="274"/>
                      <a:pt x="366" y="183"/>
                    </a:cubicBezTo>
                    <a:cubicBezTo>
                      <a:pt x="366" y="61"/>
                      <a:pt x="305"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0" name="Google Shape;5660;p33"/>
              <p:cNvSpPr/>
              <p:nvPr/>
            </p:nvSpPr>
            <p:spPr>
              <a:xfrm>
                <a:off x="820542" y="761547"/>
                <a:ext cx="12535" cy="12535"/>
              </a:xfrm>
              <a:custGeom>
                <a:avLst/>
                <a:gdLst/>
                <a:ahLst/>
                <a:cxnLst/>
                <a:rect l="l" t="t" r="r" b="b"/>
                <a:pathLst>
                  <a:path w="366" h="366" extrusionOk="0">
                    <a:moveTo>
                      <a:pt x="183" y="1"/>
                    </a:moveTo>
                    <a:cubicBezTo>
                      <a:pt x="62" y="1"/>
                      <a:pt x="1" y="92"/>
                      <a:pt x="1" y="183"/>
                    </a:cubicBezTo>
                    <a:cubicBezTo>
                      <a:pt x="1" y="274"/>
                      <a:pt x="62" y="365"/>
                      <a:pt x="183" y="365"/>
                    </a:cubicBezTo>
                    <a:cubicBezTo>
                      <a:pt x="274" y="365"/>
                      <a:pt x="366" y="274"/>
                      <a:pt x="366" y="183"/>
                    </a:cubicBezTo>
                    <a:cubicBezTo>
                      <a:pt x="366" y="92"/>
                      <a:pt x="27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1" name="Google Shape;5661;p33"/>
              <p:cNvSpPr/>
              <p:nvPr/>
            </p:nvSpPr>
            <p:spPr>
              <a:xfrm>
                <a:off x="12746" y="1397591"/>
                <a:ext cx="12535" cy="12535"/>
              </a:xfrm>
              <a:custGeom>
                <a:avLst/>
                <a:gdLst/>
                <a:ahLst/>
                <a:cxnLst/>
                <a:rect l="l" t="t" r="r" b="b"/>
                <a:pathLst>
                  <a:path w="366" h="366" extrusionOk="0">
                    <a:moveTo>
                      <a:pt x="183" y="0"/>
                    </a:moveTo>
                    <a:cubicBezTo>
                      <a:pt x="92" y="0"/>
                      <a:pt x="1" y="91"/>
                      <a:pt x="1" y="183"/>
                    </a:cubicBezTo>
                    <a:cubicBezTo>
                      <a:pt x="1" y="274"/>
                      <a:pt x="92" y="365"/>
                      <a:pt x="183" y="365"/>
                    </a:cubicBezTo>
                    <a:cubicBezTo>
                      <a:pt x="305" y="365"/>
                      <a:pt x="366" y="274"/>
                      <a:pt x="366" y="183"/>
                    </a:cubicBezTo>
                    <a:cubicBezTo>
                      <a:pt x="366" y="91"/>
                      <a:pt x="305"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2" name="Google Shape;5662;p33"/>
              <p:cNvSpPr/>
              <p:nvPr/>
            </p:nvSpPr>
            <p:spPr>
              <a:xfrm>
                <a:off x="121003" y="1668249"/>
                <a:ext cx="12535" cy="13562"/>
              </a:xfrm>
              <a:custGeom>
                <a:avLst/>
                <a:gdLst/>
                <a:ahLst/>
                <a:cxnLst/>
                <a:rect l="l" t="t" r="r" b="b"/>
                <a:pathLst>
                  <a:path w="366" h="396" extrusionOk="0">
                    <a:moveTo>
                      <a:pt x="183" y="0"/>
                    </a:moveTo>
                    <a:cubicBezTo>
                      <a:pt x="92" y="0"/>
                      <a:pt x="1" y="91"/>
                      <a:pt x="1" y="213"/>
                    </a:cubicBezTo>
                    <a:cubicBezTo>
                      <a:pt x="1" y="304"/>
                      <a:pt x="92" y="395"/>
                      <a:pt x="183" y="395"/>
                    </a:cubicBezTo>
                    <a:cubicBezTo>
                      <a:pt x="305" y="395"/>
                      <a:pt x="366" y="304"/>
                      <a:pt x="366" y="213"/>
                    </a:cubicBezTo>
                    <a:cubicBezTo>
                      <a:pt x="366" y="91"/>
                      <a:pt x="305"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3" name="Google Shape;5663;p33"/>
              <p:cNvSpPr/>
              <p:nvPr/>
            </p:nvSpPr>
            <p:spPr>
              <a:xfrm>
                <a:off x="542624" y="1667187"/>
                <a:ext cx="12500" cy="12535"/>
              </a:xfrm>
              <a:custGeom>
                <a:avLst/>
                <a:gdLst/>
                <a:ahLst/>
                <a:cxnLst/>
                <a:rect l="l" t="t" r="r" b="b"/>
                <a:pathLst>
                  <a:path w="365" h="366" extrusionOk="0">
                    <a:moveTo>
                      <a:pt x="183" y="1"/>
                    </a:moveTo>
                    <a:cubicBezTo>
                      <a:pt x="61" y="1"/>
                      <a:pt x="0" y="92"/>
                      <a:pt x="0" y="183"/>
                    </a:cubicBezTo>
                    <a:cubicBezTo>
                      <a:pt x="0" y="305"/>
                      <a:pt x="61" y="365"/>
                      <a:pt x="183" y="365"/>
                    </a:cubicBezTo>
                    <a:cubicBezTo>
                      <a:pt x="274" y="365"/>
                      <a:pt x="365" y="305"/>
                      <a:pt x="365" y="183"/>
                    </a:cubicBezTo>
                    <a:cubicBezTo>
                      <a:pt x="365" y="92"/>
                      <a:pt x="27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4" name="Google Shape;5664;p33"/>
              <p:cNvSpPr/>
              <p:nvPr/>
            </p:nvSpPr>
            <p:spPr>
              <a:xfrm>
                <a:off x="474945" y="605399"/>
                <a:ext cx="13562" cy="13596"/>
              </a:xfrm>
              <a:custGeom>
                <a:avLst/>
                <a:gdLst/>
                <a:ahLst/>
                <a:cxnLst/>
                <a:rect l="l" t="t" r="r" b="b"/>
                <a:pathLst>
                  <a:path w="396" h="397" extrusionOk="0">
                    <a:moveTo>
                      <a:pt x="182" y="1"/>
                    </a:moveTo>
                    <a:cubicBezTo>
                      <a:pt x="91" y="1"/>
                      <a:pt x="0" y="92"/>
                      <a:pt x="0" y="214"/>
                    </a:cubicBezTo>
                    <a:cubicBezTo>
                      <a:pt x="0" y="305"/>
                      <a:pt x="91" y="396"/>
                      <a:pt x="182" y="396"/>
                    </a:cubicBezTo>
                    <a:cubicBezTo>
                      <a:pt x="304" y="396"/>
                      <a:pt x="395" y="305"/>
                      <a:pt x="395" y="214"/>
                    </a:cubicBezTo>
                    <a:cubicBezTo>
                      <a:pt x="395" y="92"/>
                      <a:pt x="304" y="1"/>
                      <a:pt x="182"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5" name="Google Shape;5665;p33"/>
              <p:cNvSpPr/>
              <p:nvPr/>
            </p:nvSpPr>
            <p:spPr>
              <a:xfrm>
                <a:off x="501997" y="1653125"/>
                <a:ext cx="12535" cy="13562"/>
              </a:xfrm>
              <a:custGeom>
                <a:avLst/>
                <a:gdLst/>
                <a:ahLst/>
                <a:cxnLst/>
                <a:rect l="l" t="t" r="r" b="b"/>
                <a:pathLst>
                  <a:path w="366" h="396" extrusionOk="0">
                    <a:moveTo>
                      <a:pt x="183" y="1"/>
                    </a:moveTo>
                    <a:cubicBezTo>
                      <a:pt x="92" y="1"/>
                      <a:pt x="1" y="92"/>
                      <a:pt x="1" y="183"/>
                    </a:cubicBezTo>
                    <a:cubicBezTo>
                      <a:pt x="1" y="305"/>
                      <a:pt x="92" y="396"/>
                      <a:pt x="183" y="396"/>
                    </a:cubicBezTo>
                    <a:cubicBezTo>
                      <a:pt x="274" y="396"/>
                      <a:pt x="365" y="305"/>
                      <a:pt x="365" y="183"/>
                    </a:cubicBezTo>
                    <a:cubicBezTo>
                      <a:pt x="365" y="92"/>
                      <a:pt x="27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6" name="Google Shape;5666;p33"/>
              <p:cNvSpPr/>
              <p:nvPr/>
            </p:nvSpPr>
            <p:spPr>
              <a:xfrm>
                <a:off x="509292" y="1475141"/>
                <a:ext cx="13562" cy="12774"/>
              </a:xfrm>
              <a:custGeom>
                <a:avLst/>
                <a:gdLst/>
                <a:ahLst/>
                <a:cxnLst/>
                <a:rect l="l" t="t" r="r" b="b"/>
                <a:pathLst>
                  <a:path w="396" h="373" extrusionOk="0">
                    <a:moveTo>
                      <a:pt x="244" y="0"/>
                    </a:moveTo>
                    <a:cubicBezTo>
                      <a:pt x="122" y="0"/>
                      <a:pt x="31" y="61"/>
                      <a:pt x="0" y="152"/>
                    </a:cubicBezTo>
                    <a:cubicBezTo>
                      <a:pt x="0" y="243"/>
                      <a:pt x="61" y="365"/>
                      <a:pt x="152" y="365"/>
                    </a:cubicBezTo>
                    <a:cubicBezTo>
                      <a:pt x="169" y="370"/>
                      <a:pt x="186" y="373"/>
                      <a:pt x="203" y="373"/>
                    </a:cubicBezTo>
                    <a:cubicBezTo>
                      <a:pt x="283" y="373"/>
                      <a:pt x="365" y="318"/>
                      <a:pt x="365" y="243"/>
                    </a:cubicBezTo>
                    <a:cubicBezTo>
                      <a:pt x="396" y="122"/>
                      <a:pt x="335" y="31"/>
                      <a:pt x="244"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7" name="Google Shape;5667;p33"/>
              <p:cNvSpPr/>
              <p:nvPr/>
            </p:nvSpPr>
            <p:spPr>
              <a:xfrm>
                <a:off x="120994" y="931736"/>
                <a:ext cx="12535" cy="13562"/>
              </a:xfrm>
              <a:custGeom>
                <a:avLst/>
                <a:gdLst/>
                <a:ahLst/>
                <a:cxnLst/>
                <a:rect l="l" t="t" r="r" b="b"/>
                <a:pathLst>
                  <a:path w="366" h="396" extrusionOk="0">
                    <a:moveTo>
                      <a:pt x="183" y="1"/>
                    </a:moveTo>
                    <a:cubicBezTo>
                      <a:pt x="92" y="1"/>
                      <a:pt x="1" y="92"/>
                      <a:pt x="1" y="183"/>
                    </a:cubicBezTo>
                    <a:cubicBezTo>
                      <a:pt x="1" y="305"/>
                      <a:pt x="92" y="396"/>
                      <a:pt x="183" y="396"/>
                    </a:cubicBezTo>
                    <a:cubicBezTo>
                      <a:pt x="274" y="396"/>
                      <a:pt x="366" y="305"/>
                      <a:pt x="366" y="183"/>
                    </a:cubicBezTo>
                    <a:cubicBezTo>
                      <a:pt x="366" y="92"/>
                      <a:pt x="27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8" name="Google Shape;5668;p33"/>
              <p:cNvSpPr/>
              <p:nvPr/>
            </p:nvSpPr>
            <p:spPr>
              <a:xfrm>
                <a:off x="529053" y="1083726"/>
                <a:ext cx="12535" cy="13562"/>
              </a:xfrm>
              <a:custGeom>
                <a:avLst/>
                <a:gdLst/>
                <a:ahLst/>
                <a:cxnLst/>
                <a:rect l="l" t="t" r="r" b="b"/>
                <a:pathLst>
                  <a:path w="366" h="396" extrusionOk="0">
                    <a:moveTo>
                      <a:pt x="183" y="0"/>
                    </a:moveTo>
                    <a:cubicBezTo>
                      <a:pt x="92" y="0"/>
                      <a:pt x="1" y="92"/>
                      <a:pt x="1" y="213"/>
                    </a:cubicBezTo>
                    <a:cubicBezTo>
                      <a:pt x="1" y="304"/>
                      <a:pt x="92" y="396"/>
                      <a:pt x="183" y="396"/>
                    </a:cubicBezTo>
                    <a:cubicBezTo>
                      <a:pt x="305" y="396"/>
                      <a:pt x="366" y="304"/>
                      <a:pt x="366" y="213"/>
                    </a:cubicBezTo>
                    <a:cubicBezTo>
                      <a:pt x="366" y="92"/>
                      <a:pt x="305"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9" name="Google Shape;5669;p33"/>
              <p:cNvSpPr/>
              <p:nvPr/>
            </p:nvSpPr>
            <p:spPr>
              <a:xfrm>
                <a:off x="629026" y="1801978"/>
                <a:ext cx="13562" cy="13562"/>
              </a:xfrm>
              <a:custGeom>
                <a:avLst/>
                <a:gdLst/>
                <a:ahLst/>
                <a:cxnLst/>
                <a:rect l="l" t="t" r="r" b="b"/>
                <a:pathLst>
                  <a:path w="396" h="396" extrusionOk="0">
                    <a:moveTo>
                      <a:pt x="183" y="1"/>
                    </a:moveTo>
                    <a:cubicBezTo>
                      <a:pt x="92" y="1"/>
                      <a:pt x="0" y="92"/>
                      <a:pt x="0" y="183"/>
                    </a:cubicBezTo>
                    <a:cubicBezTo>
                      <a:pt x="0" y="305"/>
                      <a:pt x="92" y="396"/>
                      <a:pt x="183" y="396"/>
                    </a:cubicBezTo>
                    <a:cubicBezTo>
                      <a:pt x="304" y="396"/>
                      <a:pt x="395" y="305"/>
                      <a:pt x="395" y="183"/>
                    </a:cubicBezTo>
                    <a:cubicBezTo>
                      <a:pt x="395" y="92"/>
                      <a:pt x="30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0" name="Google Shape;5670;p33"/>
              <p:cNvSpPr/>
              <p:nvPr/>
            </p:nvSpPr>
            <p:spPr>
              <a:xfrm>
                <a:off x="19010" y="3106328"/>
                <a:ext cx="12535" cy="13562"/>
              </a:xfrm>
              <a:custGeom>
                <a:avLst/>
                <a:gdLst/>
                <a:ahLst/>
                <a:cxnLst/>
                <a:rect l="l" t="t" r="r" b="b"/>
                <a:pathLst>
                  <a:path w="366" h="396" extrusionOk="0">
                    <a:moveTo>
                      <a:pt x="183" y="0"/>
                    </a:moveTo>
                    <a:cubicBezTo>
                      <a:pt x="92" y="0"/>
                      <a:pt x="0" y="92"/>
                      <a:pt x="0" y="213"/>
                    </a:cubicBezTo>
                    <a:cubicBezTo>
                      <a:pt x="0" y="304"/>
                      <a:pt x="92" y="396"/>
                      <a:pt x="183" y="396"/>
                    </a:cubicBezTo>
                    <a:cubicBezTo>
                      <a:pt x="304" y="396"/>
                      <a:pt x="365" y="304"/>
                      <a:pt x="365" y="213"/>
                    </a:cubicBezTo>
                    <a:cubicBezTo>
                      <a:pt x="365" y="92"/>
                      <a:pt x="304"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1" name="Google Shape;5671;p33"/>
              <p:cNvSpPr/>
              <p:nvPr/>
            </p:nvSpPr>
            <p:spPr>
              <a:xfrm>
                <a:off x="492653" y="3066773"/>
                <a:ext cx="12535" cy="12535"/>
              </a:xfrm>
              <a:custGeom>
                <a:avLst/>
                <a:gdLst/>
                <a:ahLst/>
                <a:cxnLst/>
                <a:rect l="l" t="t" r="r" b="b"/>
                <a:pathLst>
                  <a:path w="366" h="366" extrusionOk="0">
                    <a:moveTo>
                      <a:pt x="183" y="0"/>
                    </a:moveTo>
                    <a:cubicBezTo>
                      <a:pt x="92" y="0"/>
                      <a:pt x="0" y="92"/>
                      <a:pt x="0" y="183"/>
                    </a:cubicBezTo>
                    <a:cubicBezTo>
                      <a:pt x="0" y="304"/>
                      <a:pt x="92" y="365"/>
                      <a:pt x="183" y="365"/>
                    </a:cubicBezTo>
                    <a:cubicBezTo>
                      <a:pt x="304" y="365"/>
                      <a:pt x="365" y="304"/>
                      <a:pt x="365" y="183"/>
                    </a:cubicBezTo>
                    <a:cubicBezTo>
                      <a:pt x="365" y="92"/>
                      <a:pt x="304"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2" name="Google Shape;5672;p33"/>
              <p:cNvSpPr/>
              <p:nvPr/>
            </p:nvSpPr>
            <p:spPr>
              <a:xfrm>
                <a:off x="185972" y="2937486"/>
                <a:ext cx="22946" cy="22946"/>
              </a:xfrm>
              <a:custGeom>
                <a:avLst/>
                <a:gdLst/>
                <a:ahLst/>
                <a:cxnLst/>
                <a:rect l="l" t="t" r="r" b="b"/>
                <a:pathLst>
                  <a:path w="670" h="670" extrusionOk="0">
                    <a:moveTo>
                      <a:pt x="335" y="0"/>
                    </a:moveTo>
                    <a:cubicBezTo>
                      <a:pt x="122" y="0"/>
                      <a:pt x="1" y="152"/>
                      <a:pt x="1" y="335"/>
                    </a:cubicBezTo>
                    <a:cubicBezTo>
                      <a:pt x="1" y="517"/>
                      <a:pt x="122" y="669"/>
                      <a:pt x="335" y="669"/>
                    </a:cubicBezTo>
                    <a:cubicBezTo>
                      <a:pt x="517" y="669"/>
                      <a:pt x="669" y="517"/>
                      <a:pt x="669" y="335"/>
                    </a:cubicBezTo>
                    <a:cubicBezTo>
                      <a:pt x="669" y="152"/>
                      <a:pt x="517" y="0"/>
                      <a:pt x="335"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3" name="Google Shape;5673;p33"/>
              <p:cNvSpPr/>
              <p:nvPr/>
            </p:nvSpPr>
            <p:spPr>
              <a:xfrm>
                <a:off x="568648" y="3566444"/>
                <a:ext cx="22946" cy="22912"/>
              </a:xfrm>
              <a:custGeom>
                <a:avLst/>
                <a:gdLst/>
                <a:ahLst/>
                <a:cxnLst/>
                <a:rect l="l" t="t" r="r" b="b"/>
                <a:pathLst>
                  <a:path w="670" h="669" extrusionOk="0">
                    <a:moveTo>
                      <a:pt x="335" y="0"/>
                    </a:moveTo>
                    <a:cubicBezTo>
                      <a:pt x="152" y="0"/>
                      <a:pt x="0" y="152"/>
                      <a:pt x="0" y="335"/>
                    </a:cubicBezTo>
                    <a:cubicBezTo>
                      <a:pt x="0" y="517"/>
                      <a:pt x="152" y="669"/>
                      <a:pt x="335" y="669"/>
                    </a:cubicBezTo>
                    <a:cubicBezTo>
                      <a:pt x="517" y="669"/>
                      <a:pt x="669" y="517"/>
                      <a:pt x="669" y="335"/>
                    </a:cubicBezTo>
                    <a:cubicBezTo>
                      <a:pt x="669" y="152"/>
                      <a:pt x="517" y="0"/>
                      <a:pt x="335"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4" name="Google Shape;5674;p33"/>
              <p:cNvSpPr/>
              <p:nvPr/>
            </p:nvSpPr>
            <p:spPr>
              <a:xfrm>
                <a:off x="3313688" y="309232"/>
                <a:ext cx="45857" cy="45823"/>
              </a:xfrm>
              <a:custGeom>
                <a:avLst/>
                <a:gdLst/>
                <a:ahLst/>
                <a:cxnLst/>
                <a:rect l="l" t="t" r="r" b="b"/>
                <a:pathLst>
                  <a:path w="1339" h="1338" extrusionOk="0">
                    <a:moveTo>
                      <a:pt x="670" y="1"/>
                    </a:moveTo>
                    <a:cubicBezTo>
                      <a:pt x="305" y="1"/>
                      <a:pt x="1" y="274"/>
                      <a:pt x="1" y="669"/>
                    </a:cubicBezTo>
                    <a:cubicBezTo>
                      <a:pt x="1" y="1034"/>
                      <a:pt x="305" y="1338"/>
                      <a:pt x="670" y="1338"/>
                    </a:cubicBezTo>
                    <a:cubicBezTo>
                      <a:pt x="1034" y="1338"/>
                      <a:pt x="1338" y="1034"/>
                      <a:pt x="1338" y="669"/>
                    </a:cubicBezTo>
                    <a:cubicBezTo>
                      <a:pt x="1338" y="274"/>
                      <a:pt x="1034" y="1"/>
                      <a:pt x="670"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5" name="Google Shape;5675;p33"/>
              <p:cNvSpPr/>
              <p:nvPr/>
            </p:nvSpPr>
            <p:spPr>
              <a:xfrm>
                <a:off x="4561838" y="291526"/>
                <a:ext cx="45823" cy="45857"/>
              </a:xfrm>
              <a:custGeom>
                <a:avLst/>
                <a:gdLst/>
                <a:ahLst/>
                <a:cxnLst/>
                <a:rect l="l" t="t" r="r" b="b"/>
                <a:pathLst>
                  <a:path w="1338" h="1339" extrusionOk="0">
                    <a:moveTo>
                      <a:pt x="669" y="1"/>
                    </a:moveTo>
                    <a:cubicBezTo>
                      <a:pt x="274" y="1"/>
                      <a:pt x="0" y="305"/>
                      <a:pt x="0" y="670"/>
                    </a:cubicBezTo>
                    <a:cubicBezTo>
                      <a:pt x="0" y="1034"/>
                      <a:pt x="274" y="1338"/>
                      <a:pt x="669" y="1338"/>
                    </a:cubicBezTo>
                    <a:cubicBezTo>
                      <a:pt x="1034" y="1338"/>
                      <a:pt x="1338" y="1034"/>
                      <a:pt x="1338" y="670"/>
                    </a:cubicBezTo>
                    <a:cubicBezTo>
                      <a:pt x="1338" y="305"/>
                      <a:pt x="1034" y="1"/>
                      <a:pt x="669"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6" name="Google Shape;5676;p33"/>
              <p:cNvSpPr/>
              <p:nvPr/>
            </p:nvSpPr>
            <p:spPr>
              <a:xfrm>
                <a:off x="2849429" y="47958"/>
                <a:ext cx="46885" cy="45823"/>
              </a:xfrm>
              <a:custGeom>
                <a:avLst/>
                <a:gdLst/>
                <a:ahLst/>
                <a:cxnLst/>
                <a:rect l="l" t="t" r="r" b="b"/>
                <a:pathLst>
                  <a:path w="1369" h="1338" extrusionOk="0">
                    <a:moveTo>
                      <a:pt x="699" y="0"/>
                    </a:moveTo>
                    <a:cubicBezTo>
                      <a:pt x="304" y="0"/>
                      <a:pt x="0" y="304"/>
                      <a:pt x="0" y="669"/>
                    </a:cubicBezTo>
                    <a:cubicBezTo>
                      <a:pt x="0" y="1064"/>
                      <a:pt x="304" y="1338"/>
                      <a:pt x="699" y="1338"/>
                    </a:cubicBezTo>
                    <a:cubicBezTo>
                      <a:pt x="1064" y="1338"/>
                      <a:pt x="1368" y="1064"/>
                      <a:pt x="1368" y="669"/>
                    </a:cubicBezTo>
                    <a:cubicBezTo>
                      <a:pt x="1368" y="304"/>
                      <a:pt x="1064" y="0"/>
                      <a:pt x="699"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7" name="Google Shape;5677;p33"/>
              <p:cNvSpPr/>
              <p:nvPr/>
            </p:nvSpPr>
            <p:spPr>
              <a:xfrm>
                <a:off x="5650703" y="385228"/>
                <a:ext cx="45823" cy="45823"/>
              </a:xfrm>
              <a:custGeom>
                <a:avLst/>
                <a:gdLst/>
                <a:ahLst/>
                <a:cxnLst/>
                <a:rect l="l" t="t" r="r" b="b"/>
                <a:pathLst>
                  <a:path w="1338" h="1338" extrusionOk="0">
                    <a:moveTo>
                      <a:pt x="669" y="0"/>
                    </a:moveTo>
                    <a:cubicBezTo>
                      <a:pt x="274" y="0"/>
                      <a:pt x="0" y="304"/>
                      <a:pt x="0" y="669"/>
                    </a:cubicBezTo>
                    <a:cubicBezTo>
                      <a:pt x="0" y="1064"/>
                      <a:pt x="274" y="1338"/>
                      <a:pt x="669" y="1338"/>
                    </a:cubicBezTo>
                    <a:cubicBezTo>
                      <a:pt x="1034" y="1338"/>
                      <a:pt x="1338" y="1064"/>
                      <a:pt x="1338" y="669"/>
                    </a:cubicBezTo>
                    <a:cubicBezTo>
                      <a:pt x="1338" y="304"/>
                      <a:pt x="1034" y="0"/>
                      <a:pt x="669"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8" name="Google Shape;5678;p33"/>
              <p:cNvSpPr/>
              <p:nvPr/>
            </p:nvSpPr>
            <p:spPr>
              <a:xfrm>
                <a:off x="3571846" y="148920"/>
                <a:ext cx="22946" cy="22946"/>
              </a:xfrm>
              <a:custGeom>
                <a:avLst/>
                <a:gdLst/>
                <a:ahLst/>
                <a:cxnLst/>
                <a:rect l="l" t="t" r="r" b="b"/>
                <a:pathLst>
                  <a:path w="670" h="670" extrusionOk="0">
                    <a:moveTo>
                      <a:pt x="335" y="1"/>
                    </a:moveTo>
                    <a:cubicBezTo>
                      <a:pt x="153" y="1"/>
                      <a:pt x="1" y="122"/>
                      <a:pt x="1" y="335"/>
                    </a:cubicBezTo>
                    <a:cubicBezTo>
                      <a:pt x="1" y="517"/>
                      <a:pt x="153" y="669"/>
                      <a:pt x="335" y="669"/>
                    </a:cubicBezTo>
                    <a:cubicBezTo>
                      <a:pt x="518" y="669"/>
                      <a:pt x="670" y="517"/>
                      <a:pt x="670" y="335"/>
                    </a:cubicBezTo>
                    <a:cubicBezTo>
                      <a:pt x="670" y="122"/>
                      <a:pt x="518" y="1"/>
                      <a:pt x="335"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9" name="Google Shape;5679;p33"/>
              <p:cNvSpPr/>
              <p:nvPr/>
            </p:nvSpPr>
            <p:spPr>
              <a:xfrm>
                <a:off x="4044461" y="89603"/>
                <a:ext cx="22946" cy="22912"/>
              </a:xfrm>
              <a:custGeom>
                <a:avLst/>
                <a:gdLst/>
                <a:ahLst/>
                <a:cxnLst/>
                <a:rect l="l" t="t" r="r" b="b"/>
                <a:pathLst>
                  <a:path w="670" h="669" extrusionOk="0">
                    <a:moveTo>
                      <a:pt x="335" y="0"/>
                    </a:moveTo>
                    <a:cubicBezTo>
                      <a:pt x="153" y="0"/>
                      <a:pt x="1" y="122"/>
                      <a:pt x="1" y="334"/>
                    </a:cubicBezTo>
                    <a:cubicBezTo>
                      <a:pt x="1" y="517"/>
                      <a:pt x="153" y="669"/>
                      <a:pt x="335" y="669"/>
                    </a:cubicBezTo>
                    <a:cubicBezTo>
                      <a:pt x="517" y="669"/>
                      <a:pt x="669" y="517"/>
                      <a:pt x="669" y="334"/>
                    </a:cubicBezTo>
                    <a:cubicBezTo>
                      <a:pt x="669" y="122"/>
                      <a:pt x="517" y="0"/>
                      <a:pt x="335"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0" name="Google Shape;5680;p33"/>
              <p:cNvSpPr/>
              <p:nvPr/>
            </p:nvSpPr>
            <p:spPr>
              <a:xfrm>
                <a:off x="1712655" y="627262"/>
                <a:ext cx="12535" cy="12535"/>
              </a:xfrm>
              <a:custGeom>
                <a:avLst/>
                <a:gdLst/>
                <a:ahLst/>
                <a:cxnLst/>
                <a:rect l="l" t="t" r="r" b="b"/>
                <a:pathLst>
                  <a:path w="366" h="366" extrusionOk="0">
                    <a:moveTo>
                      <a:pt x="183" y="1"/>
                    </a:moveTo>
                    <a:cubicBezTo>
                      <a:pt x="92" y="1"/>
                      <a:pt x="1" y="92"/>
                      <a:pt x="1" y="183"/>
                    </a:cubicBezTo>
                    <a:cubicBezTo>
                      <a:pt x="1" y="305"/>
                      <a:pt x="92" y="365"/>
                      <a:pt x="183" y="365"/>
                    </a:cubicBezTo>
                    <a:cubicBezTo>
                      <a:pt x="305" y="365"/>
                      <a:pt x="366" y="305"/>
                      <a:pt x="366" y="183"/>
                    </a:cubicBezTo>
                    <a:cubicBezTo>
                      <a:pt x="366" y="92"/>
                      <a:pt x="305"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1" name="Google Shape;5681;p33"/>
              <p:cNvSpPr/>
              <p:nvPr/>
            </p:nvSpPr>
            <p:spPr>
              <a:xfrm>
                <a:off x="1337910" y="116645"/>
                <a:ext cx="12535" cy="12535"/>
              </a:xfrm>
              <a:custGeom>
                <a:avLst/>
                <a:gdLst/>
                <a:ahLst/>
                <a:cxnLst/>
                <a:rect l="l" t="t" r="r" b="b"/>
                <a:pathLst>
                  <a:path w="366" h="366" extrusionOk="0">
                    <a:moveTo>
                      <a:pt x="183" y="1"/>
                    </a:moveTo>
                    <a:cubicBezTo>
                      <a:pt x="61" y="1"/>
                      <a:pt x="0" y="62"/>
                      <a:pt x="0" y="183"/>
                    </a:cubicBezTo>
                    <a:cubicBezTo>
                      <a:pt x="0" y="275"/>
                      <a:pt x="61" y="366"/>
                      <a:pt x="183" y="366"/>
                    </a:cubicBezTo>
                    <a:cubicBezTo>
                      <a:pt x="274" y="366"/>
                      <a:pt x="365" y="275"/>
                      <a:pt x="365" y="183"/>
                    </a:cubicBezTo>
                    <a:cubicBezTo>
                      <a:pt x="365" y="62"/>
                      <a:pt x="27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2" name="Google Shape;5682;p33"/>
              <p:cNvSpPr/>
              <p:nvPr/>
            </p:nvSpPr>
            <p:spPr>
              <a:xfrm>
                <a:off x="1743889" y="301431"/>
                <a:ext cx="22946" cy="22946"/>
              </a:xfrm>
              <a:custGeom>
                <a:avLst/>
                <a:gdLst/>
                <a:ahLst/>
                <a:cxnLst/>
                <a:rect l="l" t="t" r="r" b="b"/>
                <a:pathLst>
                  <a:path w="670" h="670" extrusionOk="0">
                    <a:moveTo>
                      <a:pt x="335" y="1"/>
                    </a:moveTo>
                    <a:cubicBezTo>
                      <a:pt x="153" y="1"/>
                      <a:pt x="1" y="153"/>
                      <a:pt x="1" y="335"/>
                    </a:cubicBezTo>
                    <a:cubicBezTo>
                      <a:pt x="1" y="517"/>
                      <a:pt x="153" y="669"/>
                      <a:pt x="335" y="669"/>
                    </a:cubicBezTo>
                    <a:cubicBezTo>
                      <a:pt x="518" y="669"/>
                      <a:pt x="670" y="517"/>
                      <a:pt x="670" y="335"/>
                    </a:cubicBezTo>
                    <a:cubicBezTo>
                      <a:pt x="670" y="153"/>
                      <a:pt x="518" y="1"/>
                      <a:pt x="335"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3" name="Google Shape;5683;p33"/>
              <p:cNvSpPr/>
              <p:nvPr/>
            </p:nvSpPr>
            <p:spPr>
              <a:xfrm>
                <a:off x="5109387" y="55253"/>
                <a:ext cx="22946" cy="22912"/>
              </a:xfrm>
              <a:custGeom>
                <a:avLst/>
                <a:gdLst/>
                <a:ahLst/>
                <a:cxnLst/>
                <a:rect l="l" t="t" r="r" b="b"/>
                <a:pathLst>
                  <a:path w="670" h="669" extrusionOk="0">
                    <a:moveTo>
                      <a:pt x="335" y="0"/>
                    </a:moveTo>
                    <a:cubicBezTo>
                      <a:pt x="152" y="0"/>
                      <a:pt x="0" y="152"/>
                      <a:pt x="0" y="334"/>
                    </a:cubicBezTo>
                    <a:cubicBezTo>
                      <a:pt x="0" y="517"/>
                      <a:pt x="152" y="669"/>
                      <a:pt x="335" y="669"/>
                    </a:cubicBezTo>
                    <a:cubicBezTo>
                      <a:pt x="517" y="669"/>
                      <a:pt x="669" y="517"/>
                      <a:pt x="669" y="334"/>
                    </a:cubicBezTo>
                    <a:cubicBezTo>
                      <a:pt x="669" y="152"/>
                      <a:pt x="517" y="0"/>
                      <a:pt x="335"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4" name="Google Shape;5684;p33"/>
              <p:cNvSpPr/>
              <p:nvPr/>
            </p:nvSpPr>
            <p:spPr>
              <a:xfrm>
                <a:off x="1853218" y="-5107"/>
                <a:ext cx="46885" cy="45823"/>
              </a:xfrm>
              <a:custGeom>
                <a:avLst/>
                <a:gdLst/>
                <a:ahLst/>
                <a:cxnLst/>
                <a:rect l="l" t="t" r="r" b="b"/>
                <a:pathLst>
                  <a:path w="1369" h="1338" extrusionOk="0">
                    <a:moveTo>
                      <a:pt x="670" y="0"/>
                    </a:moveTo>
                    <a:cubicBezTo>
                      <a:pt x="305" y="0"/>
                      <a:pt x="1" y="304"/>
                      <a:pt x="1" y="669"/>
                    </a:cubicBezTo>
                    <a:cubicBezTo>
                      <a:pt x="1" y="1033"/>
                      <a:pt x="305" y="1337"/>
                      <a:pt x="670" y="1337"/>
                    </a:cubicBezTo>
                    <a:cubicBezTo>
                      <a:pt x="1065" y="1337"/>
                      <a:pt x="1369" y="1064"/>
                      <a:pt x="1369" y="669"/>
                    </a:cubicBezTo>
                    <a:cubicBezTo>
                      <a:pt x="1369" y="304"/>
                      <a:pt x="1065" y="0"/>
                      <a:pt x="670"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5" name="Google Shape;5685;p33"/>
              <p:cNvSpPr/>
              <p:nvPr/>
            </p:nvSpPr>
            <p:spPr>
              <a:xfrm>
                <a:off x="1309848" y="91677"/>
                <a:ext cx="45823" cy="45857"/>
              </a:xfrm>
              <a:custGeom>
                <a:avLst/>
                <a:gdLst/>
                <a:ahLst/>
                <a:cxnLst/>
                <a:rect l="l" t="t" r="r" b="b"/>
                <a:pathLst>
                  <a:path w="1338" h="1339" extrusionOk="0">
                    <a:moveTo>
                      <a:pt x="669" y="1"/>
                    </a:moveTo>
                    <a:cubicBezTo>
                      <a:pt x="304" y="1"/>
                      <a:pt x="0" y="305"/>
                      <a:pt x="0" y="670"/>
                    </a:cubicBezTo>
                    <a:cubicBezTo>
                      <a:pt x="0" y="1065"/>
                      <a:pt x="304" y="1338"/>
                      <a:pt x="669" y="1338"/>
                    </a:cubicBezTo>
                    <a:cubicBezTo>
                      <a:pt x="1034" y="1338"/>
                      <a:pt x="1338" y="1065"/>
                      <a:pt x="1338" y="670"/>
                    </a:cubicBezTo>
                    <a:cubicBezTo>
                      <a:pt x="1338" y="305"/>
                      <a:pt x="1034" y="1"/>
                      <a:pt x="669"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6" name="Google Shape;5686;p33"/>
              <p:cNvSpPr/>
              <p:nvPr/>
            </p:nvSpPr>
            <p:spPr>
              <a:xfrm>
                <a:off x="469756" y="1022318"/>
                <a:ext cx="46885" cy="45823"/>
              </a:xfrm>
              <a:custGeom>
                <a:avLst/>
                <a:gdLst/>
                <a:ahLst/>
                <a:cxnLst/>
                <a:rect l="l" t="t" r="r" b="b"/>
                <a:pathLst>
                  <a:path w="1369" h="1338" extrusionOk="0">
                    <a:moveTo>
                      <a:pt x="700" y="0"/>
                    </a:moveTo>
                    <a:cubicBezTo>
                      <a:pt x="305" y="0"/>
                      <a:pt x="1" y="274"/>
                      <a:pt x="1" y="669"/>
                    </a:cubicBezTo>
                    <a:cubicBezTo>
                      <a:pt x="1" y="1034"/>
                      <a:pt x="305" y="1338"/>
                      <a:pt x="700" y="1338"/>
                    </a:cubicBezTo>
                    <a:cubicBezTo>
                      <a:pt x="1065" y="1338"/>
                      <a:pt x="1369" y="1034"/>
                      <a:pt x="1369" y="669"/>
                    </a:cubicBezTo>
                    <a:cubicBezTo>
                      <a:pt x="1369" y="274"/>
                      <a:pt x="1065" y="0"/>
                      <a:pt x="700"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7" name="Google Shape;5687;p33"/>
              <p:cNvSpPr/>
              <p:nvPr/>
            </p:nvSpPr>
            <p:spPr>
              <a:xfrm>
                <a:off x="367716" y="260835"/>
                <a:ext cx="22946" cy="22946"/>
              </a:xfrm>
              <a:custGeom>
                <a:avLst/>
                <a:gdLst/>
                <a:ahLst/>
                <a:cxnLst/>
                <a:rect l="l" t="t" r="r" b="b"/>
                <a:pathLst>
                  <a:path w="670" h="670" extrusionOk="0">
                    <a:moveTo>
                      <a:pt x="335" y="1"/>
                    </a:moveTo>
                    <a:cubicBezTo>
                      <a:pt x="152" y="1"/>
                      <a:pt x="0" y="153"/>
                      <a:pt x="0" y="335"/>
                    </a:cubicBezTo>
                    <a:cubicBezTo>
                      <a:pt x="0" y="518"/>
                      <a:pt x="152" y="670"/>
                      <a:pt x="335" y="670"/>
                    </a:cubicBezTo>
                    <a:cubicBezTo>
                      <a:pt x="517" y="670"/>
                      <a:pt x="669" y="518"/>
                      <a:pt x="669" y="335"/>
                    </a:cubicBezTo>
                    <a:cubicBezTo>
                      <a:pt x="669" y="153"/>
                      <a:pt x="517" y="1"/>
                      <a:pt x="335"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8" name="Google Shape;5688;p33"/>
              <p:cNvSpPr/>
              <p:nvPr/>
            </p:nvSpPr>
            <p:spPr>
              <a:xfrm>
                <a:off x="1376447" y="15157"/>
                <a:ext cx="22912" cy="22946"/>
              </a:xfrm>
              <a:custGeom>
                <a:avLst/>
                <a:gdLst/>
                <a:ahLst/>
                <a:cxnLst/>
                <a:rect l="l" t="t" r="r" b="b"/>
                <a:pathLst>
                  <a:path w="669" h="670" extrusionOk="0">
                    <a:moveTo>
                      <a:pt x="334" y="1"/>
                    </a:moveTo>
                    <a:cubicBezTo>
                      <a:pt x="152" y="1"/>
                      <a:pt x="0" y="153"/>
                      <a:pt x="0" y="335"/>
                    </a:cubicBezTo>
                    <a:cubicBezTo>
                      <a:pt x="0" y="518"/>
                      <a:pt x="152" y="670"/>
                      <a:pt x="334" y="670"/>
                    </a:cubicBezTo>
                    <a:cubicBezTo>
                      <a:pt x="517" y="670"/>
                      <a:pt x="669" y="518"/>
                      <a:pt x="669" y="335"/>
                    </a:cubicBezTo>
                    <a:cubicBezTo>
                      <a:pt x="669" y="123"/>
                      <a:pt x="517" y="1"/>
                      <a:pt x="334"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9" name="Google Shape;5689;p33"/>
              <p:cNvSpPr/>
              <p:nvPr/>
            </p:nvSpPr>
            <p:spPr>
              <a:xfrm>
                <a:off x="8505044" y="2919437"/>
                <a:ext cx="12535" cy="12535"/>
              </a:xfrm>
              <a:custGeom>
                <a:avLst/>
                <a:gdLst/>
                <a:ahLst/>
                <a:cxnLst/>
                <a:rect l="l" t="t" r="r" b="b"/>
                <a:pathLst>
                  <a:path w="366" h="366" extrusionOk="0">
                    <a:moveTo>
                      <a:pt x="183" y="0"/>
                    </a:moveTo>
                    <a:cubicBezTo>
                      <a:pt x="92" y="0"/>
                      <a:pt x="1" y="61"/>
                      <a:pt x="1" y="183"/>
                    </a:cubicBezTo>
                    <a:cubicBezTo>
                      <a:pt x="1" y="274"/>
                      <a:pt x="92" y="365"/>
                      <a:pt x="183" y="365"/>
                    </a:cubicBezTo>
                    <a:cubicBezTo>
                      <a:pt x="274" y="365"/>
                      <a:pt x="366" y="274"/>
                      <a:pt x="366" y="183"/>
                    </a:cubicBezTo>
                    <a:cubicBezTo>
                      <a:pt x="366" y="61"/>
                      <a:pt x="274"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0" name="Google Shape;5690;p33"/>
              <p:cNvSpPr/>
              <p:nvPr/>
            </p:nvSpPr>
            <p:spPr>
              <a:xfrm>
                <a:off x="8468605" y="3331674"/>
                <a:ext cx="12535" cy="13562"/>
              </a:xfrm>
              <a:custGeom>
                <a:avLst/>
                <a:gdLst/>
                <a:ahLst/>
                <a:cxnLst/>
                <a:rect l="l" t="t" r="r" b="b"/>
                <a:pathLst>
                  <a:path w="366" h="396" extrusionOk="0">
                    <a:moveTo>
                      <a:pt x="183" y="0"/>
                    </a:moveTo>
                    <a:cubicBezTo>
                      <a:pt x="92" y="0"/>
                      <a:pt x="1" y="91"/>
                      <a:pt x="1" y="213"/>
                    </a:cubicBezTo>
                    <a:cubicBezTo>
                      <a:pt x="1" y="304"/>
                      <a:pt x="92" y="395"/>
                      <a:pt x="183" y="395"/>
                    </a:cubicBezTo>
                    <a:cubicBezTo>
                      <a:pt x="275" y="395"/>
                      <a:pt x="366" y="304"/>
                      <a:pt x="366" y="213"/>
                    </a:cubicBezTo>
                    <a:cubicBezTo>
                      <a:pt x="366" y="91"/>
                      <a:pt x="275"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1" name="Google Shape;5691;p33"/>
              <p:cNvSpPr/>
              <p:nvPr/>
            </p:nvSpPr>
            <p:spPr>
              <a:xfrm>
                <a:off x="8506106" y="3762610"/>
                <a:ext cx="13562" cy="13596"/>
              </a:xfrm>
              <a:custGeom>
                <a:avLst/>
                <a:gdLst/>
                <a:ahLst/>
                <a:cxnLst/>
                <a:rect l="l" t="t" r="r" b="b"/>
                <a:pathLst>
                  <a:path w="396" h="397" extrusionOk="0">
                    <a:moveTo>
                      <a:pt x="183" y="1"/>
                    </a:moveTo>
                    <a:cubicBezTo>
                      <a:pt x="91" y="1"/>
                      <a:pt x="0" y="92"/>
                      <a:pt x="0" y="183"/>
                    </a:cubicBezTo>
                    <a:cubicBezTo>
                      <a:pt x="0" y="305"/>
                      <a:pt x="91" y="396"/>
                      <a:pt x="183" y="396"/>
                    </a:cubicBezTo>
                    <a:cubicBezTo>
                      <a:pt x="304" y="396"/>
                      <a:pt x="395" y="305"/>
                      <a:pt x="395" y="183"/>
                    </a:cubicBezTo>
                    <a:cubicBezTo>
                      <a:pt x="395" y="92"/>
                      <a:pt x="30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2" name="Google Shape;5692;p33"/>
              <p:cNvSpPr/>
              <p:nvPr/>
            </p:nvSpPr>
            <p:spPr>
              <a:xfrm>
                <a:off x="1129725" y="314438"/>
                <a:ext cx="12535" cy="13562"/>
              </a:xfrm>
              <a:custGeom>
                <a:avLst/>
                <a:gdLst/>
                <a:ahLst/>
                <a:cxnLst/>
                <a:rect l="l" t="t" r="r" b="b"/>
                <a:pathLst>
                  <a:path w="366" h="396" extrusionOk="0">
                    <a:moveTo>
                      <a:pt x="183" y="1"/>
                    </a:moveTo>
                    <a:cubicBezTo>
                      <a:pt x="92" y="1"/>
                      <a:pt x="1" y="92"/>
                      <a:pt x="1" y="213"/>
                    </a:cubicBezTo>
                    <a:cubicBezTo>
                      <a:pt x="1" y="304"/>
                      <a:pt x="92" y="396"/>
                      <a:pt x="183" y="396"/>
                    </a:cubicBezTo>
                    <a:cubicBezTo>
                      <a:pt x="305" y="396"/>
                      <a:pt x="365" y="304"/>
                      <a:pt x="365" y="213"/>
                    </a:cubicBezTo>
                    <a:cubicBezTo>
                      <a:pt x="365" y="92"/>
                      <a:pt x="305"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3" name="Google Shape;5693;p33"/>
              <p:cNvSpPr/>
              <p:nvPr/>
            </p:nvSpPr>
            <p:spPr>
              <a:xfrm>
                <a:off x="8913103" y="3672060"/>
                <a:ext cx="12535" cy="12535"/>
              </a:xfrm>
              <a:custGeom>
                <a:avLst/>
                <a:gdLst/>
                <a:ahLst/>
                <a:cxnLst/>
                <a:rect l="l" t="t" r="r" b="b"/>
                <a:pathLst>
                  <a:path w="366" h="366" extrusionOk="0">
                    <a:moveTo>
                      <a:pt x="183" y="0"/>
                    </a:moveTo>
                    <a:cubicBezTo>
                      <a:pt x="92" y="0"/>
                      <a:pt x="1" y="92"/>
                      <a:pt x="1" y="183"/>
                    </a:cubicBezTo>
                    <a:cubicBezTo>
                      <a:pt x="1" y="304"/>
                      <a:pt x="92" y="365"/>
                      <a:pt x="183" y="365"/>
                    </a:cubicBezTo>
                    <a:cubicBezTo>
                      <a:pt x="305" y="365"/>
                      <a:pt x="366" y="304"/>
                      <a:pt x="366" y="183"/>
                    </a:cubicBezTo>
                    <a:cubicBezTo>
                      <a:pt x="366" y="92"/>
                      <a:pt x="305"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4" name="Google Shape;5694;p33"/>
              <p:cNvSpPr/>
              <p:nvPr/>
            </p:nvSpPr>
            <p:spPr>
              <a:xfrm>
                <a:off x="9104649" y="3572126"/>
                <a:ext cx="12535" cy="13562"/>
              </a:xfrm>
              <a:custGeom>
                <a:avLst/>
                <a:gdLst/>
                <a:ahLst/>
                <a:cxnLst/>
                <a:rect l="l" t="t" r="r" b="b"/>
                <a:pathLst>
                  <a:path w="366" h="396" extrusionOk="0">
                    <a:moveTo>
                      <a:pt x="183" y="1"/>
                    </a:moveTo>
                    <a:cubicBezTo>
                      <a:pt x="92" y="1"/>
                      <a:pt x="1" y="92"/>
                      <a:pt x="1" y="183"/>
                    </a:cubicBezTo>
                    <a:cubicBezTo>
                      <a:pt x="1" y="304"/>
                      <a:pt x="92" y="396"/>
                      <a:pt x="183" y="396"/>
                    </a:cubicBezTo>
                    <a:cubicBezTo>
                      <a:pt x="305" y="396"/>
                      <a:pt x="365" y="304"/>
                      <a:pt x="365" y="183"/>
                    </a:cubicBezTo>
                    <a:cubicBezTo>
                      <a:pt x="365" y="92"/>
                      <a:pt x="305"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5" name="Google Shape;5695;p33"/>
              <p:cNvSpPr/>
              <p:nvPr/>
            </p:nvSpPr>
            <p:spPr>
              <a:xfrm>
                <a:off x="9068210" y="3451369"/>
                <a:ext cx="12535" cy="12535"/>
              </a:xfrm>
              <a:custGeom>
                <a:avLst/>
                <a:gdLst/>
                <a:ahLst/>
                <a:cxnLst/>
                <a:rect l="l" t="t" r="r" b="b"/>
                <a:pathLst>
                  <a:path w="366" h="366" extrusionOk="0">
                    <a:moveTo>
                      <a:pt x="183" y="1"/>
                    </a:moveTo>
                    <a:cubicBezTo>
                      <a:pt x="92" y="1"/>
                      <a:pt x="1" y="92"/>
                      <a:pt x="1" y="183"/>
                    </a:cubicBezTo>
                    <a:cubicBezTo>
                      <a:pt x="1" y="305"/>
                      <a:pt x="92" y="365"/>
                      <a:pt x="183" y="365"/>
                    </a:cubicBezTo>
                    <a:cubicBezTo>
                      <a:pt x="305" y="365"/>
                      <a:pt x="366" y="305"/>
                      <a:pt x="366" y="183"/>
                    </a:cubicBezTo>
                    <a:cubicBezTo>
                      <a:pt x="366" y="92"/>
                      <a:pt x="305"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6" name="Google Shape;5696;p33"/>
              <p:cNvSpPr/>
              <p:nvPr/>
            </p:nvSpPr>
            <p:spPr>
              <a:xfrm>
                <a:off x="8209402" y="990038"/>
                <a:ext cx="13562" cy="12500"/>
              </a:xfrm>
              <a:custGeom>
                <a:avLst/>
                <a:gdLst/>
                <a:ahLst/>
                <a:cxnLst/>
                <a:rect l="l" t="t" r="r" b="b"/>
                <a:pathLst>
                  <a:path w="396" h="365" extrusionOk="0">
                    <a:moveTo>
                      <a:pt x="183" y="0"/>
                    </a:moveTo>
                    <a:cubicBezTo>
                      <a:pt x="92" y="0"/>
                      <a:pt x="1" y="91"/>
                      <a:pt x="1" y="183"/>
                    </a:cubicBezTo>
                    <a:cubicBezTo>
                      <a:pt x="1" y="304"/>
                      <a:pt x="92" y="365"/>
                      <a:pt x="183" y="365"/>
                    </a:cubicBezTo>
                    <a:cubicBezTo>
                      <a:pt x="305" y="365"/>
                      <a:pt x="396" y="304"/>
                      <a:pt x="396" y="183"/>
                    </a:cubicBezTo>
                    <a:cubicBezTo>
                      <a:pt x="396" y="91"/>
                      <a:pt x="305"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7" name="Google Shape;5697;p33"/>
              <p:cNvSpPr/>
              <p:nvPr/>
            </p:nvSpPr>
            <p:spPr>
              <a:xfrm>
                <a:off x="8172963" y="1403303"/>
                <a:ext cx="13596" cy="12535"/>
              </a:xfrm>
              <a:custGeom>
                <a:avLst/>
                <a:gdLst/>
                <a:ahLst/>
                <a:cxnLst/>
                <a:rect l="l" t="t" r="r" b="b"/>
                <a:pathLst>
                  <a:path w="397" h="366" extrusionOk="0">
                    <a:moveTo>
                      <a:pt x="214" y="0"/>
                    </a:moveTo>
                    <a:cubicBezTo>
                      <a:pt x="92" y="0"/>
                      <a:pt x="1" y="91"/>
                      <a:pt x="1" y="183"/>
                    </a:cubicBezTo>
                    <a:cubicBezTo>
                      <a:pt x="1" y="304"/>
                      <a:pt x="92" y="365"/>
                      <a:pt x="214" y="365"/>
                    </a:cubicBezTo>
                    <a:cubicBezTo>
                      <a:pt x="305" y="365"/>
                      <a:pt x="396" y="304"/>
                      <a:pt x="396" y="183"/>
                    </a:cubicBezTo>
                    <a:cubicBezTo>
                      <a:pt x="396" y="91"/>
                      <a:pt x="305" y="0"/>
                      <a:pt x="214"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8" name="Google Shape;5698;p33"/>
              <p:cNvSpPr/>
              <p:nvPr/>
            </p:nvSpPr>
            <p:spPr>
              <a:xfrm>
                <a:off x="996466" y="152578"/>
                <a:ext cx="12535" cy="13562"/>
              </a:xfrm>
              <a:custGeom>
                <a:avLst/>
                <a:gdLst/>
                <a:ahLst/>
                <a:cxnLst/>
                <a:rect l="l" t="t" r="r" b="b"/>
                <a:pathLst>
                  <a:path w="366" h="396" extrusionOk="0">
                    <a:moveTo>
                      <a:pt x="183" y="1"/>
                    </a:moveTo>
                    <a:cubicBezTo>
                      <a:pt x="92" y="1"/>
                      <a:pt x="0" y="92"/>
                      <a:pt x="0" y="183"/>
                    </a:cubicBezTo>
                    <a:cubicBezTo>
                      <a:pt x="0" y="305"/>
                      <a:pt x="92" y="396"/>
                      <a:pt x="183" y="396"/>
                    </a:cubicBezTo>
                    <a:cubicBezTo>
                      <a:pt x="304" y="396"/>
                      <a:pt x="365" y="305"/>
                      <a:pt x="365" y="183"/>
                    </a:cubicBezTo>
                    <a:cubicBezTo>
                      <a:pt x="365" y="92"/>
                      <a:pt x="30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9" name="Google Shape;5699;p33"/>
              <p:cNvSpPr/>
              <p:nvPr/>
            </p:nvSpPr>
            <p:spPr>
              <a:xfrm>
                <a:off x="8110530" y="330055"/>
                <a:ext cx="12500" cy="13562"/>
              </a:xfrm>
              <a:custGeom>
                <a:avLst/>
                <a:gdLst/>
                <a:ahLst/>
                <a:cxnLst/>
                <a:rect l="l" t="t" r="r" b="b"/>
                <a:pathLst>
                  <a:path w="365" h="396" extrusionOk="0">
                    <a:moveTo>
                      <a:pt x="183" y="0"/>
                    </a:moveTo>
                    <a:cubicBezTo>
                      <a:pt x="91" y="0"/>
                      <a:pt x="0" y="92"/>
                      <a:pt x="0" y="183"/>
                    </a:cubicBezTo>
                    <a:cubicBezTo>
                      <a:pt x="0" y="304"/>
                      <a:pt x="91" y="396"/>
                      <a:pt x="183" y="396"/>
                    </a:cubicBezTo>
                    <a:cubicBezTo>
                      <a:pt x="304" y="396"/>
                      <a:pt x="365" y="304"/>
                      <a:pt x="365" y="183"/>
                    </a:cubicBezTo>
                    <a:cubicBezTo>
                      <a:pt x="365" y="92"/>
                      <a:pt x="304"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0" name="Google Shape;5700;p33"/>
              <p:cNvSpPr/>
              <p:nvPr/>
            </p:nvSpPr>
            <p:spPr>
              <a:xfrm>
                <a:off x="8873564" y="97925"/>
                <a:ext cx="22912" cy="22912"/>
              </a:xfrm>
              <a:custGeom>
                <a:avLst/>
                <a:gdLst/>
                <a:ahLst/>
                <a:cxnLst/>
                <a:rect l="l" t="t" r="r" b="b"/>
                <a:pathLst>
                  <a:path w="669" h="669" extrusionOk="0">
                    <a:moveTo>
                      <a:pt x="335" y="0"/>
                    </a:moveTo>
                    <a:cubicBezTo>
                      <a:pt x="152" y="0"/>
                      <a:pt x="0" y="152"/>
                      <a:pt x="0" y="335"/>
                    </a:cubicBezTo>
                    <a:cubicBezTo>
                      <a:pt x="0" y="517"/>
                      <a:pt x="152" y="669"/>
                      <a:pt x="335" y="669"/>
                    </a:cubicBezTo>
                    <a:cubicBezTo>
                      <a:pt x="517" y="669"/>
                      <a:pt x="669" y="517"/>
                      <a:pt x="669" y="335"/>
                    </a:cubicBezTo>
                    <a:cubicBezTo>
                      <a:pt x="669" y="152"/>
                      <a:pt x="517" y="0"/>
                      <a:pt x="335"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1" name="Google Shape;5701;p33"/>
              <p:cNvSpPr/>
              <p:nvPr/>
            </p:nvSpPr>
            <p:spPr>
              <a:xfrm>
                <a:off x="8815275" y="1030622"/>
                <a:ext cx="22912" cy="22946"/>
              </a:xfrm>
              <a:custGeom>
                <a:avLst/>
                <a:gdLst/>
                <a:ahLst/>
                <a:cxnLst/>
                <a:rect l="l" t="t" r="r" b="b"/>
                <a:pathLst>
                  <a:path w="669" h="670" extrusionOk="0">
                    <a:moveTo>
                      <a:pt x="334" y="1"/>
                    </a:moveTo>
                    <a:cubicBezTo>
                      <a:pt x="152" y="1"/>
                      <a:pt x="0" y="153"/>
                      <a:pt x="0" y="335"/>
                    </a:cubicBezTo>
                    <a:cubicBezTo>
                      <a:pt x="0" y="517"/>
                      <a:pt x="152" y="669"/>
                      <a:pt x="334" y="669"/>
                    </a:cubicBezTo>
                    <a:cubicBezTo>
                      <a:pt x="517" y="669"/>
                      <a:pt x="669" y="517"/>
                      <a:pt x="669" y="335"/>
                    </a:cubicBezTo>
                    <a:cubicBezTo>
                      <a:pt x="669" y="153"/>
                      <a:pt x="517" y="1"/>
                      <a:pt x="334"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2" name="Google Shape;5702;p33"/>
              <p:cNvSpPr/>
              <p:nvPr/>
            </p:nvSpPr>
            <p:spPr>
              <a:xfrm>
                <a:off x="8521705" y="1592760"/>
                <a:ext cx="22946" cy="22912"/>
              </a:xfrm>
              <a:custGeom>
                <a:avLst/>
                <a:gdLst/>
                <a:ahLst/>
                <a:cxnLst/>
                <a:rect l="l" t="t" r="r" b="b"/>
                <a:pathLst>
                  <a:path w="670" h="669" extrusionOk="0">
                    <a:moveTo>
                      <a:pt x="335" y="0"/>
                    </a:moveTo>
                    <a:cubicBezTo>
                      <a:pt x="153" y="0"/>
                      <a:pt x="1" y="152"/>
                      <a:pt x="1" y="335"/>
                    </a:cubicBezTo>
                    <a:cubicBezTo>
                      <a:pt x="1" y="517"/>
                      <a:pt x="153" y="669"/>
                      <a:pt x="335" y="669"/>
                    </a:cubicBezTo>
                    <a:cubicBezTo>
                      <a:pt x="517" y="669"/>
                      <a:pt x="669" y="517"/>
                      <a:pt x="669" y="335"/>
                    </a:cubicBezTo>
                    <a:cubicBezTo>
                      <a:pt x="669" y="152"/>
                      <a:pt x="517" y="0"/>
                      <a:pt x="335"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3" name="Google Shape;5703;p33"/>
              <p:cNvSpPr/>
              <p:nvPr/>
            </p:nvSpPr>
            <p:spPr>
              <a:xfrm>
                <a:off x="9054699" y="1170112"/>
                <a:ext cx="12500" cy="13562"/>
              </a:xfrm>
              <a:custGeom>
                <a:avLst/>
                <a:gdLst/>
                <a:ahLst/>
                <a:cxnLst/>
                <a:rect l="l" t="t" r="r" b="b"/>
                <a:pathLst>
                  <a:path w="365" h="396" extrusionOk="0">
                    <a:moveTo>
                      <a:pt x="183" y="1"/>
                    </a:moveTo>
                    <a:cubicBezTo>
                      <a:pt x="91" y="1"/>
                      <a:pt x="0" y="92"/>
                      <a:pt x="0" y="213"/>
                    </a:cubicBezTo>
                    <a:cubicBezTo>
                      <a:pt x="0" y="305"/>
                      <a:pt x="91" y="396"/>
                      <a:pt x="183" y="396"/>
                    </a:cubicBezTo>
                    <a:cubicBezTo>
                      <a:pt x="304" y="396"/>
                      <a:pt x="365" y="305"/>
                      <a:pt x="365" y="213"/>
                    </a:cubicBezTo>
                    <a:cubicBezTo>
                      <a:pt x="365" y="92"/>
                      <a:pt x="30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4" name="Google Shape;5704;p33"/>
              <p:cNvSpPr/>
              <p:nvPr/>
            </p:nvSpPr>
            <p:spPr>
              <a:xfrm>
                <a:off x="9187922" y="1032437"/>
                <a:ext cx="13562" cy="13014"/>
              </a:xfrm>
              <a:custGeom>
                <a:avLst/>
                <a:gdLst/>
                <a:ahLst/>
                <a:cxnLst/>
                <a:rect l="l" t="t" r="r" b="b"/>
                <a:pathLst>
                  <a:path w="396" h="380" extrusionOk="0">
                    <a:moveTo>
                      <a:pt x="184" y="1"/>
                    </a:moveTo>
                    <a:cubicBezTo>
                      <a:pt x="93" y="1"/>
                      <a:pt x="26" y="60"/>
                      <a:pt x="1" y="160"/>
                    </a:cubicBezTo>
                    <a:cubicBezTo>
                      <a:pt x="1" y="252"/>
                      <a:pt x="62" y="343"/>
                      <a:pt x="153" y="373"/>
                    </a:cubicBezTo>
                    <a:cubicBezTo>
                      <a:pt x="165" y="377"/>
                      <a:pt x="178" y="379"/>
                      <a:pt x="191" y="379"/>
                    </a:cubicBezTo>
                    <a:cubicBezTo>
                      <a:pt x="274" y="379"/>
                      <a:pt x="366" y="300"/>
                      <a:pt x="366" y="221"/>
                    </a:cubicBezTo>
                    <a:cubicBezTo>
                      <a:pt x="396" y="130"/>
                      <a:pt x="335" y="8"/>
                      <a:pt x="244" y="8"/>
                    </a:cubicBezTo>
                    <a:cubicBezTo>
                      <a:pt x="223" y="3"/>
                      <a:pt x="203" y="1"/>
                      <a:pt x="184"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5" name="Google Shape;5705;p33"/>
              <p:cNvSpPr/>
              <p:nvPr/>
            </p:nvSpPr>
            <p:spPr>
              <a:xfrm>
                <a:off x="8799658" y="489306"/>
                <a:ext cx="12500" cy="12535"/>
              </a:xfrm>
              <a:custGeom>
                <a:avLst/>
                <a:gdLst/>
                <a:ahLst/>
                <a:cxnLst/>
                <a:rect l="l" t="t" r="r" b="b"/>
                <a:pathLst>
                  <a:path w="365" h="366" extrusionOk="0">
                    <a:moveTo>
                      <a:pt x="183" y="1"/>
                    </a:moveTo>
                    <a:cubicBezTo>
                      <a:pt x="61" y="1"/>
                      <a:pt x="0" y="92"/>
                      <a:pt x="0" y="183"/>
                    </a:cubicBezTo>
                    <a:cubicBezTo>
                      <a:pt x="0" y="275"/>
                      <a:pt x="61" y="366"/>
                      <a:pt x="183" y="366"/>
                    </a:cubicBezTo>
                    <a:cubicBezTo>
                      <a:pt x="274" y="366"/>
                      <a:pt x="365" y="275"/>
                      <a:pt x="365" y="183"/>
                    </a:cubicBezTo>
                    <a:cubicBezTo>
                      <a:pt x="365" y="92"/>
                      <a:pt x="27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6" name="Google Shape;5706;p33"/>
              <p:cNvSpPr/>
              <p:nvPr/>
            </p:nvSpPr>
            <p:spPr>
              <a:xfrm>
                <a:off x="9207717" y="641296"/>
                <a:ext cx="12535" cy="12535"/>
              </a:xfrm>
              <a:custGeom>
                <a:avLst/>
                <a:gdLst/>
                <a:ahLst/>
                <a:cxnLst/>
                <a:rect l="l" t="t" r="r" b="b"/>
                <a:pathLst>
                  <a:path w="366" h="366" extrusionOk="0">
                    <a:moveTo>
                      <a:pt x="183" y="1"/>
                    </a:moveTo>
                    <a:cubicBezTo>
                      <a:pt x="91" y="1"/>
                      <a:pt x="0" y="92"/>
                      <a:pt x="0" y="183"/>
                    </a:cubicBezTo>
                    <a:cubicBezTo>
                      <a:pt x="0" y="274"/>
                      <a:pt x="91" y="365"/>
                      <a:pt x="183" y="365"/>
                    </a:cubicBezTo>
                    <a:cubicBezTo>
                      <a:pt x="274" y="365"/>
                      <a:pt x="365" y="274"/>
                      <a:pt x="365" y="183"/>
                    </a:cubicBezTo>
                    <a:cubicBezTo>
                      <a:pt x="365" y="92"/>
                      <a:pt x="27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7" name="Google Shape;5707;p33"/>
              <p:cNvSpPr/>
              <p:nvPr/>
            </p:nvSpPr>
            <p:spPr>
              <a:xfrm>
                <a:off x="8350981" y="608008"/>
                <a:ext cx="12535" cy="12500"/>
              </a:xfrm>
              <a:custGeom>
                <a:avLst/>
                <a:gdLst/>
                <a:ahLst/>
                <a:cxnLst/>
                <a:rect l="l" t="t" r="r" b="b"/>
                <a:pathLst>
                  <a:path w="366" h="365" extrusionOk="0">
                    <a:moveTo>
                      <a:pt x="183" y="0"/>
                    </a:moveTo>
                    <a:cubicBezTo>
                      <a:pt x="92" y="0"/>
                      <a:pt x="1" y="61"/>
                      <a:pt x="1" y="182"/>
                    </a:cubicBezTo>
                    <a:cubicBezTo>
                      <a:pt x="1" y="274"/>
                      <a:pt x="92" y="365"/>
                      <a:pt x="183" y="365"/>
                    </a:cubicBezTo>
                    <a:cubicBezTo>
                      <a:pt x="305" y="365"/>
                      <a:pt x="365" y="274"/>
                      <a:pt x="365" y="182"/>
                    </a:cubicBezTo>
                    <a:cubicBezTo>
                      <a:pt x="365" y="61"/>
                      <a:pt x="305"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8" name="Google Shape;5708;p33"/>
              <p:cNvSpPr/>
              <p:nvPr/>
            </p:nvSpPr>
            <p:spPr>
              <a:xfrm>
                <a:off x="1402487" y="414391"/>
                <a:ext cx="12535" cy="13562"/>
              </a:xfrm>
              <a:custGeom>
                <a:avLst/>
                <a:gdLst/>
                <a:ahLst/>
                <a:cxnLst/>
                <a:rect l="l" t="t" r="r" b="b"/>
                <a:pathLst>
                  <a:path w="366" h="396" extrusionOk="0">
                    <a:moveTo>
                      <a:pt x="183" y="0"/>
                    </a:moveTo>
                    <a:cubicBezTo>
                      <a:pt x="92" y="0"/>
                      <a:pt x="0" y="92"/>
                      <a:pt x="0" y="213"/>
                    </a:cubicBezTo>
                    <a:cubicBezTo>
                      <a:pt x="0" y="304"/>
                      <a:pt x="92" y="396"/>
                      <a:pt x="183" y="396"/>
                    </a:cubicBezTo>
                    <a:cubicBezTo>
                      <a:pt x="274" y="396"/>
                      <a:pt x="365" y="304"/>
                      <a:pt x="365" y="213"/>
                    </a:cubicBezTo>
                    <a:cubicBezTo>
                      <a:pt x="365" y="92"/>
                      <a:pt x="274"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9" name="Google Shape;5709;p33"/>
              <p:cNvSpPr/>
              <p:nvPr/>
            </p:nvSpPr>
            <p:spPr>
              <a:xfrm>
                <a:off x="1876130" y="374835"/>
                <a:ext cx="12535" cy="12535"/>
              </a:xfrm>
              <a:custGeom>
                <a:avLst/>
                <a:gdLst/>
                <a:ahLst/>
                <a:cxnLst/>
                <a:rect l="l" t="t" r="r" b="b"/>
                <a:pathLst>
                  <a:path w="366" h="366" extrusionOk="0">
                    <a:moveTo>
                      <a:pt x="183" y="0"/>
                    </a:moveTo>
                    <a:cubicBezTo>
                      <a:pt x="61" y="0"/>
                      <a:pt x="1" y="92"/>
                      <a:pt x="1" y="183"/>
                    </a:cubicBezTo>
                    <a:cubicBezTo>
                      <a:pt x="1" y="304"/>
                      <a:pt x="61" y="365"/>
                      <a:pt x="183" y="365"/>
                    </a:cubicBezTo>
                    <a:cubicBezTo>
                      <a:pt x="274" y="365"/>
                      <a:pt x="365" y="304"/>
                      <a:pt x="365" y="183"/>
                    </a:cubicBezTo>
                    <a:cubicBezTo>
                      <a:pt x="365" y="92"/>
                      <a:pt x="274"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0" name="Google Shape;5710;p33"/>
              <p:cNvSpPr/>
              <p:nvPr/>
            </p:nvSpPr>
            <p:spPr>
              <a:xfrm>
                <a:off x="1116212" y="163528"/>
                <a:ext cx="22946" cy="22912"/>
              </a:xfrm>
              <a:custGeom>
                <a:avLst/>
                <a:gdLst/>
                <a:ahLst/>
                <a:cxnLst/>
                <a:rect l="l" t="t" r="r" b="b"/>
                <a:pathLst>
                  <a:path w="670" h="669" extrusionOk="0">
                    <a:moveTo>
                      <a:pt x="335" y="0"/>
                    </a:moveTo>
                    <a:cubicBezTo>
                      <a:pt x="153" y="0"/>
                      <a:pt x="1" y="152"/>
                      <a:pt x="1" y="334"/>
                    </a:cubicBezTo>
                    <a:cubicBezTo>
                      <a:pt x="1" y="517"/>
                      <a:pt x="153" y="669"/>
                      <a:pt x="335" y="669"/>
                    </a:cubicBezTo>
                    <a:cubicBezTo>
                      <a:pt x="517" y="669"/>
                      <a:pt x="669" y="517"/>
                      <a:pt x="669" y="334"/>
                    </a:cubicBezTo>
                    <a:cubicBezTo>
                      <a:pt x="669" y="152"/>
                      <a:pt x="517" y="0"/>
                      <a:pt x="335"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1" name="Google Shape;5711;p33"/>
              <p:cNvSpPr/>
              <p:nvPr/>
            </p:nvSpPr>
            <p:spPr>
              <a:xfrm>
                <a:off x="9001607" y="3017833"/>
                <a:ext cx="12535" cy="13562"/>
              </a:xfrm>
              <a:custGeom>
                <a:avLst/>
                <a:gdLst/>
                <a:ahLst/>
                <a:cxnLst/>
                <a:rect l="l" t="t" r="r" b="b"/>
                <a:pathLst>
                  <a:path w="366" h="396" extrusionOk="0">
                    <a:moveTo>
                      <a:pt x="183" y="1"/>
                    </a:moveTo>
                    <a:cubicBezTo>
                      <a:pt x="61" y="1"/>
                      <a:pt x="1" y="92"/>
                      <a:pt x="1" y="213"/>
                    </a:cubicBezTo>
                    <a:cubicBezTo>
                      <a:pt x="1" y="304"/>
                      <a:pt x="61" y="396"/>
                      <a:pt x="183" y="396"/>
                    </a:cubicBezTo>
                    <a:cubicBezTo>
                      <a:pt x="274" y="396"/>
                      <a:pt x="365" y="304"/>
                      <a:pt x="365" y="213"/>
                    </a:cubicBezTo>
                    <a:cubicBezTo>
                      <a:pt x="365" y="92"/>
                      <a:pt x="27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2" name="Google Shape;5712;p33"/>
              <p:cNvSpPr/>
              <p:nvPr/>
            </p:nvSpPr>
            <p:spPr>
              <a:xfrm>
                <a:off x="9093219" y="3436303"/>
                <a:ext cx="45823" cy="45823"/>
              </a:xfrm>
              <a:custGeom>
                <a:avLst/>
                <a:gdLst/>
                <a:ahLst/>
                <a:cxnLst/>
                <a:rect l="l" t="t" r="r" b="b"/>
                <a:pathLst>
                  <a:path w="1338" h="1338" extrusionOk="0">
                    <a:moveTo>
                      <a:pt x="669" y="1"/>
                    </a:moveTo>
                    <a:cubicBezTo>
                      <a:pt x="304" y="1"/>
                      <a:pt x="0" y="305"/>
                      <a:pt x="0" y="669"/>
                    </a:cubicBezTo>
                    <a:cubicBezTo>
                      <a:pt x="0" y="1034"/>
                      <a:pt x="304" y="1338"/>
                      <a:pt x="669" y="1338"/>
                    </a:cubicBezTo>
                    <a:cubicBezTo>
                      <a:pt x="1034" y="1338"/>
                      <a:pt x="1338" y="1034"/>
                      <a:pt x="1338" y="669"/>
                    </a:cubicBezTo>
                    <a:cubicBezTo>
                      <a:pt x="1338" y="274"/>
                      <a:pt x="1034" y="1"/>
                      <a:pt x="669"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3" name="Google Shape;5713;p33"/>
              <p:cNvSpPr/>
              <p:nvPr/>
            </p:nvSpPr>
            <p:spPr>
              <a:xfrm>
                <a:off x="9061960" y="2302711"/>
                <a:ext cx="22946" cy="22912"/>
              </a:xfrm>
              <a:custGeom>
                <a:avLst/>
                <a:gdLst/>
                <a:ahLst/>
                <a:cxnLst/>
                <a:rect l="l" t="t" r="r" b="b"/>
                <a:pathLst>
                  <a:path w="670" h="669" extrusionOk="0">
                    <a:moveTo>
                      <a:pt x="335" y="0"/>
                    </a:moveTo>
                    <a:cubicBezTo>
                      <a:pt x="153" y="0"/>
                      <a:pt x="1" y="152"/>
                      <a:pt x="1" y="334"/>
                    </a:cubicBezTo>
                    <a:cubicBezTo>
                      <a:pt x="1" y="517"/>
                      <a:pt x="153" y="669"/>
                      <a:pt x="335" y="669"/>
                    </a:cubicBezTo>
                    <a:cubicBezTo>
                      <a:pt x="518" y="669"/>
                      <a:pt x="670" y="517"/>
                      <a:pt x="670" y="334"/>
                    </a:cubicBezTo>
                    <a:cubicBezTo>
                      <a:pt x="670" y="152"/>
                      <a:pt x="518" y="0"/>
                      <a:pt x="335"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4" name="Google Shape;5714;p33"/>
              <p:cNvSpPr/>
              <p:nvPr/>
            </p:nvSpPr>
            <p:spPr>
              <a:xfrm>
                <a:off x="8768424" y="2864815"/>
                <a:ext cx="22912" cy="22946"/>
              </a:xfrm>
              <a:custGeom>
                <a:avLst/>
                <a:gdLst/>
                <a:ahLst/>
                <a:cxnLst/>
                <a:rect l="l" t="t" r="r" b="b"/>
                <a:pathLst>
                  <a:path w="669" h="670" extrusionOk="0">
                    <a:moveTo>
                      <a:pt x="335" y="1"/>
                    </a:moveTo>
                    <a:cubicBezTo>
                      <a:pt x="152" y="1"/>
                      <a:pt x="0" y="153"/>
                      <a:pt x="0" y="335"/>
                    </a:cubicBezTo>
                    <a:cubicBezTo>
                      <a:pt x="0" y="517"/>
                      <a:pt x="152" y="669"/>
                      <a:pt x="335" y="669"/>
                    </a:cubicBezTo>
                    <a:cubicBezTo>
                      <a:pt x="547" y="669"/>
                      <a:pt x="669" y="517"/>
                      <a:pt x="669" y="335"/>
                    </a:cubicBezTo>
                    <a:cubicBezTo>
                      <a:pt x="669" y="153"/>
                      <a:pt x="547" y="1"/>
                      <a:pt x="335"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5" name="Google Shape;5715;p33"/>
              <p:cNvSpPr/>
              <p:nvPr/>
            </p:nvSpPr>
            <p:spPr>
              <a:xfrm>
                <a:off x="8912084" y="3869363"/>
                <a:ext cx="13562" cy="13562"/>
              </a:xfrm>
              <a:custGeom>
                <a:avLst/>
                <a:gdLst/>
                <a:ahLst/>
                <a:cxnLst/>
                <a:rect l="l" t="t" r="r" b="b"/>
                <a:pathLst>
                  <a:path w="396" h="396" extrusionOk="0">
                    <a:moveTo>
                      <a:pt x="183" y="0"/>
                    </a:moveTo>
                    <a:cubicBezTo>
                      <a:pt x="92" y="0"/>
                      <a:pt x="1" y="91"/>
                      <a:pt x="1" y="213"/>
                    </a:cubicBezTo>
                    <a:cubicBezTo>
                      <a:pt x="1" y="304"/>
                      <a:pt x="92" y="395"/>
                      <a:pt x="183" y="395"/>
                    </a:cubicBezTo>
                    <a:cubicBezTo>
                      <a:pt x="304" y="395"/>
                      <a:pt x="396" y="304"/>
                      <a:pt x="396" y="213"/>
                    </a:cubicBezTo>
                    <a:cubicBezTo>
                      <a:pt x="396" y="91"/>
                      <a:pt x="304"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6" name="Google Shape;5716;p33"/>
              <p:cNvSpPr/>
              <p:nvPr/>
            </p:nvSpPr>
            <p:spPr>
              <a:xfrm>
                <a:off x="8461327" y="3144857"/>
                <a:ext cx="12535" cy="13562"/>
              </a:xfrm>
              <a:custGeom>
                <a:avLst/>
                <a:gdLst/>
                <a:ahLst/>
                <a:cxnLst/>
                <a:rect l="l" t="t" r="r" b="b"/>
                <a:pathLst>
                  <a:path w="366" h="396" extrusionOk="0">
                    <a:moveTo>
                      <a:pt x="183" y="0"/>
                    </a:moveTo>
                    <a:cubicBezTo>
                      <a:pt x="92" y="0"/>
                      <a:pt x="1" y="91"/>
                      <a:pt x="1" y="182"/>
                    </a:cubicBezTo>
                    <a:cubicBezTo>
                      <a:pt x="1" y="304"/>
                      <a:pt x="92" y="395"/>
                      <a:pt x="183" y="395"/>
                    </a:cubicBezTo>
                    <a:cubicBezTo>
                      <a:pt x="305" y="395"/>
                      <a:pt x="365" y="304"/>
                      <a:pt x="365" y="182"/>
                    </a:cubicBezTo>
                    <a:cubicBezTo>
                      <a:pt x="365" y="91"/>
                      <a:pt x="305"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7" name="Google Shape;5717;p33"/>
              <p:cNvSpPr/>
              <p:nvPr/>
            </p:nvSpPr>
            <p:spPr>
              <a:xfrm>
                <a:off x="9080719" y="4462701"/>
                <a:ext cx="22946" cy="22946"/>
              </a:xfrm>
              <a:custGeom>
                <a:avLst/>
                <a:gdLst/>
                <a:ahLst/>
                <a:cxnLst/>
                <a:rect l="l" t="t" r="r" b="b"/>
                <a:pathLst>
                  <a:path w="670" h="670" extrusionOk="0">
                    <a:moveTo>
                      <a:pt x="335" y="1"/>
                    </a:moveTo>
                    <a:cubicBezTo>
                      <a:pt x="153" y="1"/>
                      <a:pt x="1" y="153"/>
                      <a:pt x="1" y="335"/>
                    </a:cubicBezTo>
                    <a:cubicBezTo>
                      <a:pt x="1" y="517"/>
                      <a:pt x="122" y="669"/>
                      <a:pt x="335" y="669"/>
                    </a:cubicBezTo>
                    <a:cubicBezTo>
                      <a:pt x="517" y="669"/>
                      <a:pt x="669" y="517"/>
                      <a:pt x="669" y="335"/>
                    </a:cubicBezTo>
                    <a:cubicBezTo>
                      <a:pt x="669" y="153"/>
                      <a:pt x="517" y="1"/>
                      <a:pt x="335"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8" name="Google Shape;5718;p33"/>
              <p:cNvSpPr/>
              <p:nvPr/>
            </p:nvSpPr>
            <p:spPr>
              <a:xfrm>
                <a:off x="8509763" y="3534136"/>
                <a:ext cx="12535" cy="13562"/>
              </a:xfrm>
              <a:custGeom>
                <a:avLst/>
                <a:gdLst/>
                <a:ahLst/>
                <a:cxnLst/>
                <a:rect l="l" t="t" r="r" b="b"/>
                <a:pathLst>
                  <a:path w="366" h="396" extrusionOk="0">
                    <a:moveTo>
                      <a:pt x="183" y="0"/>
                    </a:moveTo>
                    <a:cubicBezTo>
                      <a:pt x="92" y="0"/>
                      <a:pt x="0" y="92"/>
                      <a:pt x="0" y="213"/>
                    </a:cubicBezTo>
                    <a:cubicBezTo>
                      <a:pt x="0" y="304"/>
                      <a:pt x="92" y="396"/>
                      <a:pt x="183" y="396"/>
                    </a:cubicBezTo>
                    <a:cubicBezTo>
                      <a:pt x="304" y="396"/>
                      <a:pt x="365" y="304"/>
                      <a:pt x="365" y="213"/>
                    </a:cubicBezTo>
                    <a:cubicBezTo>
                      <a:pt x="365" y="92"/>
                      <a:pt x="304"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9" name="Google Shape;5719;p33"/>
              <p:cNvSpPr/>
              <p:nvPr/>
            </p:nvSpPr>
            <p:spPr>
              <a:xfrm>
                <a:off x="4773145" y="353994"/>
                <a:ext cx="12535" cy="12535"/>
              </a:xfrm>
              <a:custGeom>
                <a:avLst/>
                <a:gdLst/>
                <a:ahLst/>
                <a:cxnLst/>
                <a:rect l="l" t="t" r="r" b="b"/>
                <a:pathLst>
                  <a:path w="366" h="366" extrusionOk="0">
                    <a:moveTo>
                      <a:pt x="183" y="1"/>
                    </a:moveTo>
                    <a:cubicBezTo>
                      <a:pt x="92" y="1"/>
                      <a:pt x="1" y="92"/>
                      <a:pt x="1" y="183"/>
                    </a:cubicBezTo>
                    <a:cubicBezTo>
                      <a:pt x="1" y="305"/>
                      <a:pt x="92" y="365"/>
                      <a:pt x="183" y="365"/>
                    </a:cubicBezTo>
                    <a:cubicBezTo>
                      <a:pt x="305" y="365"/>
                      <a:pt x="365" y="305"/>
                      <a:pt x="365" y="183"/>
                    </a:cubicBezTo>
                    <a:cubicBezTo>
                      <a:pt x="365" y="92"/>
                      <a:pt x="305"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0" name="Google Shape;5720;p33"/>
              <p:cNvSpPr/>
              <p:nvPr/>
            </p:nvSpPr>
            <p:spPr>
              <a:xfrm>
                <a:off x="7493219" y="249881"/>
                <a:ext cx="12535" cy="12535"/>
              </a:xfrm>
              <a:custGeom>
                <a:avLst/>
                <a:gdLst/>
                <a:ahLst/>
                <a:cxnLst/>
                <a:rect l="l" t="t" r="r" b="b"/>
                <a:pathLst>
                  <a:path w="366" h="366" extrusionOk="0">
                    <a:moveTo>
                      <a:pt x="183" y="1"/>
                    </a:moveTo>
                    <a:cubicBezTo>
                      <a:pt x="61" y="1"/>
                      <a:pt x="1" y="62"/>
                      <a:pt x="1" y="183"/>
                    </a:cubicBezTo>
                    <a:cubicBezTo>
                      <a:pt x="1" y="275"/>
                      <a:pt x="61" y="366"/>
                      <a:pt x="183" y="366"/>
                    </a:cubicBezTo>
                    <a:cubicBezTo>
                      <a:pt x="274" y="366"/>
                      <a:pt x="365" y="275"/>
                      <a:pt x="365" y="183"/>
                    </a:cubicBezTo>
                    <a:cubicBezTo>
                      <a:pt x="365" y="62"/>
                      <a:pt x="27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1" name="Google Shape;5721;p33"/>
              <p:cNvSpPr/>
              <p:nvPr/>
            </p:nvSpPr>
            <p:spPr>
              <a:xfrm>
                <a:off x="6829091" y="600713"/>
                <a:ext cx="12500" cy="13562"/>
              </a:xfrm>
              <a:custGeom>
                <a:avLst/>
                <a:gdLst/>
                <a:ahLst/>
                <a:cxnLst/>
                <a:rect l="l" t="t" r="r" b="b"/>
                <a:pathLst>
                  <a:path w="365" h="396" extrusionOk="0">
                    <a:moveTo>
                      <a:pt x="182" y="0"/>
                    </a:moveTo>
                    <a:cubicBezTo>
                      <a:pt x="91" y="0"/>
                      <a:pt x="0" y="91"/>
                      <a:pt x="0" y="213"/>
                    </a:cubicBezTo>
                    <a:cubicBezTo>
                      <a:pt x="0" y="304"/>
                      <a:pt x="91" y="395"/>
                      <a:pt x="182" y="395"/>
                    </a:cubicBezTo>
                    <a:cubicBezTo>
                      <a:pt x="304" y="395"/>
                      <a:pt x="365" y="304"/>
                      <a:pt x="365" y="213"/>
                    </a:cubicBezTo>
                    <a:cubicBezTo>
                      <a:pt x="365" y="91"/>
                      <a:pt x="304" y="0"/>
                      <a:pt x="182"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2" name="Google Shape;5722;p33"/>
              <p:cNvSpPr/>
              <p:nvPr/>
            </p:nvSpPr>
            <p:spPr>
              <a:xfrm>
                <a:off x="2440308" y="238443"/>
                <a:ext cx="22946" cy="22946"/>
              </a:xfrm>
              <a:custGeom>
                <a:avLst/>
                <a:gdLst/>
                <a:ahLst/>
                <a:cxnLst/>
                <a:rect l="l" t="t" r="r" b="b"/>
                <a:pathLst>
                  <a:path w="670" h="670" extrusionOk="0">
                    <a:moveTo>
                      <a:pt x="335" y="1"/>
                    </a:moveTo>
                    <a:cubicBezTo>
                      <a:pt x="153" y="1"/>
                      <a:pt x="1" y="153"/>
                      <a:pt x="1" y="335"/>
                    </a:cubicBezTo>
                    <a:cubicBezTo>
                      <a:pt x="1" y="517"/>
                      <a:pt x="153" y="669"/>
                      <a:pt x="335" y="669"/>
                    </a:cubicBezTo>
                    <a:cubicBezTo>
                      <a:pt x="518" y="669"/>
                      <a:pt x="670" y="517"/>
                      <a:pt x="670" y="335"/>
                    </a:cubicBezTo>
                    <a:cubicBezTo>
                      <a:pt x="670" y="153"/>
                      <a:pt x="518" y="1"/>
                      <a:pt x="335"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3" name="Google Shape;5723;p33"/>
              <p:cNvSpPr/>
              <p:nvPr/>
            </p:nvSpPr>
            <p:spPr>
              <a:xfrm>
                <a:off x="8320306" y="4682318"/>
                <a:ext cx="46885" cy="45857"/>
              </a:xfrm>
              <a:custGeom>
                <a:avLst/>
                <a:gdLst/>
                <a:ahLst/>
                <a:cxnLst/>
                <a:rect l="l" t="t" r="r" b="b"/>
                <a:pathLst>
                  <a:path w="1369" h="1339" extrusionOk="0">
                    <a:moveTo>
                      <a:pt x="699" y="1"/>
                    </a:moveTo>
                    <a:cubicBezTo>
                      <a:pt x="304" y="1"/>
                      <a:pt x="0" y="305"/>
                      <a:pt x="0" y="669"/>
                    </a:cubicBezTo>
                    <a:cubicBezTo>
                      <a:pt x="0" y="1065"/>
                      <a:pt x="304" y="1338"/>
                      <a:pt x="699" y="1338"/>
                    </a:cubicBezTo>
                    <a:cubicBezTo>
                      <a:pt x="1064" y="1338"/>
                      <a:pt x="1368" y="1034"/>
                      <a:pt x="1368" y="669"/>
                    </a:cubicBezTo>
                    <a:cubicBezTo>
                      <a:pt x="1368" y="305"/>
                      <a:pt x="1064" y="1"/>
                      <a:pt x="699"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4" name="Google Shape;5724;p33"/>
              <p:cNvSpPr/>
              <p:nvPr/>
            </p:nvSpPr>
            <p:spPr>
              <a:xfrm>
                <a:off x="8722619" y="4640168"/>
                <a:ext cx="46885" cy="45823"/>
              </a:xfrm>
              <a:custGeom>
                <a:avLst/>
                <a:gdLst/>
                <a:ahLst/>
                <a:cxnLst/>
                <a:rect l="l" t="t" r="r" b="b"/>
                <a:pathLst>
                  <a:path w="1369" h="1338" extrusionOk="0">
                    <a:moveTo>
                      <a:pt x="700" y="0"/>
                    </a:moveTo>
                    <a:cubicBezTo>
                      <a:pt x="304" y="0"/>
                      <a:pt x="1" y="304"/>
                      <a:pt x="1" y="669"/>
                    </a:cubicBezTo>
                    <a:cubicBezTo>
                      <a:pt x="1" y="1064"/>
                      <a:pt x="304" y="1338"/>
                      <a:pt x="700" y="1338"/>
                    </a:cubicBezTo>
                    <a:cubicBezTo>
                      <a:pt x="1064" y="1338"/>
                      <a:pt x="1368" y="1064"/>
                      <a:pt x="1368" y="669"/>
                    </a:cubicBezTo>
                    <a:cubicBezTo>
                      <a:pt x="1368" y="304"/>
                      <a:pt x="1064" y="0"/>
                      <a:pt x="700"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5" name="Google Shape;5725;p33"/>
              <p:cNvSpPr/>
              <p:nvPr/>
            </p:nvSpPr>
            <p:spPr>
              <a:xfrm>
                <a:off x="8698688" y="2534806"/>
                <a:ext cx="45823" cy="45857"/>
              </a:xfrm>
              <a:custGeom>
                <a:avLst/>
                <a:gdLst/>
                <a:ahLst/>
                <a:cxnLst/>
                <a:rect l="l" t="t" r="r" b="b"/>
                <a:pathLst>
                  <a:path w="1338" h="1339" extrusionOk="0">
                    <a:moveTo>
                      <a:pt x="669" y="1"/>
                    </a:moveTo>
                    <a:cubicBezTo>
                      <a:pt x="304" y="1"/>
                      <a:pt x="0" y="305"/>
                      <a:pt x="0" y="670"/>
                    </a:cubicBezTo>
                    <a:cubicBezTo>
                      <a:pt x="0" y="1034"/>
                      <a:pt x="304" y="1338"/>
                      <a:pt x="669" y="1338"/>
                    </a:cubicBezTo>
                    <a:cubicBezTo>
                      <a:pt x="1034" y="1338"/>
                      <a:pt x="1338" y="1034"/>
                      <a:pt x="1338" y="670"/>
                    </a:cubicBezTo>
                    <a:cubicBezTo>
                      <a:pt x="1338" y="305"/>
                      <a:pt x="1034" y="1"/>
                      <a:pt x="669"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6" name="Google Shape;5726;p33"/>
              <p:cNvSpPr/>
              <p:nvPr/>
            </p:nvSpPr>
            <p:spPr>
              <a:xfrm>
                <a:off x="7383935" y="536156"/>
                <a:ext cx="22912" cy="22946"/>
              </a:xfrm>
              <a:custGeom>
                <a:avLst/>
                <a:gdLst/>
                <a:ahLst/>
                <a:cxnLst/>
                <a:rect l="l" t="t" r="r" b="b"/>
                <a:pathLst>
                  <a:path w="669" h="670" extrusionOk="0">
                    <a:moveTo>
                      <a:pt x="334" y="1"/>
                    </a:moveTo>
                    <a:cubicBezTo>
                      <a:pt x="152" y="1"/>
                      <a:pt x="0" y="153"/>
                      <a:pt x="0" y="335"/>
                    </a:cubicBezTo>
                    <a:cubicBezTo>
                      <a:pt x="0" y="518"/>
                      <a:pt x="152" y="669"/>
                      <a:pt x="334" y="669"/>
                    </a:cubicBezTo>
                    <a:cubicBezTo>
                      <a:pt x="517" y="669"/>
                      <a:pt x="669" y="518"/>
                      <a:pt x="669" y="335"/>
                    </a:cubicBezTo>
                    <a:cubicBezTo>
                      <a:pt x="669" y="153"/>
                      <a:pt x="517" y="1"/>
                      <a:pt x="334"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7" name="Google Shape;5727;p33"/>
              <p:cNvSpPr/>
              <p:nvPr/>
            </p:nvSpPr>
            <p:spPr>
              <a:xfrm>
                <a:off x="7240266" y="135392"/>
                <a:ext cx="22946" cy="22946"/>
              </a:xfrm>
              <a:custGeom>
                <a:avLst/>
                <a:gdLst/>
                <a:ahLst/>
                <a:cxnLst/>
                <a:rect l="l" t="t" r="r" b="b"/>
                <a:pathLst>
                  <a:path w="670" h="670" extrusionOk="0">
                    <a:moveTo>
                      <a:pt x="335" y="0"/>
                    </a:moveTo>
                    <a:cubicBezTo>
                      <a:pt x="152" y="0"/>
                      <a:pt x="0" y="152"/>
                      <a:pt x="0" y="335"/>
                    </a:cubicBezTo>
                    <a:cubicBezTo>
                      <a:pt x="0" y="517"/>
                      <a:pt x="152" y="669"/>
                      <a:pt x="335" y="669"/>
                    </a:cubicBezTo>
                    <a:cubicBezTo>
                      <a:pt x="517" y="669"/>
                      <a:pt x="669" y="517"/>
                      <a:pt x="669" y="335"/>
                    </a:cubicBezTo>
                    <a:cubicBezTo>
                      <a:pt x="669" y="152"/>
                      <a:pt x="517" y="0"/>
                      <a:pt x="335"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8" name="Google Shape;5728;p33"/>
              <p:cNvSpPr/>
              <p:nvPr/>
            </p:nvSpPr>
            <p:spPr>
              <a:xfrm>
                <a:off x="8307282" y="2028936"/>
                <a:ext cx="22912" cy="22912"/>
              </a:xfrm>
              <a:custGeom>
                <a:avLst/>
                <a:gdLst/>
                <a:ahLst/>
                <a:cxnLst/>
                <a:rect l="l" t="t" r="r" b="b"/>
                <a:pathLst>
                  <a:path w="669" h="669" extrusionOk="0">
                    <a:moveTo>
                      <a:pt x="334" y="0"/>
                    </a:moveTo>
                    <a:cubicBezTo>
                      <a:pt x="152" y="0"/>
                      <a:pt x="0" y="152"/>
                      <a:pt x="0" y="334"/>
                    </a:cubicBezTo>
                    <a:cubicBezTo>
                      <a:pt x="0" y="517"/>
                      <a:pt x="152" y="669"/>
                      <a:pt x="334" y="669"/>
                    </a:cubicBezTo>
                    <a:cubicBezTo>
                      <a:pt x="517" y="669"/>
                      <a:pt x="669" y="517"/>
                      <a:pt x="669" y="334"/>
                    </a:cubicBezTo>
                    <a:cubicBezTo>
                      <a:pt x="669" y="152"/>
                      <a:pt x="517" y="0"/>
                      <a:pt x="334"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9" name="Google Shape;5729;p33"/>
              <p:cNvSpPr/>
              <p:nvPr/>
            </p:nvSpPr>
            <p:spPr>
              <a:xfrm>
                <a:off x="8920939" y="4796842"/>
                <a:ext cx="22946" cy="22912"/>
              </a:xfrm>
              <a:custGeom>
                <a:avLst/>
                <a:gdLst/>
                <a:ahLst/>
                <a:cxnLst/>
                <a:rect l="l" t="t" r="r" b="b"/>
                <a:pathLst>
                  <a:path w="670" h="669" extrusionOk="0">
                    <a:moveTo>
                      <a:pt x="335" y="0"/>
                    </a:moveTo>
                    <a:cubicBezTo>
                      <a:pt x="153" y="0"/>
                      <a:pt x="1" y="152"/>
                      <a:pt x="1" y="335"/>
                    </a:cubicBezTo>
                    <a:cubicBezTo>
                      <a:pt x="1" y="517"/>
                      <a:pt x="153" y="669"/>
                      <a:pt x="335" y="669"/>
                    </a:cubicBezTo>
                    <a:cubicBezTo>
                      <a:pt x="517" y="669"/>
                      <a:pt x="669" y="517"/>
                      <a:pt x="669" y="335"/>
                    </a:cubicBezTo>
                    <a:cubicBezTo>
                      <a:pt x="669" y="152"/>
                      <a:pt x="517" y="0"/>
                      <a:pt x="335"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0" name="Google Shape;5730;p33"/>
              <p:cNvSpPr/>
              <p:nvPr/>
            </p:nvSpPr>
            <p:spPr>
              <a:xfrm>
                <a:off x="8529533" y="3690305"/>
                <a:ext cx="12500" cy="12500"/>
              </a:xfrm>
              <a:custGeom>
                <a:avLst/>
                <a:gdLst/>
                <a:ahLst/>
                <a:cxnLst/>
                <a:rect l="l" t="t" r="r" b="b"/>
                <a:pathLst>
                  <a:path w="365" h="365" extrusionOk="0">
                    <a:moveTo>
                      <a:pt x="183" y="0"/>
                    </a:moveTo>
                    <a:cubicBezTo>
                      <a:pt x="91" y="0"/>
                      <a:pt x="0" y="61"/>
                      <a:pt x="0" y="182"/>
                    </a:cubicBezTo>
                    <a:cubicBezTo>
                      <a:pt x="0" y="274"/>
                      <a:pt x="91" y="365"/>
                      <a:pt x="183" y="365"/>
                    </a:cubicBezTo>
                    <a:cubicBezTo>
                      <a:pt x="274" y="365"/>
                      <a:pt x="365" y="274"/>
                      <a:pt x="365" y="182"/>
                    </a:cubicBezTo>
                    <a:cubicBezTo>
                      <a:pt x="365" y="61"/>
                      <a:pt x="274"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1" name="Google Shape;5731;p33"/>
              <p:cNvSpPr/>
              <p:nvPr/>
            </p:nvSpPr>
            <p:spPr>
              <a:xfrm>
                <a:off x="8879302" y="3477936"/>
                <a:ext cx="12500" cy="12535"/>
              </a:xfrm>
              <a:custGeom>
                <a:avLst/>
                <a:gdLst/>
                <a:ahLst/>
                <a:cxnLst/>
                <a:rect l="l" t="t" r="r" b="b"/>
                <a:pathLst>
                  <a:path w="365" h="366" extrusionOk="0">
                    <a:moveTo>
                      <a:pt x="183" y="0"/>
                    </a:moveTo>
                    <a:cubicBezTo>
                      <a:pt x="91" y="0"/>
                      <a:pt x="0" y="92"/>
                      <a:pt x="0" y="183"/>
                    </a:cubicBezTo>
                    <a:cubicBezTo>
                      <a:pt x="0" y="304"/>
                      <a:pt x="91" y="365"/>
                      <a:pt x="183" y="365"/>
                    </a:cubicBezTo>
                    <a:cubicBezTo>
                      <a:pt x="274" y="365"/>
                      <a:pt x="365" y="304"/>
                      <a:pt x="365" y="183"/>
                    </a:cubicBezTo>
                    <a:cubicBezTo>
                      <a:pt x="365" y="92"/>
                      <a:pt x="274"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2" name="Google Shape;5732;p33"/>
              <p:cNvSpPr/>
              <p:nvPr/>
            </p:nvSpPr>
            <p:spPr>
              <a:xfrm>
                <a:off x="8928728" y="2745086"/>
                <a:ext cx="13562" cy="12535"/>
              </a:xfrm>
              <a:custGeom>
                <a:avLst/>
                <a:gdLst/>
                <a:ahLst/>
                <a:cxnLst/>
                <a:rect l="l" t="t" r="r" b="b"/>
                <a:pathLst>
                  <a:path w="396" h="366" extrusionOk="0">
                    <a:moveTo>
                      <a:pt x="214" y="1"/>
                    </a:moveTo>
                    <a:cubicBezTo>
                      <a:pt x="92" y="1"/>
                      <a:pt x="1" y="62"/>
                      <a:pt x="1" y="183"/>
                    </a:cubicBezTo>
                    <a:cubicBezTo>
                      <a:pt x="1" y="274"/>
                      <a:pt x="92" y="366"/>
                      <a:pt x="214" y="366"/>
                    </a:cubicBezTo>
                    <a:cubicBezTo>
                      <a:pt x="305" y="366"/>
                      <a:pt x="396" y="274"/>
                      <a:pt x="396" y="183"/>
                    </a:cubicBezTo>
                    <a:cubicBezTo>
                      <a:pt x="396" y="62"/>
                      <a:pt x="305" y="1"/>
                      <a:pt x="214"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3" name="Google Shape;5733;p33"/>
              <p:cNvSpPr/>
              <p:nvPr/>
            </p:nvSpPr>
            <p:spPr>
              <a:xfrm>
                <a:off x="8683071" y="2426550"/>
                <a:ext cx="12535" cy="13562"/>
              </a:xfrm>
              <a:custGeom>
                <a:avLst/>
                <a:gdLst/>
                <a:ahLst/>
                <a:cxnLst/>
                <a:rect l="l" t="t" r="r" b="b"/>
                <a:pathLst>
                  <a:path w="366" h="396" extrusionOk="0">
                    <a:moveTo>
                      <a:pt x="183" y="1"/>
                    </a:moveTo>
                    <a:cubicBezTo>
                      <a:pt x="61" y="1"/>
                      <a:pt x="0" y="92"/>
                      <a:pt x="0" y="214"/>
                    </a:cubicBezTo>
                    <a:cubicBezTo>
                      <a:pt x="0" y="305"/>
                      <a:pt x="61" y="396"/>
                      <a:pt x="183" y="396"/>
                    </a:cubicBezTo>
                    <a:cubicBezTo>
                      <a:pt x="274" y="396"/>
                      <a:pt x="365" y="305"/>
                      <a:pt x="365" y="214"/>
                    </a:cubicBezTo>
                    <a:cubicBezTo>
                      <a:pt x="365" y="92"/>
                      <a:pt x="27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4" name="Google Shape;5734;p33"/>
              <p:cNvSpPr/>
              <p:nvPr/>
            </p:nvSpPr>
            <p:spPr>
              <a:xfrm>
                <a:off x="9083340" y="4026513"/>
                <a:ext cx="45823" cy="45823"/>
              </a:xfrm>
              <a:custGeom>
                <a:avLst/>
                <a:gdLst/>
                <a:ahLst/>
                <a:cxnLst/>
                <a:rect l="l" t="t" r="r" b="b"/>
                <a:pathLst>
                  <a:path w="1338" h="1338" extrusionOk="0">
                    <a:moveTo>
                      <a:pt x="669" y="1"/>
                    </a:moveTo>
                    <a:cubicBezTo>
                      <a:pt x="304" y="1"/>
                      <a:pt x="0" y="305"/>
                      <a:pt x="0" y="669"/>
                    </a:cubicBezTo>
                    <a:cubicBezTo>
                      <a:pt x="0" y="1064"/>
                      <a:pt x="304" y="1338"/>
                      <a:pt x="669" y="1338"/>
                    </a:cubicBezTo>
                    <a:cubicBezTo>
                      <a:pt x="1064" y="1338"/>
                      <a:pt x="1338" y="1064"/>
                      <a:pt x="1338" y="669"/>
                    </a:cubicBezTo>
                    <a:cubicBezTo>
                      <a:pt x="1338" y="305"/>
                      <a:pt x="1064" y="1"/>
                      <a:pt x="669"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5" name="Google Shape;5735;p33"/>
              <p:cNvSpPr/>
              <p:nvPr/>
            </p:nvSpPr>
            <p:spPr>
              <a:xfrm>
                <a:off x="5693375" y="4543902"/>
                <a:ext cx="45823" cy="45857"/>
              </a:xfrm>
              <a:custGeom>
                <a:avLst/>
                <a:gdLst/>
                <a:ahLst/>
                <a:cxnLst/>
                <a:rect l="l" t="t" r="r" b="b"/>
                <a:pathLst>
                  <a:path w="1338" h="1339" extrusionOk="0">
                    <a:moveTo>
                      <a:pt x="669" y="1"/>
                    </a:moveTo>
                    <a:cubicBezTo>
                      <a:pt x="304" y="1"/>
                      <a:pt x="0" y="305"/>
                      <a:pt x="0" y="669"/>
                    </a:cubicBezTo>
                    <a:cubicBezTo>
                      <a:pt x="0" y="1065"/>
                      <a:pt x="304" y="1338"/>
                      <a:pt x="669" y="1338"/>
                    </a:cubicBezTo>
                    <a:cubicBezTo>
                      <a:pt x="1034" y="1338"/>
                      <a:pt x="1338" y="1034"/>
                      <a:pt x="1338" y="669"/>
                    </a:cubicBezTo>
                    <a:cubicBezTo>
                      <a:pt x="1338" y="305"/>
                      <a:pt x="1034" y="1"/>
                      <a:pt x="669"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6" name="Google Shape;5736;p33"/>
              <p:cNvSpPr/>
              <p:nvPr/>
            </p:nvSpPr>
            <p:spPr>
              <a:xfrm>
                <a:off x="5949444" y="4811443"/>
                <a:ext cx="22946" cy="22946"/>
              </a:xfrm>
              <a:custGeom>
                <a:avLst/>
                <a:gdLst/>
                <a:ahLst/>
                <a:cxnLst/>
                <a:rect l="l" t="t" r="r" b="b"/>
                <a:pathLst>
                  <a:path w="670" h="670" extrusionOk="0">
                    <a:moveTo>
                      <a:pt x="335" y="0"/>
                    </a:moveTo>
                    <a:cubicBezTo>
                      <a:pt x="122" y="0"/>
                      <a:pt x="1" y="152"/>
                      <a:pt x="1" y="335"/>
                    </a:cubicBezTo>
                    <a:cubicBezTo>
                      <a:pt x="1" y="517"/>
                      <a:pt x="122" y="669"/>
                      <a:pt x="335" y="669"/>
                    </a:cubicBezTo>
                    <a:cubicBezTo>
                      <a:pt x="517" y="669"/>
                      <a:pt x="669" y="517"/>
                      <a:pt x="669" y="335"/>
                    </a:cubicBezTo>
                    <a:cubicBezTo>
                      <a:pt x="669" y="152"/>
                      <a:pt x="517" y="0"/>
                      <a:pt x="335"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7" name="Google Shape;5737;p33"/>
              <p:cNvSpPr/>
              <p:nvPr/>
            </p:nvSpPr>
            <p:spPr>
              <a:xfrm>
                <a:off x="8075144" y="5126828"/>
                <a:ext cx="22946" cy="22946"/>
              </a:xfrm>
              <a:custGeom>
                <a:avLst/>
                <a:gdLst/>
                <a:ahLst/>
                <a:cxnLst/>
                <a:rect l="l" t="t" r="r" b="b"/>
                <a:pathLst>
                  <a:path w="670" h="670" extrusionOk="0">
                    <a:moveTo>
                      <a:pt x="335" y="1"/>
                    </a:moveTo>
                    <a:cubicBezTo>
                      <a:pt x="152" y="1"/>
                      <a:pt x="0" y="153"/>
                      <a:pt x="0" y="335"/>
                    </a:cubicBezTo>
                    <a:cubicBezTo>
                      <a:pt x="0" y="548"/>
                      <a:pt x="152" y="670"/>
                      <a:pt x="335" y="670"/>
                    </a:cubicBezTo>
                    <a:cubicBezTo>
                      <a:pt x="517" y="670"/>
                      <a:pt x="669" y="548"/>
                      <a:pt x="669" y="335"/>
                    </a:cubicBezTo>
                    <a:cubicBezTo>
                      <a:pt x="669" y="153"/>
                      <a:pt x="517" y="1"/>
                      <a:pt x="335"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8" name="Google Shape;5738;p33"/>
              <p:cNvSpPr/>
              <p:nvPr/>
            </p:nvSpPr>
            <p:spPr>
              <a:xfrm>
                <a:off x="6345037" y="4699008"/>
                <a:ext cx="13562" cy="12535"/>
              </a:xfrm>
              <a:custGeom>
                <a:avLst/>
                <a:gdLst/>
                <a:ahLst/>
                <a:cxnLst/>
                <a:rect l="l" t="t" r="r" b="b"/>
                <a:pathLst>
                  <a:path w="396" h="366" extrusionOk="0">
                    <a:moveTo>
                      <a:pt x="182" y="1"/>
                    </a:moveTo>
                    <a:cubicBezTo>
                      <a:pt x="91" y="1"/>
                      <a:pt x="0" y="92"/>
                      <a:pt x="0" y="183"/>
                    </a:cubicBezTo>
                    <a:cubicBezTo>
                      <a:pt x="0" y="305"/>
                      <a:pt x="91" y="365"/>
                      <a:pt x="182" y="365"/>
                    </a:cubicBezTo>
                    <a:cubicBezTo>
                      <a:pt x="304" y="365"/>
                      <a:pt x="395" y="305"/>
                      <a:pt x="395" y="183"/>
                    </a:cubicBezTo>
                    <a:cubicBezTo>
                      <a:pt x="395" y="92"/>
                      <a:pt x="304" y="1"/>
                      <a:pt x="182"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9" name="Google Shape;5739;p33"/>
              <p:cNvSpPr/>
              <p:nvPr/>
            </p:nvSpPr>
            <p:spPr>
              <a:xfrm>
                <a:off x="8222435" y="5120583"/>
                <a:ext cx="12535" cy="12535"/>
              </a:xfrm>
              <a:custGeom>
                <a:avLst/>
                <a:gdLst/>
                <a:ahLst/>
                <a:cxnLst/>
                <a:rect l="l" t="t" r="r" b="b"/>
                <a:pathLst>
                  <a:path w="366" h="366" extrusionOk="0">
                    <a:moveTo>
                      <a:pt x="183" y="1"/>
                    </a:moveTo>
                    <a:cubicBezTo>
                      <a:pt x="61" y="1"/>
                      <a:pt x="1" y="61"/>
                      <a:pt x="1" y="183"/>
                    </a:cubicBezTo>
                    <a:cubicBezTo>
                      <a:pt x="1" y="274"/>
                      <a:pt x="61" y="365"/>
                      <a:pt x="183" y="365"/>
                    </a:cubicBezTo>
                    <a:cubicBezTo>
                      <a:pt x="274" y="365"/>
                      <a:pt x="365" y="274"/>
                      <a:pt x="365" y="183"/>
                    </a:cubicBezTo>
                    <a:cubicBezTo>
                      <a:pt x="365" y="61"/>
                      <a:pt x="27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0" name="Google Shape;5740;p33"/>
              <p:cNvSpPr/>
              <p:nvPr/>
            </p:nvSpPr>
            <p:spPr>
              <a:xfrm>
                <a:off x="8568027" y="5097672"/>
                <a:ext cx="12535" cy="12535"/>
              </a:xfrm>
              <a:custGeom>
                <a:avLst/>
                <a:gdLst/>
                <a:ahLst/>
                <a:cxnLst/>
                <a:rect l="l" t="t" r="r" b="b"/>
                <a:pathLst>
                  <a:path w="366" h="366" extrusionOk="0">
                    <a:moveTo>
                      <a:pt x="183" y="1"/>
                    </a:moveTo>
                    <a:cubicBezTo>
                      <a:pt x="62" y="1"/>
                      <a:pt x="1" y="62"/>
                      <a:pt x="1" y="183"/>
                    </a:cubicBezTo>
                    <a:cubicBezTo>
                      <a:pt x="1" y="274"/>
                      <a:pt x="62" y="366"/>
                      <a:pt x="183" y="366"/>
                    </a:cubicBezTo>
                    <a:cubicBezTo>
                      <a:pt x="274" y="366"/>
                      <a:pt x="366" y="274"/>
                      <a:pt x="366" y="183"/>
                    </a:cubicBezTo>
                    <a:cubicBezTo>
                      <a:pt x="366" y="62"/>
                      <a:pt x="27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1" name="Google Shape;5741;p33"/>
              <p:cNvSpPr/>
              <p:nvPr/>
            </p:nvSpPr>
            <p:spPr>
              <a:xfrm>
                <a:off x="6458490" y="4962372"/>
                <a:ext cx="13562" cy="12535"/>
              </a:xfrm>
              <a:custGeom>
                <a:avLst/>
                <a:gdLst/>
                <a:ahLst/>
                <a:cxnLst/>
                <a:rect l="l" t="t" r="r" b="b"/>
                <a:pathLst>
                  <a:path w="396" h="366" extrusionOk="0">
                    <a:moveTo>
                      <a:pt x="214" y="0"/>
                    </a:moveTo>
                    <a:cubicBezTo>
                      <a:pt x="92" y="0"/>
                      <a:pt x="1" y="61"/>
                      <a:pt x="1" y="183"/>
                    </a:cubicBezTo>
                    <a:cubicBezTo>
                      <a:pt x="1" y="274"/>
                      <a:pt x="92" y="365"/>
                      <a:pt x="214" y="365"/>
                    </a:cubicBezTo>
                    <a:cubicBezTo>
                      <a:pt x="305" y="365"/>
                      <a:pt x="396" y="274"/>
                      <a:pt x="396" y="183"/>
                    </a:cubicBezTo>
                    <a:cubicBezTo>
                      <a:pt x="396" y="61"/>
                      <a:pt x="305" y="0"/>
                      <a:pt x="214"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2" name="Google Shape;5742;p33"/>
              <p:cNvSpPr/>
              <p:nvPr/>
            </p:nvSpPr>
            <p:spPr>
              <a:xfrm>
                <a:off x="8638284" y="1547999"/>
                <a:ext cx="12535" cy="12535"/>
              </a:xfrm>
              <a:custGeom>
                <a:avLst/>
                <a:gdLst/>
                <a:ahLst/>
                <a:cxnLst/>
                <a:rect l="l" t="t" r="r" b="b"/>
                <a:pathLst>
                  <a:path w="366" h="366" extrusionOk="0">
                    <a:moveTo>
                      <a:pt x="183" y="0"/>
                    </a:moveTo>
                    <a:cubicBezTo>
                      <a:pt x="62" y="0"/>
                      <a:pt x="1" y="61"/>
                      <a:pt x="1" y="183"/>
                    </a:cubicBezTo>
                    <a:cubicBezTo>
                      <a:pt x="1" y="274"/>
                      <a:pt x="62" y="365"/>
                      <a:pt x="183" y="365"/>
                    </a:cubicBezTo>
                    <a:cubicBezTo>
                      <a:pt x="274" y="365"/>
                      <a:pt x="366" y="274"/>
                      <a:pt x="366" y="183"/>
                    </a:cubicBezTo>
                    <a:cubicBezTo>
                      <a:pt x="366" y="61"/>
                      <a:pt x="274"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3" name="Google Shape;5743;p33"/>
              <p:cNvSpPr/>
              <p:nvPr/>
            </p:nvSpPr>
            <p:spPr>
              <a:xfrm>
                <a:off x="8616434" y="2655597"/>
                <a:ext cx="12535" cy="12500"/>
              </a:xfrm>
              <a:custGeom>
                <a:avLst/>
                <a:gdLst/>
                <a:ahLst/>
                <a:cxnLst/>
                <a:rect l="l" t="t" r="r" b="b"/>
                <a:pathLst>
                  <a:path w="366" h="365" extrusionOk="0">
                    <a:moveTo>
                      <a:pt x="183" y="0"/>
                    </a:moveTo>
                    <a:cubicBezTo>
                      <a:pt x="92" y="0"/>
                      <a:pt x="1" y="91"/>
                      <a:pt x="1" y="183"/>
                    </a:cubicBezTo>
                    <a:cubicBezTo>
                      <a:pt x="1" y="274"/>
                      <a:pt x="92" y="365"/>
                      <a:pt x="183" y="365"/>
                    </a:cubicBezTo>
                    <a:cubicBezTo>
                      <a:pt x="305" y="365"/>
                      <a:pt x="365" y="274"/>
                      <a:pt x="365" y="183"/>
                    </a:cubicBezTo>
                    <a:cubicBezTo>
                      <a:pt x="365" y="91"/>
                      <a:pt x="305"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4" name="Google Shape;5744;p33"/>
              <p:cNvSpPr/>
              <p:nvPr/>
            </p:nvSpPr>
            <p:spPr>
              <a:xfrm>
                <a:off x="6724979" y="4687570"/>
                <a:ext cx="12535" cy="12535"/>
              </a:xfrm>
              <a:custGeom>
                <a:avLst/>
                <a:gdLst/>
                <a:ahLst/>
                <a:cxnLst/>
                <a:rect l="l" t="t" r="r" b="b"/>
                <a:pathLst>
                  <a:path w="366" h="366" extrusionOk="0">
                    <a:moveTo>
                      <a:pt x="183" y="0"/>
                    </a:moveTo>
                    <a:cubicBezTo>
                      <a:pt x="92" y="0"/>
                      <a:pt x="1" y="61"/>
                      <a:pt x="1" y="183"/>
                    </a:cubicBezTo>
                    <a:cubicBezTo>
                      <a:pt x="1" y="274"/>
                      <a:pt x="92" y="365"/>
                      <a:pt x="183" y="365"/>
                    </a:cubicBezTo>
                    <a:cubicBezTo>
                      <a:pt x="305" y="365"/>
                      <a:pt x="365" y="274"/>
                      <a:pt x="365" y="183"/>
                    </a:cubicBezTo>
                    <a:cubicBezTo>
                      <a:pt x="365" y="61"/>
                      <a:pt x="305"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5" name="Google Shape;5745;p33"/>
              <p:cNvSpPr/>
              <p:nvPr/>
            </p:nvSpPr>
            <p:spPr>
              <a:xfrm>
                <a:off x="8404091" y="4916583"/>
                <a:ext cx="12535" cy="12500"/>
              </a:xfrm>
              <a:custGeom>
                <a:avLst/>
                <a:gdLst/>
                <a:ahLst/>
                <a:cxnLst/>
                <a:rect l="l" t="t" r="r" b="b"/>
                <a:pathLst>
                  <a:path w="366" h="365" extrusionOk="0">
                    <a:moveTo>
                      <a:pt x="183" y="0"/>
                    </a:moveTo>
                    <a:cubicBezTo>
                      <a:pt x="92" y="0"/>
                      <a:pt x="0" y="61"/>
                      <a:pt x="0" y="182"/>
                    </a:cubicBezTo>
                    <a:cubicBezTo>
                      <a:pt x="0" y="274"/>
                      <a:pt x="92" y="365"/>
                      <a:pt x="183" y="365"/>
                    </a:cubicBezTo>
                    <a:cubicBezTo>
                      <a:pt x="304" y="365"/>
                      <a:pt x="365" y="274"/>
                      <a:pt x="365" y="182"/>
                    </a:cubicBezTo>
                    <a:cubicBezTo>
                      <a:pt x="365" y="61"/>
                      <a:pt x="304"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6" name="Google Shape;5746;p33"/>
              <p:cNvSpPr/>
              <p:nvPr/>
            </p:nvSpPr>
            <p:spPr>
              <a:xfrm>
                <a:off x="8661728" y="3551568"/>
                <a:ext cx="14624" cy="13048"/>
              </a:xfrm>
              <a:custGeom>
                <a:avLst/>
                <a:gdLst/>
                <a:ahLst/>
                <a:cxnLst/>
                <a:rect l="l" t="t" r="r" b="b"/>
                <a:pathLst>
                  <a:path w="427" h="381" extrusionOk="0">
                    <a:moveTo>
                      <a:pt x="197" y="1"/>
                    </a:moveTo>
                    <a:cubicBezTo>
                      <a:pt x="123" y="1"/>
                      <a:pt x="56" y="60"/>
                      <a:pt x="31" y="160"/>
                    </a:cubicBezTo>
                    <a:cubicBezTo>
                      <a:pt x="1" y="252"/>
                      <a:pt x="92" y="343"/>
                      <a:pt x="183" y="373"/>
                    </a:cubicBezTo>
                    <a:cubicBezTo>
                      <a:pt x="199" y="378"/>
                      <a:pt x="215" y="381"/>
                      <a:pt x="232" y="381"/>
                    </a:cubicBezTo>
                    <a:cubicBezTo>
                      <a:pt x="312" y="381"/>
                      <a:pt x="396" y="322"/>
                      <a:pt x="396" y="221"/>
                    </a:cubicBezTo>
                    <a:cubicBezTo>
                      <a:pt x="426" y="130"/>
                      <a:pt x="365" y="39"/>
                      <a:pt x="244" y="8"/>
                    </a:cubicBezTo>
                    <a:cubicBezTo>
                      <a:pt x="228" y="3"/>
                      <a:pt x="212" y="1"/>
                      <a:pt x="197"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7" name="Google Shape;5747;p33"/>
              <p:cNvSpPr/>
              <p:nvPr/>
            </p:nvSpPr>
            <p:spPr>
              <a:xfrm>
                <a:off x="8533677" y="4583172"/>
                <a:ext cx="13562" cy="12809"/>
              </a:xfrm>
              <a:custGeom>
                <a:avLst/>
                <a:gdLst/>
                <a:ahLst/>
                <a:cxnLst/>
                <a:rect l="l" t="t" r="r" b="b"/>
                <a:pathLst>
                  <a:path w="396" h="374" extrusionOk="0">
                    <a:moveTo>
                      <a:pt x="182" y="1"/>
                    </a:moveTo>
                    <a:cubicBezTo>
                      <a:pt x="92" y="1"/>
                      <a:pt x="26" y="55"/>
                      <a:pt x="1" y="130"/>
                    </a:cubicBezTo>
                    <a:cubicBezTo>
                      <a:pt x="1" y="252"/>
                      <a:pt x="62" y="343"/>
                      <a:pt x="153" y="373"/>
                    </a:cubicBezTo>
                    <a:cubicBezTo>
                      <a:pt x="244" y="373"/>
                      <a:pt x="366" y="312"/>
                      <a:pt x="366" y="221"/>
                    </a:cubicBezTo>
                    <a:cubicBezTo>
                      <a:pt x="396" y="130"/>
                      <a:pt x="335" y="8"/>
                      <a:pt x="244" y="8"/>
                    </a:cubicBezTo>
                    <a:cubicBezTo>
                      <a:pt x="222" y="3"/>
                      <a:pt x="202" y="1"/>
                      <a:pt x="182"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8" name="Google Shape;5748;p33"/>
              <p:cNvSpPr/>
              <p:nvPr/>
            </p:nvSpPr>
            <p:spPr>
              <a:xfrm>
                <a:off x="7943455" y="5110172"/>
                <a:ext cx="12535" cy="12535"/>
              </a:xfrm>
              <a:custGeom>
                <a:avLst/>
                <a:gdLst/>
                <a:ahLst/>
                <a:cxnLst/>
                <a:rect l="l" t="t" r="r" b="b"/>
                <a:pathLst>
                  <a:path w="366" h="366" extrusionOk="0">
                    <a:moveTo>
                      <a:pt x="183" y="1"/>
                    </a:moveTo>
                    <a:cubicBezTo>
                      <a:pt x="92" y="1"/>
                      <a:pt x="0" y="92"/>
                      <a:pt x="0" y="183"/>
                    </a:cubicBezTo>
                    <a:cubicBezTo>
                      <a:pt x="0" y="305"/>
                      <a:pt x="92" y="365"/>
                      <a:pt x="183" y="365"/>
                    </a:cubicBezTo>
                    <a:cubicBezTo>
                      <a:pt x="274" y="365"/>
                      <a:pt x="365" y="305"/>
                      <a:pt x="365" y="183"/>
                    </a:cubicBezTo>
                    <a:cubicBezTo>
                      <a:pt x="365" y="92"/>
                      <a:pt x="27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9" name="Google Shape;5749;p33"/>
              <p:cNvSpPr/>
              <p:nvPr/>
            </p:nvSpPr>
            <p:spPr>
              <a:xfrm>
                <a:off x="8682550" y="3160428"/>
                <a:ext cx="12535" cy="12535"/>
              </a:xfrm>
              <a:custGeom>
                <a:avLst/>
                <a:gdLst/>
                <a:ahLst/>
                <a:cxnLst/>
                <a:rect l="l" t="t" r="r" b="b"/>
                <a:pathLst>
                  <a:path w="366" h="366" extrusionOk="0">
                    <a:moveTo>
                      <a:pt x="183" y="1"/>
                    </a:moveTo>
                    <a:cubicBezTo>
                      <a:pt x="61" y="1"/>
                      <a:pt x="0" y="92"/>
                      <a:pt x="0" y="183"/>
                    </a:cubicBezTo>
                    <a:cubicBezTo>
                      <a:pt x="0" y="274"/>
                      <a:pt x="61" y="365"/>
                      <a:pt x="183" y="365"/>
                    </a:cubicBezTo>
                    <a:cubicBezTo>
                      <a:pt x="274" y="365"/>
                      <a:pt x="365" y="274"/>
                      <a:pt x="365" y="183"/>
                    </a:cubicBezTo>
                    <a:cubicBezTo>
                      <a:pt x="365" y="92"/>
                      <a:pt x="27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0" name="Google Shape;5750;p33"/>
              <p:cNvSpPr/>
              <p:nvPr/>
            </p:nvSpPr>
            <p:spPr>
              <a:xfrm>
                <a:off x="8750215" y="3812089"/>
                <a:ext cx="12535" cy="12500"/>
              </a:xfrm>
              <a:custGeom>
                <a:avLst/>
                <a:gdLst/>
                <a:ahLst/>
                <a:cxnLst/>
                <a:rect l="l" t="t" r="r" b="b"/>
                <a:pathLst>
                  <a:path w="366" h="365" extrusionOk="0">
                    <a:moveTo>
                      <a:pt x="183" y="0"/>
                    </a:moveTo>
                    <a:cubicBezTo>
                      <a:pt x="92" y="0"/>
                      <a:pt x="1" y="91"/>
                      <a:pt x="1" y="182"/>
                    </a:cubicBezTo>
                    <a:cubicBezTo>
                      <a:pt x="1" y="274"/>
                      <a:pt x="92" y="365"/>
                      <a:pt x="183" y="365"/>
                    </a:cubicBezTo>
                    <a:cubicBezTo>
                      <a:pt x="305" y="365"/>
                      <a:pt x="366" y="274"/>
                      <a:pt x="366" y="182"/>
                    </a:cubicBezTo>
                    <a:cubicBezTo>
                      <a:pt x="366" y="91"/>
                      <a:pt x="305"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1" name="Google Shape;5751;p33"/>
              <p:cNvSpPr/>
              <p:nvPr/>
            </p:nvSpPr>
            <p:spPr>
              <a:xfrm>
                <a:off x="8903241" y="4206620"/>
                <a:ext cx="12535" cy="13562"/>
              </a:xfrm>
              <a:custGeom>
                <a:avLst/>
                <a:gdLst/>
                <a:ahLst/>
                <a:cxnLst/>
                <a:rect l="l" t="t" r="r" b="b"/>
                <a:pathLst>
                  <a:path w="366" h="396" extrusionOk="0">
                    <a:moveTo>
                      <a:pt x="183" y="0"/>
                    </a:moveTo>
                    <a:cubicBezTo>
                      <a:pt x="91" y="0"/>
                      <a:pt x="0" y="91"/>
                      <a:pt x="0" y="183"/>
                    </a:cubicBezTo>
                    <a:cubicBezTo>
                      <a:pt x="0" y="304"/>
                      <a:pt x="91" y="395"/>
                      <a:pt x="183" y="395"/>
                    </a:cubicBezTo>
                    <a:cubicBezTo>
                      <a:pt x="304" y="395"/>
                      <a:pt x="365" y="304"/>
                      <a:pt x="365" y="183"/>
                    </a:cubicBezTo>
                    <a:cubicBezTo>
                      <a:pt x="365" y="91"/>
                      <a:pt x="304"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2" name="Google Shape;5752;p33"/>
              <p:cNvSpPr/>
              <p:nvPr/>
            </p:nvSpPr>
            <p:spPr>
              <a:xfrm>
                <a:off x="8310398" y="4122315"/>
                <a:ext cx="12500" cy="13562"/>
              </a:xfrm>
              <a:custGeom>
                <a:avLst/>
                <a:gdLst/>
                <a:ahLst/>
                <a:cxnLst/>
                <a:rect l="l" t="t" r="r" b="b"/>
                <a:pathLst>
                  <a:path w="365" h="396" extrusionOk="0">
                    <a:moveTo>
                      <a:pt x="183" y="1"/>
                    </a:moveTo>
                    <a:cubicBezTo>
                      <a:pt x="91" y="1"/>
                      <a:pt x="0" y="92"/>
                      <a:pt x="0" y="183"/>
                    </a:cubicBezTo>
                    <a:cubicBezTo>
                      <a:pt x="0" y="304"/>
                      <a:pt x="91" y="396"/>
                      <a:pt x="183" y="396"/>
                    </a:cubicBezTo>
                    <a:cubicBezTo>
                      <a:pt x="304" y="396"/>
                      <a:pt x="365" y="304"/>
                      <a:pt x="365" y="183"/>
                    </a:cubicBezTo>
                    <a:cubicBezTo>
                      <a:pt x="365" y="92"/>
                      <a:pt x="30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3" name="Google Shape;5753;p33"/>
              <p:cNvSpPr/>
              <p:nvPr/>
            </p:nvSpPr>
            <p:spPr>
              <a:xfrm>
                <a:off x="8660168" y="3911008"/>
                <a:ext cx="12500" cy="12500"/>
              </a:xfrm>
              <a:custGeom>
                <a:avLst/>
                <a:gdLst/>
                <a:ahLst/>
                <a:cxnLst/>
                <a:rect l="l" t="t" r="r" b="b"/>
                <a:pathLst>
                  <a:path w="365" h="365" extrusionOk="0">
                    <a:moveTo>
                      <a:pt x="183" y="0"/>
                    </a:moveTo>
                    <a:cubicBezTo>
                      <a:pt x="91" y="0"/>
                      <a:pt x="0" y="91"/>
                      <a:pt x="0" y="183"/>
                    </a:cubicBezTo>
                    <a:cubicBezTo>
                      <a:pt x="0" y="274"/>
                      <a:pt x="91" y="365"/>
                      <a:pt x="183" y="365"/>
                    </a:cubicBezTo>
                    <a:cubicBezTo>
                      <a:pt x="304" y="365"/>
                      <a:pt x="365" y="274"/>
                      <a:pt x="365" y="183"/>
                    </a:cubicBezTo>
                    <a:cubicBezTo>
                      <a:pt x="365" y="91"/>
                      <a:pt x="304"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4" name="Google Shape;5754;p33"/>
              <p:cNvSpPr/>
              <p:nvPr/>
            </p:nvSpPr>
            <p:spPr>
              <a:xfrm>
                <a:off x="9099461" y="3196879"/>
                <a:ext cx="12500" cy="12535"/>
              </a:xfrm>
              <a:custGeom>
                <a:avLst/>
                <a:gdLst/>
                <a:ahLst/>
                <a:cxnLst/>
                <a:rect l="l" t="t" r="r" b="b"/>
                <a:pathLst>
                  <a:path w="365" h="366" extrusionOk="0">
                    <a:moveTo>
                      <a:pt x="183" y="1"/>
                    </a:moveTo>
                    <a:cubicBezTo>
                      <a:pt x="91" y="1"/>
                      <a:pt x="0" y="92"/>
                      <a:pt x="0" y="183"/>
                    </a:cubicBezTo>
                    <a:cubicBezTo>
                      <a:pt x="0" y="305"/>
                      <a:pt x="91" y="366"/>
                      <a:pt x="183" y="366"/>
                    </a:cubicBezTo>
                    <a:cubicBezTo>
                      <a:pt x="304" y="366"/>
                      <a:pt x="365" y="305"/>
                      <a:pt x="365" y="183"/>
                    </a:cubicBezTo>
                    <a:cubicBezTo>
                      <a:pt x="365" y="92"/>
                      <a:pt x="30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5" name="Google Shape;5755;p33"/>
              <p:cNvSpPr/>
              <p:nvPr/>
            </p:nvSpPr>
            <p:spPr>
              <a:xfrm>
                <a:off x="8442593" y="3984640"/>
                <a:ext cx="14589" cy="13014"/>
              </a:xfrm>
              <a:custGeom>
                <a:avLst/>
                <a:gdLst/>
                <a:ahLst/>
                <a:cxnLst/>
                <a:rect l="l" t="t" r="r" b="b"/>
                <a:pathLst>
                  <a:path w="426" h="380" extrusionOk="0">
                    <a:moveTo>
                      <a:pt x="196" y="0"/>
                    </a:moveTo>
                    <a:cubicBezTo>
                      <a:pt x="122" y="0"/>
                      <a:pt x="56" y="55"/>
                      <a:pt x="31" y="130"/>
                    </a:cubicBezTo>
                    <a:cubicBezTo>
                      <a:pt x="0" y="251"/>
                      <a:pt x="92" y="343"/>
                      <a:pt x="183" y="373"/>
                    </a:cubicBezTo>
                    <a:cubicBezTo>
                      <a:pt x="195" y="377"/>
                      <a:pt x="208" y="379"/>
                      <a:pt x="221" y="379"/>
                    </a:cubicBezTo>
                    <a:cubicBezTo>
                      <a:pt x="304" y="379"/>
                      <a:pt x="396" y="300"/>
                      <a:pt x="396" y="221"/>
                    </a:cubicBezTo>
                    <a:cubicBezTo>
                      <a:pt x="426" y="130"/>
                      <a:pt x="365" y="8"/>
                      <a:pt x="244" y="8"/>
                    </a:cubicBezTo>
                    <a:cubicBezTo>
                      <a:pt x="227" y="3"/>
                      <a:pt x="211" y="0"/>
                      <a:pt x="196"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6" name="Google Shape;5756;p33"/>
              <p:cNvSpPr/>
              <p:nvPr/>
            </p:nvSpPr>
            <p:spPr>
              <a:xfrm>
                <a:off x="6694807" y="514306"/>
                <a:ext cx="12500" cy="13562"/>
              </a:xfrm>
              <a:custGeom>
                <a:avLst/>
                <a:gdLst/>
                <a:ahLst/>
                <a:cxnLst/>
                <a:rect l="l" t="t" r="r" b="b"/>
                <a:pathLst>
                  <a:path w="365" h="396" extrusionOk="0">
                    <a:moveTo>
                      <a:pt x="182" y="0"/>
                    </a:moveTo>
                    <a:cubicBezTo>
                      <a:pt x="61" y="0"/>
                      <a:pt x="0" y="92"/>
                      <a:pt x="0" y="183"/>
                    </a:cubicBezTo>
                    <a:cubicBezTo>
                      <a:pt x="0" y="304"/>
                      <a:pt x="61" y="396"/>
                      <a:pt x="182" y="396"/>
                    </a:cubicBezTo>
                    <a:cubicBezTo>
                      <a:pt x="274" y="396"/>
                      <a:pt x="365" y="304"/>
                      <a:pt x="365" y="183"/>
                    </a:cubicBezTo>
                    <a:cubicBezTo>
                      <a:pt x="365" y="92"/>
                      <a:pt x="274" y="0"/>
                      <a:pt x="182"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7" name="Google Shape;5757;p33"/>
              <p:cNvSpPr/>
              <p:nvPr/>
            </p:nvSpPr>
            <p:spPr>
              <a:xfrm>
                <a:off x="7143449" y="572596"/>
                <a:ext cx="12535" cy="13562"/>
              </a:xfrm>
              <a:custGeom>
                <a:avLst/>
                <a:gdLst/>
                <a:ahLst/>
                <a:cxnLst/>
                <a:rect l="l" t="t" r="r" b="b"/>
                <a:pathLst>
                  <a:path w="366" h="396" extrusionOk="0">
                    <a:moveTo>
                      <a:pt x="183" y="1"/>
                    </a:moveTo>
                    <a:cubicBezTo>
                      <a:pt x="92" y="1"/>
                      <a:pt x="1" y="92"/>
                      <a:pt x="1" y="213"/>
                    </a:cubicBezTo>
                    <a:cubicBezTo>
                      <a:pt x="1" y="305"/>
                      <a:pt x="92" y="396"/>
                      <a:pt x="183" y="396"/>
                    </a:cubicBezTo>
                    <a:cubicBezTo>
                      <a:pt x="305" y="396"/>
                      <a:pt x="365" y="305"/>
                      <a:pt x="365" y="213"/>
                    </a:cubicBezTo>
                    <a:cubicBezTo>
                      <a:pt x="365" y="92"/>
                      <a:pt x="305"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8" name="Google Shape;5758;p33"/>
              <p:cNvSpPr/>
              <p:nvPr/>
            </p:nvSpPr>
            <p:spPr>
              <a:xfrm>
                <a:off x="6977931" y="295294"/>
                <a:ext cx="14624" cy="12980"/>
              </a:xfrm>
              <a:custGeom>
                <a:avLst/>
                <a:gdLst/>
                <a:ahLst/>
                <a:cxnLst/>
                <a:rect l="l" t="t" r="r" b="b"/>
                <a:pathLst>
                  <a:path w="427" h="379" extrusionOk="0">
                    <a:moveTo>
                      <a:pt x="225" y="0"/>
                    </a:moveTo>
                    <a:cubicBezTo>
                      <a:pt x="180" y="0"/>
                      <a:pt x="133" y="15"/>
                      <a:pt x="92" y="43"/>
                    </a:cubicBezTo>
                    <a:cubicBezTo>
                      <a:pt x="1" y="73"/>
                      <a:pt x="1" y="195"/>
                      <a:pt x="62" y="286"/>
                    </a:cubicBezTo>
                    <a:cubicBezTo>
                      <a:pt x="101" y="345"/>
                      <a:pt x="153" y="378"/>
                      <a:pt x="209" y="378"/>
                    </a:cubicBezTo>
                    <a:cubicBezTo>
                      <a:pt x="240" y="378"/>
                      <a:pt x="272" y="368"/>
                      <a:pt x="305" y="347"/>
                    </a:cubicBezTo>
                    <a:cubicBezTo>
                      <a:pt x="396" y="286"/>
                      <a:pt x="426" y="164"/>
                      <a:pt x="365" y="73"/>
                    </a:cubicBezTo>
                    <a:cubicBezTo>
                      <a:pt x="332" y="23"/>
                      <a:pt x="280" y="0"/>
                      <a:pt x="225"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9" name="Google Shape;5759;p33"/>
              <p:cNvSpPr/>
              <p:nvPr/>
            </p:nvSpPr>
            <p:spPr>
              <a:xfrm>
                <a:off x="6660456" y="80"/>
                <a:ext cx="13562" cy="12774"/>
              </a:xfrm>
              <a:custGeom>
                <a:avLst/>
                <a:gdLst/>
                <a:ahLst/>
                <a:cxnLst/>
                <a:rect l="l" t="t" r="r" b="b"/>
                <a:pathLst>
                  <a:path w="396" h="373" extrusionOk="0">
                    <a:moveTo>
                      <a:pt x="243" y="0"/>
                    </a:moveTo>
                    <a:cubicBezTo>
                      <a:pt x="122" y="0"/>
                      <a:pt x="30" y="61"/>
                      <a:pt x="0" y="152"/>
                    </a:cubicBezTo>
                    <a:cubicBezTo>
                      <a:pt x="0" y="243"/>
                      <a:pt x="61" y="365"/>
                      <a:pt x="152" y="365"/>
                    </a:cubicBezTo>
                    <a:cubicBezTo>
                      <a:pt x="174" y="370"/>
                      <a:pt x="194" y="373"/>
                      <a:pt x="213" y="373"/>
                    </a:cubicBezTo>
                    <a:cubicBezTo>
                      <a:pt x="303" y="373"/>
                      <a:pt x="365" y="318"/>
                      <a:pt x="365" y="243"/>
                    </a:cubicBezTo>
                    <a:cubicBezTo>
                      <a:pt x="395" y="122"/>
                      <a:pt x="334" y="30"/>
                      <a:pt x="24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0" name="Google Shape;5760;p33"/>
              <p:cNvSpPr/>
              <p:nvPr/>
            </p:nvSpPr>
            <p:spPr>
              <a:xfrm>
                <a:off x="6070201" y="527834"/>
                <a:ext cx="12535" cy="12535"/>
              </a:xfrm>
              <a:custGeom>
                <a:avLst/>
                <a:gdLst/>
                <a:ahLst/>
                <a:cxnLst/>
                <a:rect l="l" t="t" r="r" b="b"/>
                <a:pathLst>
                  <a:path w="366" h="366" extrusionOk="0">
                    <a:moveTo>
                      <a:pt x="183" y="1"/>
                    </a:moveTo>
                    <a:cubicBezTo>
                      <a:pt x="92" y="1"/>
                      <a:pt x="1" y="61"/>
                      <a:pt x="1" y="183"/>
                    </a:cubicBezTo>
                    <a:cubicBezTo>
                      <a:pt x="1" y="274"/>
                      <a:pt x="92" y="365"/>
                      <a:pt x="183" y="365"/>
                    </a:cubicBezTo>
                    <a:cubicBezTo>
                      <a:pt x="305" y="365"/>
                      <a:pt x="365" y="274"/>
                      <a:pt x="365" y="183"/>
                    </a:cubicBezTo>
                    <a:cubicBezTo>
                      <a:pt x="365" y="61"/>
                      <a:pt x="305"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1" name="Google Shape;5761;p33"/>
              <p:cNvSpPr/>
              <p:nvPr/>
            </p:nvSpPr>
            <p:spPr>
              <a:xfrm>
                <a:off x="7748260" y="106247"/>
                <a:ext cx="22946" cy="22946"/>
              </a:xfrm>
              <a:custGeom>
                <a:avLst/>
                <a:gdLst/>
                <a:ahLst/>
                <a:cxnLst/>
                <a:rect l="l" t="t" r="r" b="b"/>
                <a:pathLst>
                  <a:path w="670" h="670" extrusionOk="0">
                    <a:moveTo>
                      <a:pt x="335" y="0"/>
                    </a:moveTo>
                    <a:cubicBezTo>
                      <a:pt x="153" y="0"/>
                      <a:pt x="1" y="152"/>
                      <a:pt x="1" y="335"/>
                    </a:cubicBezTo>
                    <a:cubicBezTo>
                      <a:pt x="1" y="517"/>
                      <a:pt x="153" y="669"/>
                      <a:pt x="335" y="669"/>
                    </a:cubicBezTo>
                    <a:cubicBezTo>
                      <a:pt x="517" y="669"/>
                      <a:pt x="669" y="517"/>
                      <a:pt x="669" y="335"/>
                    </a:cubicBezTo>
                    <a:cubicBezTo>
                      <a:pt x="669" y="152"/>
                      <a:pt x="517" y="0"/>
                      <a:pt x="335"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2" name="Google Shape;5762;p33"/>
              <p:cNvSpPr/>
              <p:nvPr/>
            </p:nvSpPr>
            <p:spPr>
              <a:xfrm>
                <a:off x="7974156" y="464339"/>
                <a:ext cx="12535" cy="12535"/>
              </a:xfrm>
              <a:custGeom>
                <a:avLst/>
                <a:gdLst/>
                <a:ahLst/>
                <a:cxnLst/>
                <a:rect l="l" t="t" r="r" b="b"/>
                <a:pathLst>
                  <a:path w="366" h="366" extrusionOk="0">
                    <a:moveTo>
                      <a:pt x="183" y="0"/>
                    </a:moveTo>
                    <a:cubicBezTo>
                      <a:pt x="92" y="0"/>
                      <a:pt x="0" y="92"/>
                      <a:pt x="0" y="183"/>
                    </a:cubicBezTo>
                    <a:cubicBezTo>
                      <a:pt x="0" y="304"/>
                      <a:pt x="92" y="365"/>
                      <a:pt x="183" y="365"/>
                    </a:cubicBezTo>
                    <a:cubicBezTo>
                      <a:pt x="304" y="365"/>
                      <a:pt x="365" y="304"/>
                      <a:pt x="365" y="183"/>
                    </a:cubicBezTo>
                    <a:cubicBezTo>
                      <a:pt x="365" y="92"/>
                      <a:pt x="304"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3" name="Google Shape;5763;p33"/>
              <p:cNvSpPr/>
              <p:nvPr/>
            </p:nvSpPr>
            <p:spPr>
              <a:xfrm>
                <a:off x="8107413" y="325877"/>
                <a:ext cx="13562" cy="12809"/>
              </a:xfrm>
              <a:custGeom>
                <a:avLst/>
                <a:gdLst/>
                <a:ahLst/>
                <a:cxnLst/>
                <a:rect l="l" t="t" r="r" b="b"/>
                <a:pathLst>
                  <a:path w="396" h="374" extrusionOk="0">
                    <a:moveTo>
                      <a:pt x="243" y="1"/>
                    </a:moveTo>
                    <a:cubicBezTo>
                      <a:pt x="122" y="1"/>
                      <a:pt x="30" y="62"/>
                      <a:pt x="0" y="153"/>
                    </a:cubicBezTo>
                    <a:cubicBezTo>
                      <a:pt x="0" y="244"/>
                      <a:pt x="61" y="366"/>
                      <a:pt x="152" y="366"/>
                    </a:cubicBezTo>
                    <a:cubicBezTo>
                      <a:pt x="168" y="371"/>
                      <a:pt x="185" y="374"/>
                      <a:pt x="202" y="374"/>
                    </a:cubicBezTo>
                    <a:cubicBezTo>
                      <a:pt x="282" y="374"/>
                      <a:pt x="365" y="319"/>
                      <a:pt x="365" y="244"/>
                    </a:cubicBezTo>
                    <a:cubicBezTo>
                      <a:pt x="395" y="122"/>
                      <a:pt x="334" y="31"/>
                      <a:pt x="24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4" name="Google Shape;5764;p33"/>
              <p:cNvSpPr/>
              <p:nvPr/>
            </p:nvSpPr>
            <p:spPr>
              <a:xfrm>
                <a:off x="8979757" y="4126459"/>
                <a:ext cx="12500" cy="12535"/>
              </a:xfrm>
              <a:custGeom>
                <a:avLst/>
                <a:gdLst/>
                <a:ahLst/>
                <a:cxnLst/>
                <a:rect l="l" t="t" r="r" b="b"/>
                <a:pathLst>
                  <a:path w="365" h="366" extrusionOk="0">
                    <a:moveTo>
                      <a:pt x="183" y="1"/>
                    </a:moveTo>
                    <a:cubicBezTo>
                      <a:pt x="61" y="1"/>
                      <a:pt x="0" y="62"/>
                      <a:pt x="0" y="183"/>
                    </a:cubicBezTo>
                    <a:cubicBezTo>
                      <a:pt x="0" y="274"/>
                      <a:pt x="61" y="366"/>
                      <a:pt x="183" y="366"/>
                    </a:cubicBezTo>
                    <a:cubicBezTo>
                      <a:pt x="274" y="366"/>
                      <a:pt x="365" y="274"/>
                      <a:pt x="365" y="183"/>
                    </a:cubicBezTo>
                    <a:cubicBezTo>
                      <a:pt x="365" y="62"/>
                      <a:pt x="27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5" name="Google Shape;5765;p33"/>
              <p:cNvSpPr/>
              <p:nvPr/>
            </p:nvSpPr>
            <p:spPr>
              <a:xfrm>
                <a:off x="8463416" y="3593499"/>
                <a:ext cx="12535" cy="12535"/>
              </a:xfrm>
              <a:custGeom>
                <a:avLst/>
                <a:gdLst/>
                <a:ahLst/>
                <a:cxnLst/>
                <a:rect l="l" t="t" r="r" b="b"/>
                <a:pathLst>
                  <a:path w="366" h="366" extrusionOk="0">
                    <a:moveTo>
                      <a:pt x="183" y="1"/>
                    </a:moveTo>
                    <a:cubicBezTo>
                      <a:pt x="92" y="1"/>
                      <a:pt x="0" y="61"/>
                      <a:pt x="0" y="183"/>
                    </a:cubicBezTo>
                    <a:cubicBezTo>
                      <a:pt x="0" y="274"/>
                      <a:pt x="92" y="365"/>
                      <a:pt x="183" y="365"/>
                    </a:cubicBezTo>
                    <a:cubicBezTo>
                      <a:pt x="274" y="365"/>
                      <a:pt x="365" y="274"/>
                      <a:pt x="365" y="183"/>
                    </a:cubicBezTo>
                    <a:cubicBezTo>
                      <a:pt x="365" y="61"/>
                      <a:pt x="27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6" name="Google Shape;5766;p33"/>
              <p:cNvSpPr/>
              <p:nvPr/>
            </p:nvSpPr>
            <p:spPr>
              <a:xfrm>
                <a:off x="9203539" y="2637891"/>
                <a:ext cx="13562" cy="12535"/>
              </a:xfrm>
              <a:custGeom>
                <a:avLst/>
                <a:gdLst/>
                <a:ahLst/>
                <a:cxnLst/>
                <a:rect l="l" t="t" r="r" b="b"/>
                <a:pathLst>
                  <a:path w="396" h="366" extrusionOk="0">
                    <a:moveTo>
                      <a:pt x="213" y="0"/>
                    </a:moveTo>
                    <a:cubicBezTo>
                      <a:pt x="92" y="0"/>
                      <a:pt x="1" y="61"/>
                      <a:pt x="1" y="183"/>
                    </a:cubicBezTo>
                    <a:cubicBezTo>
                      <a:pt x="1" y="274"/>
                      <a:pt x="92" y="365"/>
                      <a:pt x="213" y="365"/>
                    </a:cubicBezTo>
                    <a:cubicBezTo>
                      <a:pt x="305" y="365"/>
                      <a:pt x="396" y="274"/>
                      <a:pt x="396" y="183"/>
                    </a:cubicBezTo>
                    <a:cubicBezTo>
                      <a:pt x="396" y="61"/>
                      <a:pt x="305" y="0"/>
                      <a:pt x="21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7" name="Google Shape;5767;p33"/>
              <p:cNvSpPr/>
              <p:nvPr/>
            </p:nvSpPr>
            <p:spPr>
              <a:xfrm>
                <a:off x="9143693" y="4484539"/>
                <a:ext cx="12535" cy="12535"/>
              </a:xfrm>
              <a:custGeom>
                <a:avLst/>
                <a:gdLst/>
                <a:ahLst/>
                <a:cxnLst/>
                <a:rect l="l" t="t" r="r" b="b"/>
                <a:pathLst>
                  <a:path w="366" h="366" extrusionOk="0">
                    <a:moveTo>
                      <a:pt x="183" y="1"/>
                    </a:moveTo>
                    <a:cubicBezTo>
                      <a:pt x="92" y="1"/>
                      <a:pt x="1" y="62"/>
                      <a:pt x="1" y="183"/>
                    </a:cubicBezTo>
                    <a:cubicBezTo>
                      <a:pt x="1" y="274"/>
                      <a:pt x="92" y="366"/>
                      <a:pt x="183" y="366"/>
                    </a:cubicBezTo>
                    <a:cubicBezTo>
                      <a:pt x="305" y="366"/>
                      <a:pt x="365" y="274"/>
                      <a:pt x="365" y="183"/>
                    </a:cubicBezTo>
                    <a:cubicBezTo>
                      <a:pt x="365" y="62"/>
                      <a:pt x="305"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8" name="Google Shape;5768;p33"/>
              <p:cNvSpPr/>
              <p:nvPr/>
            </p:nvSpPr>
            <p:spPr>
              <a:xfrm>
                <a:off x="8140198" y="5116405"/>
                <a:ext cx="12535" cy="12535"/>
              </a:xfrm>
              <a:custGeom>
                <a:avLst/>
                <a:gdLst/>
                <a:ahLst/>
                <a:cxnLst/>
                <a:rect l="l" t="t" r="r" b="b"/>
                <a:pathLst>
                  <a:path w="366" h="366" extrusionOk="0">
                    <a:moveTo>
                      <a:pt x="183" y="1"/>
                    </a:moveTo>
                    <a:cubicBezTo>
                      <a:pt x="92" y="1"/>
                      <a:pt x="1" y="92"/>
                      <a:pt x="1" y="183"/>
                    </a:cubicBezTo>
                    <a:cubicBezTo>
                      <a:pt x="1" y="305"/>
                      <a:pt x="92" y="365"/>
                      <a:pt x="183" y="365"/>
                    </a:cubicBezTo>
                    <a:cubicBezTo>
                      <a:pt x="274" y="365"/>
                      <a:pt x="366" y="305"/>
                      <a:pt x="366" y="183"/>
                    </a:cubicBezTo>
                    <a:cubicBezTo>
                      <a:pt x="366" y="92"/>
                      <a:pt x="27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9" name="Google Shape;5769;p33"/>
              <p:cNvSpPr/>
              <p:nvPr/>
            </p:nvSpPr>
            <p:spPr>
              <a:xfrm>
                <a:off x="9093211" y="5021172"/>
                <a:ext cx="12535" cy="12500"/>
              </a:xfrm>
              <a:custGeom>
                <a:avLst/>
                <a:gdLst/>
                <a:ahLst/>
                <a:cxnLst/>
                <a:rect l="l" t="t" r="r" b="b"/>
                <a:pathLst>
                  <a:path w="366" h="365" extrusionOk="0">
                    <a:moveTo>
                      <a:pt x="183" y="0"/>
                    </a:moveTo>
                    <a:cubicBezTo>
                      <a:pt x="92" y="0"/>
                      <a:pt x="0" y="91"/>
                      <a:pt x="0" y="183"/>
                    </a:cubicBezTo>
                    <a:cubicBezTo>
                      <a:pt x="0" y="274"/>
                      <a:pt x="92" y="365"/>
                      <a:pt x="183" y="365"/>
                    </a:cubicBezTo>
                    <a:cubicBezTo>
                      <a:pt x="304" y="365"/>
                      <a:pt x="365" y="274"/>
                      <a:pt x="365" y="183"/>
                    </a:cubicBezTo>
                    <a:cubicBezTo>
                      <a:pt x="365" y="91"/>
                      <a:pt x="304"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0" name="Google Shape;5770;p33"/>
              <p:cNvSpPr/>
              <p:nvPr/>
            </p:nvSpPr>
            <p:spPr>
              <a:xfrm>
                <a:off x="8613841" y="5076849"/>
                <a:ext cx="12535" cy="12535"/>
              </a:xfrm>
              <a:custGeom>
                <a:avLst/>
                <a:gdLst/>
                <a:ahLst/>
                <a:cxnLst/>
                <a:rect l="l" t="t" r="r" b="b"/>
                <a:pathLst>
                  <a:path w="366" h="366" extrusionOk="0">
                    <a:moveTo>
                      <a:pt x="183" y="1"/>
                    </a:moveTo>
                    <a:cubicBezTo>
                      <a:pt x="62" y="1"/>
                      <a:pt x="1" y="92"/>
                      <a:pt x="1" y="183"/>
                    </a:cubicBezTo>
                    <a:cubicBezTo>
                      <a:pt x="1" y="274"/>
                      <a:pt x="62" y="365"/>
                      <a:pt x="183" y="365"/>
                    </a:cubicBezTo>
                    <a:cubicBezTo>
                      <a:pt x="274" y="365"/>
                      <a:pt x="366" y="274"/>
                      <a:pt x="366" y="183"/>
                    </a:cubicBezTo>
                    <a:cubicBezTo>
                      <a:pt x="366" y="92"/>
                      <a:pt x="27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1" name="Google Shape;5771;p33"/>
              <p:cNvSpPr/>
              <p:nvPr/>
            </p:nvSpPr>
            <p:spPr>
              <a:xfrm>
                <a:off x="6628187" y="5014428"/>
                <a:ext cx="12535" cy="12500"/>
              </a:xfrm>
              <a:custGeom>
                <a:avLst/>
                <a:gdLst/>
                <a:ahLst/>
                <a:cxnLst/>
                <a:rect l="l" t="t" r="r" b="b"/>
                <a:pathLst>
                  <a:path w="366" h="365" extrusionOk="0">
                    <a:moveTo>
                      <a:pt x="183" y="0"/>
                    </a:moveTo>
                    <a:cubicBezTo>
                      <a:pt x="92" y="0"/>
                      <a:pt x="0" y="61"/>
                      <a:pt x="0" y="183"/>
                    </a:cubicBezTo>
                    <a:cubicBezTo>
                      <a:pt x="0" y="274"/>
                      <a:pt x="92" y="365"/>
                      <a:pt x="183" y="365"/>
                    </a:cubicBezTo>
                    <a:cubicBezTo>
                      <a:pt x="274" y="365"/>
                      <a:pt x="365" y="274"/>
                      <a:pt x="365" y="183"/>
                    </a:cubicBezTo>
                    <a:cubicBezTo>
                      <a:pt x="365" y="61"/>
                      <a:pt x="274"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2" name="Google Shape;5772;p33"/>
              <p:cNvSpPr/>
              <p:nvPr/>
            </p:nvSpPr>
            <p:spPr>
              <a:xfrm>
                <a:off x="7853958" y="4864515"/>
                <a:ext cx="22912" cy="22912"/>
              </a:xfrm>
              <a:custGeom>
                <a:avLst/>
                <a:gdLst/>
                <a:ahLst/>
                <a:cxnLst/>
                <a:rect l="l" t="t" r="r" b="b"/>
                <a:pathLst>
                  <a:path w="669" h="669" extrusionOk="0">
                    <a:moveTo>
                      <a:pt x="334" y="0"/>
                    </a:moveTo>
                    <a:cubicBezTo>
                      <a:pt x="152" y="0"/>
                      <a:pt x="0" y="152"/>
                      <a:pt x="0" y="334"/>
                    </a:cubicBezTo>
                    <a:cubicBezTo>
                      <a:pt x="0" y="517"/>
                      <a:pt x="152" y="669"/>
                      <a:pt x="334" y="669"/>
                    </a:cubicBezTo>
                    <a:cubicBezTo>
                      <a:pt x="517" y="669"/>
                      <a:pt x="669" y="517"/>
                      <a:pt x="669" y="334"/>
                    </a:cubicBezTo>
                    <a:cubicBezTo>
                      <a:pt x="669" y="152"/>
                      <a:pt x="517" y="0"/>
                      <a:pt x="334"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3" name="Google Shape;5773;p33"/>
              <p:cNvSpPr/>
              <p:nvPr/>
            </p:nvSpPr>
            <p:spPr>
              <a:xfrm>
                <a:off x="-14298" y="503914"/>
                <a:ext cx="45857" cy="45823"/>
              </a:xfrm>
              <a:custGeom>
                <a:avLst/>
                <a:gdLst/>
                <a:ahLst/>
                <a:cxnLst/>
                <a:rect l="l" t="t" r="r" b="b"/>
                <a:pathLst>
                  <a:path w="1339" h="1338" extrusionOk="0">
                    <a:moveTo>
                      <a:pt x="670" y="0"/>
                    </a:moveTo>
                    <a:cubicBezTo>
                      <a:pt x="305" y="0"/>
                      <a:pt x="1" y="304"/>
                      <a:pt x="1" y="669"/>
                    </a:cubicBezTo>
                    <a:cubicBezTo>
                      <a:pt x="1" y="1034"/>
                      <a:pt x="305" y="1338"/>
                      <a:pt x="670" y="1338"/>
                    </a:cubicBezTo>
                    <a:cubicBezTo>
                      <a:pt x="1034" y="1338"/>
                      <a:pt x="1338" y="1034"/>
                      <a:pt x="1338" y="669"/>
                    </a:cubicBezTo>
                    <a:cubicBezTo>
                      <a:pt x="1338" y="304"/>
                      <a:pt x="1034" y="0"/>
                      <a:pt x="670"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4" name="Google Shape;5774;p33"/>
              <p:cNvSpPr/>
              <p:nvPr/>
            </p:nvSpPr>
            <p:spPr>
              <a:xfrm>
                <a:off x="487447" y="3038655"/>
                <a:ext cx="22946" cy="22946"/>
              </a:xfrm>
              <a:custGeom>
                <a:avLst/>
                <a:gdLst/>
                <a:ahLst/>
                <a:cxnLst/>
                <a:rect l="l" t="t" r="r" b="b"/>
                <a:pathLst>
                  <a:path w="670" h="670" extrusionOk="0">
                    <a:moveTo>
                      <a:pt x="335" y="1"/>
                    </a:moveTo>
                    <a:cubicBezTo>
                      <a:pt x="152" y="1"/>
                      <a:pt x="1" y="122"/>
                      <a:pt x="1" y="335"/>
                    </a:cubicBezTo>
                    <a:cubicBezTo>
                      <a:pt x="1" y="517"/>
                      <a:pt x="152" y="669"/>
                      <a:pt x="335" y="669"/>
                    </a:cubicBezTo>
                    <a:cubicBezTo>
                      <a:pt x="517" y="669"/>
                      <a:pt x="669" y="517"/>
                      <a:pt x="669" y="335"/>
                    </a:cubicBezTo>
                    <a:cubicBezTo>
                      <a:pt x="669" y="122"/>
                      <a:pt x="517" y="1"/>
                      <a:pt x="335"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5" name="Google Shape;5775;p33"/>
              <p:cNvSpPr/>
              <p:nvPr/>
            </p:nvSpPr>
            <p:spPr>
              <a:xfrm>
                <a:off x="518696" y="682960"/>
                <a:ext cx="22946" cy="22946"/>
              </a:xfrm>
              <a:custGeom>
                <a:avLst/>
                <a:gdLst/>
                <a:ahLst/>
                <a:cxnLst/>
                <a:rect l="l" t="t" r="r" b="b"/>
                <a:pathLst>
                  <a:path w="670" h="670" extrusionOk="0">
                    <a:moveTo>
                      <a:pt x="335" y="1"/>
                    </a:moveTo>
                    <a:cubicBezTo>
                      <a:pt x="153" y="1"/>
                      <a:pt x="1" y="152"/>
                      <a:pt x="1" y="335"/>
                    </a:cubicBezTo>
                    <a:cubicBezTo>
                      <a:pt x="1" y="517"/>
                      <a:pt x="153" y="669"/>
                      <a:pt x="335" y="669"/>
                    </a:cubicBezTo>
                    <a:cubicBezTo>
                      <a:pt x="517" y="669"/>
                      <a:pt x="669" y="517"/>
                      <a:pt x="669" y="335"/>
                    </a:cubicBezTo>
                    <a:cubicBezTo>
                      <a:pt x="669" y="152"/>
                      <a:pt x="517" y="1"/>
                      <a:pt x="335"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6" name="Google Shape;5776;p33"/>
              <p:cNvSpPr/>
              <p:nvPr/>
            </p:nvSpPr>
            <p:spPr>
              <a:xfrm>
                <a:off x="429158" y="3971386"/>
                <a:ext cx="22946" cy="22912"/>
              </a:xfrm>
              <a:custGeom>
                <a:avLst/>
                <a:gdLst/>
                <a:ahLst/>
                <a:cxnLst/>
                <a:rect l="l" t="t" r="r" b="b"/>
                <a:pathLst>
                  <a:path w="670" h="669" extrusionOk="0">
                    <a:moveTo>
                      <a:pt x="335" y="0"/>
                    </a:moveTo>
                    <a:cubicBezTo>
                      <a:pt x="152" y="0"/>
                      <a:pt x="0" y="152"/>
                      <a:pt x="0" y="335"/>
                    </a:cubicBezTo>
                    <a:cubicBezTo>
                      <a:pt x="0" y="517"/>
                      <a:pt x="152" y="669"/>
                      <a:pt x="335" y="669"/>
                    </a:cubicBezTo>
                    <a:cubicBezTo>
                      <a:pt x="517" y="669"/>
                      <a:pt x="669" y="517"/>
                      <a:pt x="669" y="335"/>
                    </a:cubicBezTo>
                    <a:cubicBezTo>
                      <a:pt x="669" y="152"/>
                      <a:pt x="517" y="0"/>
                      <a:pt x="335"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7" name="Google Shape;5777;p33"/>
              <p:cNvSpPr/>
              <p:nvPr/>
            </p:nvSpPr>
            <p:spPr>
              <a:xfrm>
                <a:off x="136650" y="4533490"/>
                <a:ext cx="22912" cy="22946"/>
              </a:xfrm>
              <a:custGeom>
                <a:avLst/>
                <a:gdLst/>
                <a:ahLst/>
                <a:cxnLst/>
                <a:rect l="l" t="t" r="r" b="b"/>
                <a:pathLst>
                  <a:path w="669" h="670" extrusionOk="0">
                    <a:moveTo>
                      <a:pt x="335" y="1"/>
                    </a:moveTo>
                    <a:cubicBezTo>
                      <a:pt x="152" y="1"/>
                      <a:pt x="0" y="153"/>
                      <a:pt x="0" y="335"/>
                    </a:cubicBezTo>
                    <a:cubicBezTo>
                      <a:pt x="0" y="518"/>
                      <a:pt x="152" y="669"/>
                      <a:pt x="335" y="669"/>
                    </a:cubicBezTo>
                    <a:cubicBezTo>
                      <a:pt x="517" y="669"/>
                      <a:pt x="669" y="518"/>
                      <a:pt x="669" y="335"/>
                    </a:cubicBezTo>
                    <a:cubicBezTo>
                      <a:pt x="669" y="153"/>
                      <a:pt x="517" y="1"/>
                      <a:pt x="335"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8" name="Google Shape;5778;p33"/>
              <p:cNvSpPr/>
              <p:nvPr/>
            </p:nvSpPr>
            <p:spPr>
              <a:xfrm>
                <a:off x="669610" y="4110876"/>
                <a:ext cx="12535" cy="13562"/>
              </a:xfrm>
              <a:custGeom>
                <a:avLst/>
                <a:gdLst/>
                <a:ahLst/>
                <a:cxnLst/>
                <a:rect l="l" t="t" r="r" b="b"/>
                <a:pathLst>
                  <a:path w="366" h="396" extrusionOk="0">
                    <a:moveTo>
                      <a:pt x="183" y="0"/>
                    </a:moveTo>
                    <a:cubicBezTo>
                      <a:pt x="62" y="0"/>
                      <a:pt x="1" y="91"/>
                      <a:pt x="1" y="213"/>
                    </a:cubicBezTo>
                    <a:cubicBezTo>
                      <a:pt x="1" y="304"/>
                      <a:pt x="62" y="395"/>
                      <a:pt x="183" y="395"/>
                    </a:cubicBezTo>
                    <a:cubicBezTo>
                      <a:pt x="274" y="395"/>
                      <a:pt x="366" y="304"/>
                      <a:pt x="366" y="213"/>
                    </a:cubicBezTo>
                    <a:cubicBezTo>
                      <a:pt x="366" y="91"/>
                      <a:pt x="274"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9" name="Google Shape;5779;p33"/>
              <p:cNvSpPr/>
              <p:nvPr/>
            </p:nvSpPr>
            <p:spPr>
              <a:xfrm>
                <a:off x="215777" y="713132"/>
                <a:ext cx="13562" cy="13596"/>
              </a:xfrm>
              <a:custGeom>
                <a:avLst/>
                <a:gdLst/>
                <a:ahLst/>
                <a:cxnLst/>
                <a:rect l="l" t="t" r="r" b="b"/>
                <a:pathLst>
                  <a:path w="396" h="397" extrusionOk="0">
                    <a:moveTo>
                      <a:pt x="183" y="1"/>
                    </a:moveTo>
                    <a:cubicBezTo>
                      <a:pt x="92" y="1"/>
                      <a:pt x="0" y="92"/>
                      <a:pt x="0" y="183"/>
                    </a:cubicBezTo>
                    <a:cubicBezTo>
                      <a:pt x="0" y="305"/>
                      <a:pt x="92" y="396"/>
                      <a:pt x="183" y="396"/>
                    </a:cubicBezTo>
                    <a:cubicBezTo>
                      <a:pt x="304" y="396"/>
                      <a:pt x="396" y="305"/>
                      <a:pt x="396" y="183"/>
                    </a:cubicBezTo>
                    <a:cubicBezTo>
                      <a:pt x="396" y="92"/>
                      <a:pt x="30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0" name="Google Shape;5780;p33"/>
              <p:cNvSpPr/>
              <p:nvPr/>
            </p:nvSpPr>
            <p:spPr>
              <a:xfrm>
                <a:off x="101253" y="338396"/>
                <a:ext cx="12535" cy="12535"/>
              </a:xfrm>
              <a:custGeom>
                <a:avLst/>
                <a:gdLst/>
                <a:ahLst/>
                <a:cxnLst/>
                <a:rect l="l" t="t" r="r" b="b"/>
                <a:pathLst>
                  <a:path w="366" h="366" extrusionOk="0">
                    <a:moveTo>
                      <a:pt x="183" y="1"/>
                    </a:moveTo>
                    <a:cubicBezTo>
                      <a:pt x="62" y="1"/>
                      <a:pt x="1" y="92"/>
                      <a:pt x="1" y="183"/>
                    </a:cubicBezTo>
                    <a:cubicBezTo>
                      <a:pt x="1" y="305"/>
                      <a:pt x="62" y="365"/>
                      <a:pt x="183" y="365"/>
                    </a:cubicBezTo>
                    <a:cubicBezTo>
                      <a:pt x="274" y="365"/>
                      <a:pt x="366" y="305"/>
                      <a:pt x="366" y="183"/>
                    </a:cubicBezTo>
                    <a:cubicBezTo>
                      <a:pt x="366" y="92"/>
                      <a:pt x="27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1" name="Google Shape;5781;p33"/>
              <p:cNvSpPr/>
              <p:nvPr/>
            </p:nvSpPr>
            <p:spPr>
              <a:xfrm>
                <a:off x="772660" y="4943638"/>
                <a:ext cx="12535" cy="12535"/>
              </a:xfrm>
              <a:custGeom>
                <a:avLst/>
                <a:gdLst/>
                <a:ahLst/>
                <a:cxnLst/>
                <a:rect l="l" t="t" r="r" b="b"/>
                <a:pathLst>
                  <a:path w="366" h="366" extrusionOk="0">
                    <a:moveTo>
                      <a:pt x="183" y="1"/>
                    </a:moveTo>
                    <a:cubicBezTo>
                      <a:pt x="92" y="1"/>
                      <a:pt x="1" y="61"/>
                      <a:pt x="1" y="183"/>
                    </a:cubicBezTo>
                    <a:cubicBezTo>
                      <a:pt x="1" y="274"/>
                      <a:pt x="92" y="365"/>
                      <a:pt x="183" y="365"/>
                    </a:cubicBezTo>
                    <a:cubicBezTo>
                      <a:pt x="274" y="365"/>
                      <a:pt x="366" y="274"/>
                      <a:pt x="366" y="183"/>
                    </a:cubicBezTo>
                    <a:cubicBezTo>
                      <a:pt x="366" y="61"/>
                      <a:pt x="27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2" name="Google Shape;5782;p33"/>
              <p:cNvSpPr/>
              <p:nvPr/>
            </p:nvSpPr>
            <p:spPr>
              <a:xfrm>
                <a:off x="1526345" y="4595958"/>
                <a:ext cx="13562" cy="12535"/>
              </a:xfrm>
              <a:custGeom>
                <a:avLst/>
                <a:gdLst/>
                <a:ahLst/>
                <a:cxnLst/>
                <a:rect l="l" t="t" r="r" b="b"/>
                <a:pathLst>
                  <a:path w="396" h="366" extrusionOk="0">
                    <a:moveTo>
                      <a:pt x="183" y="1"/>
                    </a:moveTo>
                    <a:cubicBezTo>
                      <a:pt x="92" y="1"/>
                      <a:pt x="0" y="61"/>
                      <a:pt x="0" y="183"/>
                    </a:cubicBezTo>
                    <a:cubicBezTo>
                      <a:pt x="0" y="274"/>
                      <a:pt x="92" y="365"/>
                      <a:pt x="183" y="365"/>
                    </a:cubicBezTo>
                    <a:cubicBezTo>
                      <a:pt x="304" y="365"/>
                      <a:pt x="396" y="274"/>
                      <a:pt x="396" y="183"/>
                    </a:cubicBezTo>
                    <a:cubicBezTo>
                      <a:pt x="396" y="61"/>
                      <a:pt x="30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3" name="Google Shape;5783;p33"/>
              <p:cNvSpPr/>
              <p:nvPr/>
            </p:nvSpPr>
            <p:spPr>
              <a:xfrm>
                <a:off x="801839" y="3973201"/>
                <a:ext cx="14589" cy="12980"/>
              </a:xfrm>
              <a:custGeom>
                <a:avLst/>
                <a:gdLst/>
                <a:ahLst/>
                <a:cxnLst/>
                <a:rect l="l" t="t" r="r" b="b"/>
                <a:pathLst>
                  <a:path w="426" h="379" extrusionOk="0">
                    <a:moveTo>
                      <a:pt x="197" y="0"/>
                    </a:moveTo>
                    <a:cubicBezTo>
                      <a:pt x="122" y="0"/>
                      <a:pt x="56" y="59"/>
                      <a:pt x="30" y="160"/>
                    </a:cubicBezTo>
                    <a:cubicBezTo>
                      <a:pt x="0" y="251"/>
                      <a:pt x="61" y="342"/>
                      <a:pt x="182" y="373"/>
                    </a:cubicBezTo>
                    <a:cubicBezTo>
                      <a:pt x="195" y="377"/>
                      <a:pt x="207" y="379"/>
                      <a:pt x="219" y="379"/>
                    </a:cubicBezTo>
                    <a:cubicBezTo>
                      <a:pt x="297" y="379"/>
                      <a:pt x="369" y="300"/>
                      <a:pt x="395" y="221"/>
                    </a:cubicBezTo>
                    <a:cubicBezTo>
                      <a:pt x="426" y="130"/>
                      <a:pt x="334" y="38"/>
                      <a:pt x="243" y="8"/>
                    </a:cubicBezTo>
                    <a:cubicBezTo>
                      <a:pt x="228" y="3"/>
                      <a:pt x="212" y="0"/>
                      <a:pt x="197"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4" name="Google Shape;5784;p33"/>
              <p:cNvSpPr/>
              <p:nvPr/>
            </p:nvSpPr>
            <p:spPr>
              <a:xfrm>
                <a:off x="635259" y="4899939"/>
                <a:ext cx="12535" cy="13562"/>
              </a:xfrm>
              <a:custGeom>
                <a:avLst/>
                <a:gdLst/>
                <a:ahLst/>
                <a:cxnLst/>
                <a:rect l="l" t="t" r="r" b="b"/>
                <a:pathLst>
                  <a:path w="366" h="396" extrusionOk="0">
                    <a:moveTo>
                      <a:pt x="183" y="0"/>
                    </a:moveTo>
                    <a:cubicBezTo>
                      <a:pt x="92" y="0"/>
                      <a:pt x="1" y="91"/>
                      <a:pt x="1" y="213"/>
                    </a:cubicBezTo>
                    <a:cubicBezTo>
                      <a:pt x="1" y="304"/>
                      <a:pt x="92" y="395"/>
                      <a:pt x="183" y="395"/>
                    </a:cubicBezTo>
                    <a:cubicBezTo>
                      <a:pt x="274" y="395"/>
                      <a:pt x="365" y="304"/>
                      <a:pt x="365" y="213"/>
                    </a:cubicBezTo>
                    <a:cubicBezTo>
                      <a:pt x="365" y="91"/>
                      <a:pt x="274"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5" name="Google Shape;5785;p33"/>
              <p:cNvSpPr/>
              <p:nvPr/>
            </p:nvSpPr>
            <p:spPr>
              <a:xfrm>
                <a:off x="413541" y="3430070"/>
                <a:ext cx="13562" cy="12535"/>
              </a:xfrm>
              <a:custGeom>
                <a:avLst/>
                <a:gdLst/>
                <a:ahLst/>
                <a:cxnLst/>
                <a:rect l="l" t="t" r="r" b="b"/>
                <a:pathLst>
                  <a:path w="396" h="366" extrusionOk="0">
                    <a:moveTo>
                      <a:pt x="213" y="0"/>
                    </a:moveTo>
                    <a:cubicBezTo>
                      <a:pt x="92" y="0"/>
                      <a:pt x="0" y="92"/>
                      <a:pt x="0" y="183"/>
                    </a:cubicBezTo>
                    <a:cubicBezTo>
                      <a:pt x="0" y="274"/>
                      <a:pt x="92" y="365"/>
                      <a:pt x="213" y="365"/>
                    </a:cubicBezTo>
                    <a:cubicBezTo>
                      <a:pt x="304" y="365"/>
                      <a:pt x="396" y="274"/>
                      <a:pt x="396" y="183"/>
                    </a:cubicBezTo>
                    <a:cubicBezTo>
                      <a:pt x="396" y="92"/>
                      <a:pt x="304" y="0"/>
                      <a:pt x="21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6" name="Google Shape;5786;p33"/>
              <p:cNvSpPr/>
              <p:nvPr/>
            </p:nvSpPr>
            <p:spPr>
              <a:xfrm>
                <a:off x="821600" y="3582060"/>
                <a:ext cx="13562" cy="12500"/>
              </a:xfrm>
              <a:custGeom>
                <a:avLst/>
                <a:gdLst/>
                <a:ahLst/>
                <a:cxnLst/>
                <a:rect l="l" t="t" r="r" b="b"/>
                <a:pathLst>
                  <a:path w="396" h="365" extrusionOk="0">
                    <a:moveTo>
                      <a:pt x="213" y="0"/>
                    </a:moveTo>
                    <a:cubicBezTo>
                      <a:pt x="92" y="0"/>
                      <a:pt x="1" y="61"/>
                      <a:pt x="1" y="183"/>
                    </a:cubicBezTo>
                    <a:cubicBezTo>
                      <a:pt x="1" y="274"/>
                      <a:pt x="92" y="365"/>
                      <a:pt x="213" y="365"/>
                    </a:cubicBezTo>
                    <a:cubicBezTo>
                      <a:pt x="304" y="365"/>
                      <a:pt x="396" y="274"/>
                      <a:pt x="396" y="183"/>
                    </a:cubicBezTo>
                    <a:cubicBezTo>
                      <a:pt x="396" y="61"/>
                      <a:pt x="304" y="0"/>
                      <a:pt x="21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7" name="Google Shape;5787;p33"/>
              <p:cNvSpPr/>
              <p:nvPr/>
            </p:nvSpPr>
            <p:spPr>
              <a:xfrm>
                <a:off x="194289" y="2463863"/>
                <a:ext cx="13562" cy="12500"/>
              </a:xfrm>
              <a:custGeom>
                <a:avLst/>
                <a:gdLst/>
                <a:ahLst/>
                <a:cxnLst/>
                <a:rect l="l" t="t" r="r" b="b"/>
                <a:pathLst>
                  <a:path w="396" h="365" extrusionOk="0">
                    <a:moveTo>
                      <a:pt x="213" y="0"/>
                    </a:moveTo>
                    <a:cubicBezTo>
                      <a:pt x="92" y="0"/>
                      <a:pt x="0" y="91"/>
                      <a:pt x="0" y="182"/>
                    </a:cubicBezTo>
                    <a:cubicBezTo>
                      <a:pt x="0" y="304"/>
                      <a:pt x="92" y="365"/>
                      <a:pt x="213" y="365"/>
                    </a:cubicBezTo>
                    <a:cubicBezTo>
                      <a:pt x="304" y="365"/>
                      <a:pt x="396" y="304"/>
                      <a:pt x="396" y="182"/>
                    </a:cubicBezTo>
                    <a:cubicBezTo>
                      <a:pt x="396" y="91"/>
                      <a:pt x="304" y="0"/>
                      <a:pt x="21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8" name="Google Shape;5788;p33"/>
              <p:cNvSpPr/>
              <p:nvPr/>
            </p:nvSpPr>
            <p:spPr>
              <a:xfrm>
                <a:off x="8424888" y="4381534"/>
                <a:ext cx="22946" cy="22912"/>
              </a:xfrm>
              <a:custGeom>
                <a:avLst/>
                <a:gdLst/>
                <a:ahLst/>
                <a:cxnLst/>
                <a:rect l="l" t="t" r="r" b="b"/>
                <a:pathLst>
                  <a:path w="670" h="669" extrusionOk="0">
                    <a:moveTo>
                      <a:pt x="335" y="0"/>
                    </a:moveTo>
                    <a:cubicBezTo>
                      <a:pt x="153" y="0"/>
                      <a:pt x="1" y="152"/>
                      <a:pt x="1" y="334"/>
                    </a:cubicBezTo>
                    <a:cubicBezTo>
                      <a:pt x="1" y="517"/>
                      <a:pt x="153" y="669"/>
                      <a:pt x="335" y="669"/>
                    </a:cubicBezTo>
                    <a:cubicBezTo>
                      <a:pt x="517" y="669"/>
                      <a:pt x="669" y="547"/>
                      <a:pt x="669" y="334"/>
                    </a:cubicBezTo>
                    <a:cubicBezTo>
                      <a:pt x="669" y="152"/>
                      <a:pt x="517" y="0"/>
                      <a:pt x="335"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9" name="Google Shape;5789;p33"/>
              <p:cNvSpPr/>
              <p:nvPr/>
            </p:nvSpPr>
            <p:spPr>
              <a:xfrm>
                <a:off x="8523786" y="5005044"/>
                <a:ext cx="22946" cy="22946"/>
              </a:xfrm>
              <a:custGeom>
                <a:avLst/>
                <a:gdLst/>
                <a:ahLst/>
                <a:cxnLst/>
                <a:rect l="l" t="t" r="r" b="b"/>
                <a:pathLst>
                  <a:path w="670" h="670" extrusionOk="0">
                    <a:moveTo>
                      <a:pt x="335" y="1"/>
                    </a:moveTo>
                    <a:cubicBezTo>
                      <a:pt x="153" y="1"/>
                      <a:pt x="1" y="153"/>
                      <a:pt x="1" y="335"/>
                    </a:cubicBezTo>
                    <a:cubicBezTo>
                      <a:pt x="1" y="517"/>
                      <a:pt x="153" y="669"/>
                      <a:pt x="335" y="669"/>
                    </a:cubicBezTo>
                    <a:cubicBezTo>
                      <a:pt x="518" y="669"/>
                      <a:pt x="670" y="517"/>
                      <a:pt x="670" y="335"/>
                    </a:cubicBezTo>
                    <a:cubicBezTo>
                      <a:pt x="670" y="153"/>
                      <a:pt x="518" y="1"/>
                      <a:pt x="335"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0" name="Google Shape;5790;p33"/>
              <p:cNvSpPr/>
              <p:nvPr/>
            </p:nvSpPr>
            <p:spPr>
              <a:xfrm>
                <a:off x="7745143" y="4712399"/>
                <a:ext cx="22946" cy="22055"/>
              </a:xfrm>
              <a:custGeom>
                <a:avLst/>
                <a:gdLst/>
                <a:ahLst/>
                <a:cxnLst/>
                <a:rect l="l" t="t" r="r" b="b"/>
                <a:pathLst>
                  <a:path w="670" h="644" extrusionOk="0">
                    <a:moveTo>
                      <a:pt x="381" y="1"/>
                    </a:moveTo>
                    <a:cubicBezTo>
                      <a:pt x="366" y="1"/>
                      <a:pt x="350" y="2"/>
                      <a:pt x="335" y="5"/>
                    </a:cubicBezTo>
                    <a:cubicBezTo>
                      <a:pt x="152" y="5"/>
                      <a:pt x="0" y="126"/>
                      <a:pt x="0" y="339"/>
                    </a:cubicBezTo>
                    <a:cubicBezTo>
                      <a:pt x="0" y="491"/>
                      <a:pt x="152" y="643"/>
                      <a:pt x="335" y="643"/>
                    </a:cubicBezTo>
                    <a:cubicBezTo>
                      <a:pt x="517" y="643"/>
                      <a:pt x="669" y="522"/>
                      <a:pt x="669" y="339"/>
                    </a:cubicBezTo>
                    <a:cubicBezTo>
                      <a:pt x="669" y="145"/>
                      <a:pt x="542" y="1"/>
                      <a:pt x="381"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1" name="Google Shape;5791;p33"/>
              <p:cNvSpPr/>
              <p:nvPr/>
            </p:nvSpPr>
            <p:spPr>
              <a:xfrm>
                <a:off x="970474" y="4658425"/>
                <a:ext cx="22912" cy="22912"/>
              </a:xfrm>
              <a:custGeom>
                <a:avLst/>
                <a:gdLst/>
                <a:ahLst/>
                <a:cxnLst/>
                <a:rect l="l" t="t" r="r" b="b"/>
                <a:pathLst>
                  <a:path w="669" h="669" extrusionOk="0">
                    <a:moveTo>
                      <a:pt x="334" y="0"/>
                    </a:moveTo>
                    <a:cubicBezTo>
                      <a:pt x="152" y="0"/>
                      <a:pt x="0" y="152"/>
                      <a:pt x="0" y="335"/>
                    </a:cubicBezTo>
                    <a:cubicBezTo>
                      <a:pt x="0" y="517"/>
                      <a:pt x="152" y="669"/>
                      <a:pt x="334" y="669"/>
                    </a:cubicBezTo>
                    <a:cubicBezTo>
                      <a:pt x="547" y="669"/>
                      <a:pt x="669" y="517"/>
                      <a:pt x="669" y="335"/>
                    </a:cubicBezTo>
                    <a:cubicBezTo>
                      <a:pt x="669" y="152"/>
                      <a:pt x="547" y="0"/>
                      <a:pt x="334"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2" name="Google Shape;5792;p33"/>
              <p:cNvSpPr/>
              <p:nvPr/>
            </p:nvSpPr>
            <p:spPr>
              <a:xfrm>
                <a:off x="2298763" y="4984256"/>
                <a:ext cx="12500" cy="12500"/>
              </a:xfrm>
              <a:custGeom>
                <a:avLst/>
                <a:gdLst/>
                <a:ahLst/>
                <a:cxnLst/>
                <a:rect l="l" t="t" r="r" b="b"/>
                <a:pathLst>
                  <a:path w="365" h="365" extrusionOk="0">
                    <a:moveTo>
                      <a:pt x="182" y="0"/>
                    </a:moveTo>
                    <a:cubicBezTo>
                      <a:pt x="91" y="0"/>
                      <a:pt x="0" y="61"/>
                      <a:pt x="0" y="182"/>
                    </a:cubicBezTo>
                    <a:cubicBezTo>
                      <a:pt x="0" y="274"/>
                      <a:pt x="91" y="365"/>
                      <a:pt x="182" y="365"/>
                    </a:cubicBezTo>
                    <a:cubicBezTo>
                      <a:pt x="304" y="365"/>
                      <a:pt x="365" y="274"/>
                      <a:pt x="365" y="182"/>
                    </a:cubicBezTo>
                    <a:cubicBezTo>
                      <a:pt x="365" y="61"/>
                      <a:pt x="304" y="0"/>
                      <a:pt x="182"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3" name="Google Shape;5793;p33"/>
              <p:cNvSpPr/>
              <p:nvPr/>
            </p:nvSpPr>
            <p:spPr>
              <a:xfrm>
                <a:off x="1507612" y="5129705"/>
                <a:ext cx="13562" cy="12809"/>
              </a:xfrm>
              <a:custGeom>
                <a:avLst/>
                <a:gdLst/>
                <a:ahLst/>
                <a:cxnLst/>
                <a:rect l="l" t="t" r="r" b="b"/>
                <a:pathLst>
                  <a:path w="396" h="374" extrusionOk="0">
                    <a:moveTo>
                      <a:pt x="193" y="1"/>
                    </a:moveTo>
                    <a:cubicBezTo>
                      <a:pt x="113" y="1"/>
                      <a:pt x="31" y="55"/>
                      <a:pt x="31" y="130"/>
                    </a:cubicBezTo>
                    <a:cubicBezTo>
                      <a:pt x="0" y="252"/>
                      <a:pt x="61" y="343"/>
                      <a:pt x="183" y="373"/>
                    </a:cubicBezTo>
                    <a:cubicBezTo>
                      <a:pt x="274" y="373"/>
                      <a:pt x="365" y="312"/>
                      <a:pt x="395" y="221"/>
                    </a:cubicBezTo>
                    <a:cubicBezTo>
                      <a:pt x="395" y="130"/>
                      <a:pt x="335" y="8"/>
                      <a:pt x="243" y="8"/>
                    </a:cubicBezTo>
                    <a:cubicBezTo>
                      <a:pt x="227" y="3"/>
                      <a:pt x="210" y="1"/>
                      <a:pt x="19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4" name="Google Shape;5794;p33"/>
              <p:cNvSpPr/>
              <p:nvPr/>
            </p:nvSpPr>
            <p:spPr>
              <a:xfrm>
                <a:off x="1578401" y="4862437"/>
                <a:ext cx="13562" cy="12535"/>
              </a:xfrm>
              <a:custGeom>
                <a:avLst/>
                <a:gdLst/>
                <a:ahLst/>
                <a:cxnLst/>
                <a:rect l="l" t="t" r="r" b="b"/>
                <a:pathLst>
                  <a:path w="396" h="366" extrusionOk="0">
                    <a:moveTo>
                      <a:pt x="213" y="1"/>
                    </a:moveTo>
                    <a:cubicBezTo>
                      <a:pt x="91" y="1"/>
                      <a:pt x="0" y="92"/>
                      <a:pt x="0" y="183"/>
                    </a:cubicBezTo>
                    <a:cubicBezTo>
                      <a:pt x="0" y="305"/>
                      <a:pt x="91" y="366"/>
                      <a:pt x="213" y="366"/>
                    </a:cubicBezTo>
                    <a:cubicBezTo>
                      <a:pt x="304" y="366"/>
                      <a:pt x="395" y="305"/>
                      <a:pt x="395" y="183"/>
                    </a:cubicBezTo>
                    <a:cubicBezTo>
                      <a:pt x="395" y="92"/>
                      <a:pt x="304" y="1"/>
                      <a:pt x="21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5" name="Google Shape;5795;p33"/>
              <p:cNvSpPr/>
              <p:nvPr/>
            </p:nvSpPr>
            <p:spPr>
              <a:xfrm>
                <a:off x="2117628" y="5031072"/>
                <a:ext cx="13562" cy="12535"/>
              </a:xfrm>
              <a:custGeom>
                <a:avLst/>
                <a:gdLst/>
                <a:ahLst/>
                <a:cxnLst/>
                <a:rect l="l" t="t" r="r" b="b"/>
                <a:pathLst>
                  <a:path w="396" h="366" extrusionOk="0">
                    <a:moveTo>
                      <a:pt x="213" y="1"/>
                    </a:moveTo>
                    <a:cubicBezTo>
                      <a:pt x="91" y="1"/>
                      <a:pt x="0" y="62"/>
                      <a:pt x="0" y="183"/>
                    </a:cubicBezTo>
                    <a:cubicBezTo>
                      <a:pt x="0" y="274"/>
                      <a:pt x="91" y="366"/>
                      <a:pt x="213" y="366"/>
                    </a:cubicBezTo>
                    <a:cubicBezTo>
                      <a:pt x="304" y="366"/>
                      <a:pt x="395" y="274"/>
                      <a:pt x="395" y="183"/>
                    </a:cubicBezTo>
                    <a:cubicBezTo>
                      <a:pt x="395" y="62"/>
                      <a:pt x="304" y="1"/>
                      <a:pt x="21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6" name="Google Shape;5796;p33"/>
              <p:cNvSpPr/>
              <p:nvPr/>
            </p:nvSpPr>
            <p:spPr>
              <a:xfrm>
                <a:off x="2418458" y="5072717"/>
                <a:ext cx="22946" cy="22946"/>
              </a:xfrm>
              <a:custGeom>
                <a:avLst/>
                <a:gdLst/>
                <a:ahLst/>
                <a:cxnLst/>
                <a:rect l="l" t="t" r="r" b="b"/>
                <a:pathLst>
                  <a:path w="670" h="670" extrusionOk="0">
                    <a:moveTo>
                      <a:pt x="335" y="1"/>
                    </a:moveTo>
                    <a:cubicBezTo>
                      <a:pt x="153" y="1"/>
                      <a:pt x="1" y="153"/>
                      <a:pt x="1" y="335"/>
                    </a:cubicBezTo>
                    <a:cubicBezTo>
                      <a:pt x="1" y="517"/>
                      <a:pt x="153" y="669"/>
                      <a:pt x="335" y="669"/>
                    </a:cubicBezTo>
                    <a:cubicBezTo>
                      <a:pt x="517" y="669"/>
                      <a:pt x="669" y="517"/>
                      <a:pt x="669" y="335"/>
                    </a:cubicBezTo>
                    <a:cubicBezTo>
                      <a:pt x="669" y="153"/>
                      <a:pt x="517" y="1"/>
                      <a:pt x="335"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7" name="Google Shape;5797;p33"/>
              <p:cNvSpPr/>
              <p:nvPr/>
            </p:nvSpPr>
            <p:spPr>
              <a:xfrm>
                <a:off x="3427150" y="5120595"/>
                <a:ext cx="22946" cy="22946"/>
              </a:xfrm>
              <a:custGeom>
                <a:avLst/>
                <a:gdLst/>
                <a:ahLst/>
                <a:cxnLst/>
                <a:rect l="l" t="t" r="r" b="b"/>
                <a:pathLst>
                  <a:path w="670" h="670" extrusionOk="0">
                    <a:moveTo>
                      <a:pt x="335" y="1"/>
                    </a:moveTo>
                    <a:cubicBezTo>
                      <a:pt x="153" y="1"/>
                      <a:pt x="1" y="153"/>
                      <a:pt x="1" y="335"/>
                    </a:cubicBezTo>
                    <a:cubicBezTo>
                      <a:pt x="1" y="518"/>
                      <a:pt x="153" y="670"/>
                      <a:pt x="335" y="670"/>
                    </a:cubicBezTo>
                    <a:cubicBezTo>
                      <a:pt x="518" y="670"/>
                      <a:pt x="670" y="518"/>
                      <a:pt x="670" y="335"/>
                    </a:cubicBezTo>
                    <a:cubicBezTo>
                      <a:pt x="670" y="153"/>
                      <a:pt x="518" y="1"/>
                      <a:pt x="335"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8" name="Google Shape;5798;p33"/>
              <p:cNvSpPr/>
              <p:nvPr/>
            </p:nvSpPr>
            <p:spPr>
              <a:xfrm>
                <a:off x="9112980" y="4933227"/>
                <a:ext cx="12535" cy="12535"/>
              </a:xfrm>
              <a:custGeom>
                <a:avLst/>
                <a:gdLst/>
                <a:ahLst/>
                <a:cxnLst/>
                <a:rect l="l" t="t" r="r" b="b"/>
                <a:pathLst>
                  <a:path w="366" h="366" extrusionOk="0">
                    <a:moveTo>
                      <a:pt x="183" y="0"/>
                    </a:moveTo>
                    <a:cubicBezTo>
                      <a:pt x="92" y="0"/>
                      <a:pt x="1" y="92"/>
                      <a:pt x="1" y="183"/>
                    </a:cubicBezTo>
                    <a:cubicBezTo>
                      <a:pt x="1" y="304"/>
                      <a:pt x="92" y="365"/>
                      <a:pt x="183" y="365"/>
                    </a:cubicBezTo>
                    <a:cubicBezTo>
                      <a:pt x="305" y="365"/>
                      <a:pt x="366" y="304"/>
                      <a:pt x="366" y="183"/>
                    </a:cubicBezTo>
                    <a:cubicBezTo>
                      <a:pt x="366" y="92"/>
                      <a:pt x="305"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9" name="Google Shape;5799;p33"/>
              <p:cNvSpPr/>
              <p:nvPr/>
            </p:nvSpPr>
            <p:spPr>
              <a:xfrm>
                <a:off x="8968284" y="5074806"/>
                <a:ext cx="12535" cy="13562"/>
              </a:xfrm>
              <a:custGeom>
                <a:avLst/>
                <a:gdLst/>
                <a:ahLst/>
                <a:cxnLst/>
                <a:rect l="l" t="t" r="r" b="b"/>
                <a:pathLst>
                  <a:path w="366" h="396" extrusionOk="0">
                    <a:moveTo>
                      <a:pt x="183" y="0"/>
                    </a:moveTo>
                    <a:cubicBezTo>
                      <a:pt x="92" y="0"/>
                      <a:pt x="1" y="91"/>
                      <a:pt x="1" y="213"/>
                    </a:cubicBezTo>
                    <a:cubicBezTo>
                      <a:pt x="1" y="304"/>
                      <a:pt x="92" y="395"/>
                      <a:pt x="183" y="395"/>
                    </a:cubicBezTo>
                    <a:cubicBezTo>
                      <a:pt x="305" y="395"/>
                      <a:pt x="366" y="304"/>
                      <a:pt x="366" y="213"/>
                    </a:cubicBezTo>
                    <a:cubicBezTo>
                      <a:pt x="366" y="91"/>
                      <a:pt x="305"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0" name="Google Shape;5800;p33"/>
              <p:cNvSpPr/>
              <p:nvPr/>
            </p:nvSpPr>
            <p:spPr>
              <a:xfrm>
                <a:off x="8152175" y="4661542"/>
                <a:ext cx="12500" cy="12535"/>
              </a:xfrm>
              <a:custGeom>
                <a:avLst/>
                <a:gdLst/>
                <a:ahLst/>
                <a:cxnLst/>
                <a:rect l="l" t="t" r="r" b="b"/>
                <a:pathLst>
                  <a:path w="365" h="366" extrusionOk="0">
                    <a:moveTo>
                      <a:pt x="182" y="0"/>
                    </a:moveTo>
                    <a:cubicBezTo>
                      <a:pt x="91" y="0"/>
                      <a:pt x="0" y="92"/>
                      <a:pt x="0" y="183"/>
                    </a:cubicBezTo>
                    <a:cubicBezTo>
                      <a:pt x="0" y="304"/>
                      <a:pt x="91" y="365"/>
                      <a:pt x="182" y="365"/>
                    </a:cubicBezTo>
                    <a:cubicBezTo>
                      <a:pt x="304" y="365"/>
                      <a:pt x="365" y="304"/>
                      <a:pt x="365" y="183"/>
                    </a:cubicBezTo>
                    <a:cubicBezTo>
                      <a:pt x="365" y="92"/>
                      <a:pt x="304" y="0"/>
                      <a:pt x="182"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1" name="Google Shape;5801;p33"/>
              <p:cNvSpPr/>
              <p:nvPr/>
            </p:nvSpPr>
            <p:spPr>
              <a:xfrm>
                <a:off x="9119221" y="4245161"/>
                <a:ext cx="12535" cy="12500"/>
              </a:xfrm>
              <a:custGeom>
                <a:avLst/>
                <a:gdLst/>
                <a:ahLst/>
                <a:cxnLst/>
                <a:rect l="l" t="t" r="r" b="b"/>
                <a:pathLst>
                  <a:path w="366" h="365" extrusionOk="0">
                    <a:moveTo>
                      <a:pt x="183" y="0"/>
                    </a:moveTo>
                    <a:cubicBezTo>
                      <a:pt x="92" y="0"/>
                      <a:pt x="1" y="61"/>
                      <a:pt x="1" y="183"/>
                    </a:cubicBezTo>
                    <a:cubicBezTo>
                      <a:pt x="1" y="274"/>
                      <a:pt x="92" y="365"/>
                      <a:pt x="183" y="365"/>
                    </a:cubicBezTo>
                    <a:cubicBezTo>
                      <a:pt x="305" y="365"/>
                      <a:pt x="365" y="274"/>
                      <a:pt x="365" y="183"/>
                    </a:cubicBezTo>
                    <a:cubicBezTo>
                      <a:pt x="365" y="61"/>
                      <a:pt x="305"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2" name="Google Shape;5802;p33"/>
              <p:cNvSpPr/>
              <p:nvPr/>
            </p:nvSpPr>
            <p:spPr>
              <a:xfrm>
                <a:off x="8573761" y="4660514"/>
                <a:ext cx="12535" cy="12500"/>
              </a:xfrm>
              <a:custGeom>
                <a:avLst/>
                <a:gdLst/>
                <a:ahLst/>
                <a:cxnLst/>
                <a:rect l="l" t="t" r="r" b="b"/>
                <a:pathLst>
                  <a:path w="366" h="365" extrusionOk="0">
                    <a:moveTo>
                      <a:pt x="183" y="0"/>
                    </a:moveTo>
                    <a:cubicBezTo>
                      <a:pt x="61" y="0"/>
                      <a:pt x="0" y="61"/>
                      <a:pt x="0" y="182"/>
                    </a:cubicBezTo>
                    <a:cubicBezTo>
                      <a:pt x="0" y="274"/>
                      <a:pt x="61" y="365"/>
                      <a:pt x="183" y="365"/>
                    </a:cubicBezTo>
                    <a:cubicBezTo>
                      <a:pt x="274" y="365"/>
                      <a:pt x="365" y="274"/>
                      <a:pt x="365" y="182"/>
                    </a:cubicBezTo>
                    <a:cubicBezTo>
                      <a:pt x="365" y="61"/>
                      <a:pt x="274"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3" name="Google Shape;5803;p33"/>
              <p:cNvSpPr/>
              <p:nvPr/>
            </p:nvSpPr>
            <p:spPr>
              <a:xfrm>
                <a:off x="7719648" y="4964449"/>
                <a:ext cx="12535" cy="13562"/>
              </a:xfrm>
              <a:custGeom>
                <a:avLst/>
                <a:gdLst/>
                <a:ahLst/>
                <a:cxnLst/>
                <a:rect l="l" t="t" r="r" b="b"/>
                <a:pathLst>
                  <a:path w="366" h="396" extrusionOk="0">
                    <a:moveTo>
                      <a:pt x="183" y="0"/>
                    </a:moveTo>
                    <a:cubicBezTo>
                      <a:pt x="92" y="0"/>
                      <a:pt x="0" y="91"/>
                      <a:pt x="0" y="213"/>
                    </a:cubicBezTo>
                    <a:cubicBezTo>
                      <a:pt x="0" y="304"/>
                      <a:pt x="92" y="395"/>
                      <a:pt x="183" y="395"/>
                    </a:cubicBezTo>
                    <a:cubicBezTo>
                      <a:pt x="304" y="395"/>
                      <a:pt x="365" y="304"/>
                      <a:pt x="365" y="213"/>
                    </a:cubicBezTo>
                    <a:cubicBezTo>
                      <a:pt x="365" y="91"/>
                      <a:pt x="304"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4" name="Google Shape;5804;p33"/>
              <p:cNvSpPr/>
              <p:nvPr/>
            </p:nvSpPr>
            <p:spPr>
              <a:xfrm>
                <a:off x="8896467" y="5006859"/>
                <a:ext cx="13562" cy="13014"/>
              </a:xfrm>
              <a:custGeom>
                <a:avLst/>
                <a:gdLst/>
                <a:ahLst/>
                <a:cxnLst/>
                <a:rect l="l" t="t" r="r" b="b"/>
                <a:pathLst>
                  <a:path w="396" h="380" extrusionOk="0">
                    <a:moveTo>
                      <a:pt x="184" y="1"/>
                    </a:moveTo>
                    <a:cubicBezTo>
                      <a:pt x="93" y="1"/>
                      <a:pt x="26" y="60"/>
                      <a:pt x="1" y="160"/>
                    </a:cubicBezTo>
                    <a:cubicBezTo>
                      <a:pt x="1" y="252"/>
                      <a:pt x="61" y="343"/>
                      <a:pt x="153" y="373"/>
                    </a:cubicBezTo>
                    <a:cubicBezTo>
                      <a:pt x="165" y="377"/>
                      <a:pt x="178" y="379"/>
                      <a:pt x="191" y="379"/>
                    </a:cubicBezTo>
                    <a:cubicBezTo>
                      <a:pt x="274" y="379"/>
                      <a:pt x="365" y="300"/>
                      <a:pt x="365" y="221"/>
                    </a:cubicBezTo>
                    <a:cubicBezTo>
                      <a:pt x="396" y="130"/>
                      <a:pt x="335" y="8"/>
                      <a:pt x="244" y="8"/>
                    </a:cubicBezTo>
                    <a:cubicBezTo>
                      <a:pt x="223" y="3"/>
                      <a:pt x="203" y="1"/>
                      <a:pt x="184"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5" name="Google Shape;5805;p33"/>
              <p:cNvSpPr/>
              <p:nvPr/>
            </p:nvSpPr>
            <p:spPr>
              <a:xfrm>
                <a:off x="7794581" y="4785403"/>
                <a:ext cx="13562" cy="12500"/>
              </a:xfrm>
              <a:custGeom>
                <a:avLst/>
                <a:gdLst/>
                <a:ahLst/>
                <a:cxnLst/>
                <a:rect l="l" t="t" r="r" b="b"/>
                <a:pathLst>
                  <a:path w="396" h="365" extrusionOk="0">
                    <a:moveTo>
                      <a:pt x="183" y="0"/>
                    </a:moveTo>
                    <a:cubicBezTo>
                      <a:pt x="92" y="0"/>
                      <a:pt x="1" y="61"/>
                      <a:pt x="1" y="183"/>
                    </a:cubicBezTo>
                    <a:cubicBezTo>
                      <a:pt x="1" y="274"/>
                      <a:pt x="92" y="365"/>
                      <a:pt x="183" y="365"/>
                    </a:cubicBezTo>
                    <a:cubicBezTo>
                      <a:pt x="305" y="365"/>
                      <a:pt x="396" y="274"/>
                      <a:pt x="396" y="183"/>
                    </a:cubicBezTo>
                    <a:cubicBezTo>
                      <a:pt x="396" y="61"/>
                      <a:pt x="305"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6" name="Google Shape;5806;p33"/>
              <p:cNvSpPr/>
              <p:nvPr/>
            </p:nvSpPr>
            <p:spPr>
              <a:xfrm>
                <a:off x="9087988" y="4949906"/>
                <a:ext cx="22946" cy="22912"/>
              </a:xfrm>
              <a:custGeom>
                <a:avLst/>
                <a:gdLst/>
                <a:ahLst/>
                <a:cxnLst/>
                <a:rect l="l" t="t" r="r" b="b"/>
                <a:pathLst>
                  <a:path w="670" h="669" extrusionOk="0">
                    <a:moveTo>
                      <a:pt x="335" y="0"/>
                    </a:moveTo>
                    <a:cubicBezTo>
                      <a:pt x="153" y="0"/>
                      <a:pt x="1" y="152"/>
                      <a:pt x="1" y="334"/>
                    </a:cubicBezTo>
                    <a:cubicBezTo>
                      <a:pt x="1" y="517"/>
                      <a:pt x="153" y="669"/>
                      <a:pt x="335" y="669"/>
                    </a:cubicBezTo>
                    <a:cubicBezTo>
                      <a:pt x="518" y="669"/>
                      <a:pt x="670" y="517"/>
                      <a:pt x="670" y="334"/>
                    </a:cubicBezTo>
                    <a:cubicBezTo>
                      <a:pt x="670" y="152"/>
                      <a:pt x="518" y="0"/>
                      <a:pt x="335"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7" name="Google Shape;5807;p33"/>
              <p:cNvSpPr/>
              <p:nvPr/>
            </p:nvSpPr>
            <p:spPr>
              <a:xfrm>
                <a:off x="7947633" y="4827048"/>
                <a:ext cx="45823" cy="45823"/>
              </a:xfrm>
              <a:custGeom>
                <a:avLst/>
                <a:gdLst/>
                <a:ahLst/>
                <a:cxnLst/>
                <a:rect l="l" t="t" r="r" b="b"/>
                <a:pathLst>
                  <a:path w="1338" h="1338" extrusionOk="0">
                    <a:moveTo>
                      <a:pt x="669" y="0"/>
                    </a:moveTo>
                    <a:cubicBezTo>
                      <a:pt x="304" y="0"/>
                      <a:pt x="0" y="304"/>
                      <a:pt x="0" y="669"/>
                    </a:cubicBezTo>
                    <a:cubicBezTo>
                      <a:pt x="0" y="1034"/>
                      <a:pt x="304" y="1337"/>
                      <a:pt x="669" y="1337"/>
                    </a:cubicBezTo>
                    <a:cubicBezTo>
                      <a:pt x="1034" y="1337"/>
                      <a:pt x="1337" y="1034"/>
                      <a:pt x="1337" y="669"/>
                    </a:cubicBezTo>
                    <a:cubicBezTo>
                      <a:pt x="1337" y="304"/>
                      <a:pt x="1034" y="0"/>
                      <a:pt x="669"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8" name="Google Shape;5808;p33"/>
              <p:cNvSpPr/>
              <p:nvPr/>
            </p:nvSpPr>
            <p:spPr>
              <a:xfrm>
                <a:off x="8825686" y="4731270"/>
                <a:ext cx="22912" cy="22946"/>
              </a:xfrm>
              <a:custGeom>
                <a:avLst/>
                <a:gdLst/>
                <a:ahLst/>
                <a:cxnLst/>
                <a:rect l="l" t="t" r="r" b="b"/>
                <a:pathLst>
                  <a:path w="669" h="670" extrusionOk="0">
                    <a:moveTo>
                      <a:pt x="334" y="1"/>
                    </a:moveTo>
                    <a:cubicBezTo>
                      <a:pt x="152" y="1"/>
                      <a:pt x="0" y="123"/>
                      <a:pt x="0" y="335"/>
                    </a:cubicBezTo>
                    <a:cubicBezTo>
                      <a:pt x="0" y="518"/>
                      <a:pt x="152" y="670"/>
                      <a:pt x="334" y="670"/>
                    </a:cubicBezTo>
                    <a:cubicBezTo>
                      <a:pt x="517" y="670"/>
                      <a:pt x="669" y="518"/>
                      <a:pt x="669" y="335"/>
                    </a:cubicBezTo>
                    <a:cubicBezTo>
                      <a:pt x="669" y="123"/>
                      <a:pt x="517" y="1"/>
                      <a:pt x="334"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9" name="Google Shape;5809;p33"/>
              <p:cNvSpPr/>
              <p:nvPr/>
            </p:nvSpPr>
            <p:spPr>
              <a:xfrm>
                <a:off x="8177674" y="5036266"/>
                <a:ext cx="12535" cy="12535"/>
              </a:xfrm>
              <a:custGeom>
                <a:avLst/>
                <a:gdLst/>
                <a:ahLst/>
                <a:cxnLst/>
                <a:rect l="l" t="t" r="r" b="b"/>
                <a:pathLst>
                  <a:path w="366" h="366" extrusionOk="0">
                    <a:moveTo>
                      <a:pt x="183" y="1"/>
                    </a:moveTo>
                    <a:cubicBezTo>
                      <a:pt x="92" y="1"/>
                      <a:pt x="1" y="92"/>
                      <a:pt x="1" y="183"/>
                    </a:cubicBezTo>
                    <a:cubicBezTo>
                      <a:pt x="1" y="305"/>
                      <a:pt x="92" y="365"/>
                      <a:pt x="183" y="365"/>
                    </a:cubicBezTo>
                    <a:cubicBezTo>
                      <a:pt x="304" y="365"/>
                      <a:pt x="365" y="305"/>
                      <a:pt x="365" y="183"/>
                    </a:cubicBezTo>
                    <a:cubicBezTo>
                      <a:pt x="365" y="92"/>
                      <a:pt x="30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0" name="Google Shape;5810;p33"/>
              <p:cNvSpPr/>
              <p:nvPr/>
            </p:nvSpPr>
            <p:spPr>
              <a:xfrm>
                <a:off x="8063150" y="4661530"/>
                <a:ext cx="12535" cy="12500"/>
              </a:xfrm>
              <a:custGeom>
                <a:avLst/>
                <a:gdLst/>
                <a:ahLst/>
                <a:cxnLst/>
                <a:rect l="l" t="t" r="r" b="b"/>
                <a:pathLst>
                  <a:path w="366" h="365" extrusionOk="0">
                    <a:moveTo>
                      <a:pt x="183" y="0"/>
                    </a:moveTo>
                    <a:cubicBezTo>
                      <a:pt x="62" y="0"/>
                      <a:pt x="1" y="91"/>
                      <a:pt x="1" y="183"/>
                    </a:cubicBezTo>
                    <a:cubicBezTo>
                      <a:pt x="1" y="274"/>
                      <a:pt x="62" y="365"/>
                      <a:pt x="183" y="365"/>
                    </a:cubicBezTo>
                    <a:cubicBezTo>
                      <a:pt x="275" y="365"/>
                      <a:pt x="366" y="274"/>
                      <a:pt x="366" y="183"/>
                    </a:cubicBezTo>
                    <a:cubicBezTo>
                      <a:pt x="366" y="91"/>
                      <a:pt x="275"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1" name="Google Shape;5811;p33"/>
              <p:cNvSpPr/>
              <p:nvPr/>
            </p:nvSpPr>
            <p:spPr>
              <a:xfrm>
                <a:off x="8266664" y="5006106"/>
                <a:ext cx="13562" cy="12535"/>
              </a:xfrm>
              <a:custGeom>
                <a:avLst/>
                <a:gdLst/>
                <a:ahLst/>
                <a:cxnLst/>
                <a:rect l="l" t="t" r="r" b="b"/>
                <a:pathLst>
                  <a:path w="396" h="366" extrusionOk="0">
                    <a:moveTo>
                      <a:pt x="213" y="0"/>
                    </a:moveTo>
                    <a:cubicBezTo>
                      <a:pt x="92" y="0"/>
                      <a:pt x="1" y="61"/>
                      <a:pt x="1" y="183"/>
                    </a:cubicBezTo>
                    <a:cubicBezTo>
                      <a:pt x="1" y="274"/>
                      <a:pt x="92" y="365"/>
                      <a:pt x="213" y="365"/>
                    </a:cubicBezTo>
                    <a:cubicBezTo>
                      <a:pt x="305" y="365"/>
                      <a:pt x="396" y="274"/>
                      <a:pt x="396" y="183"/>
                    </a:cubicBezTo>
                    <a:cubicBezTo>
                      <a:pt x="396" y="61"/>
                      <a:pt x="305" y="0"/>
                      <a:pt x="21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2" name="Google Shape;5812;p33"/>
              <p:cNvSpPr/>
              <p:nvPr/>
            </p:nvSpPr>
            <p:spPr>
              <a:xfrm>
                <a:off x="417735" y="1763503"/>
                <a:ext cx="46851" cy="45823"/>
              </a:xfrm>
              <a:custGeom>
                <a:avLst/>
                <a:gdLst/>
                <a:ahLst/>
                <a:cxnLst/>
                <a:rect l="l" t="t" r="r" b="b"/>
                <a:pathLst>
                  <a:path w="1368" h="1338" extrusionOk="0">
                    <a:moveTo>
                      <a:pt x="699" y="0"/>
                    </a:moveTo>
                    <a:cubicBezTo>
                      <a:pt x="304" y="0"/>
                      <a:pt x="0" y="304"/>
                      <a:pt x="0" y="669"/>
                    </a:cubicBezTo>
                    <a:cubicBezTo>
                      <a:pt x="0" y="1064"/>
                      <a:pt x="304" y="1338"/>
                      <a:pt x="699" y="1338"/>
                    </a:cubicBezTo>
                    <a:cubicBezTo>
                      <a:pt x="1064" y="1338"/>
                      <a:pt x="1368" y="1034"/>
                      <a:pt x="1368" y="669"/>
                    </a:cubicBezTo>
                    <a:cubicBezTo>
                      <a:pt x="1368" y="304"/>
                      <a:pt x="1064" y="0"/>
                      <a:pt x="699"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3" name="Google Shape;5813;p33"/>
              <p:cNvSpPr/>
              <p:nvPr/>
            </p:nvSpPr>
            <p:spPr>
              <a:xfrm>
                <a:off x="681098" y="1364793"/>
                <a:ext cx="22912" cy="22946"/>
              </a:xfrm>
              <a:custGeom>
                <a:avLst/>
                <a:gdLst/>
                <a:ahLst/>
                <a:cxnLst/>
                <a:rect l="l" t="t" r="r" b="b"/>
                <a:pathLst>
                  <a:path w="669" h="670" extrusionOk="0">
                    <a:moveTo>
                      <a:pt x="335" y="1"/>
                    </a:moveTo>
                    <a:cubicBezTo>
                      <a:pt x="152" y="1"/>
                      <a:pt x="0" y="153"/>
                      <a:pt x="0" y="335"/>
                    </a:cubicBezTo>
                    <a:cubicBezTo>
                      <a:pt x="0" y="517"/>
                      <a:pt x="152" y="669"/>
                      <a:pt x="335" y="669"/>
                    </a:cubicBezTo>
                    <a:cubicBezTo>
                      <a:pt x="517" y="669"/>
                      <a:pt x="669" y="517"/>
                      <a:pt x="669" y="335"/>
                    </a:cubicBezTo>
                    <a:cubicBezTo>
                      <a:pt x="669" y="153"/>
                      <a:pt x="517" y="1"/>
                      <a:pt x="335"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4" name="Google Shape;5814;p33"/>
              <p:cNvSpPr/>
              <p:nvPr/>
            </p:nvSpPr>
            <p:spPr>
              <a:xfrm>
                <a:off x="1880259" y="5001928"/>
                <a:ext cx="22946" cy="22946"/>
              </a:xfrm>
              <a:custGeom>
                <a:avLst/>
                <a:gdLst/>
                <a:ahLst/>
                <a:cxnLst/>
                <a:rect l="l" t="t" r="r" b="b"/>
                <a:pathLst>
                  <a:path w="670" h="670" extrusionOk="0">
                    <a:moveTo>
                      <a:pt x="335" y="1"/>
                    </a:moveTo>
                    <a:cubicBezTo>
                      <a:pt x="153" y="1"/>
                      <a:pt x="1" y="153"/>
                      <a:pt x="1" y="335"/>
                    </a:cubicBezTo>
                    <a:cubicBezTo>
                      <a:pt x="1" y="518"/>
                      <a:pt x="153" y="669"/>
                      <a:pt x="335" y="669"/>
                    </a:cubicBezTo>
                    <a:cubicBezTo>
                      <a:pt x="518" y="669"/>
                      <a:pt x="670" y="518"/>
                      <a:pt x="670" y="335"/>
                    </a:cubicBezTo>
                    <a:cubicBezTo>
                      <a:pt x="670" y="153"/>
                      <a:pt x="518" y="1"/>
                      <a:pt x="335"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5" name="Google Shape;5815;p33"/>
              <p:cNvSpPr/>
              <p:nvPr/>
            </p:nvSpPr>
            <p:spPr>
              <a:xfrm>
                <a:off x="8871492" y="5156484"/>
                <a:ext cx="22912" cy="22946"/>
              </a:xfrm>
              <a:custGeom>
                <a:avLst/>
                <a:gdLst/>
                <a:ahLst/>
                <a:cxnLst/>
                <a:rect l="l" t="t" r="r" b="b"/>
                <a:pathLst>
                  <a:path w="669" h="670" extrusionOk="0">
                    <a:moveTo>
                      <a:pt x="334" y="1"/>
                    </a:moveTo>
                    <a:cubicBezTo>
                      <a:pt x="152" y="1"/>
                      <a:pt x="0" y="153"/>
                      <a:pt x="0" y="335"/>
                    </a:cubicBezTo>
                    <a:cubicBezTo>
                      <a:pt x="0" y="517"/>
                      <a:pt x="152" y="669"/>
                      <a:pt x="334" y="669"/>
                    </a:cubicBezTo>
                    <a:cubicBezTo>
                      <a:pt x="517" y="669"/>
                      <a:pt x="669" y="517"/>
                      <a:pt x="669" y="335"/>
                    </a:cubicBezTo>
                    <a:cubicBezTo>
                      <a:pt x="669" y="153"/>
                      <a:pt x="517" y="1"/>
                      <a:pt x="334"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6" name="Google Shape;5816;p33"/>
              <p:cNvSpPr/>
              <p:nvPr/>
            </p:nvSpPr>
            <p:spPr>
              <a:xfrm>
                <a:off x="298422" y="2133887"/>
                <a:ext cx="22946" cy="22912"/>
              </a:xfrm>
              <a:custGeom>
                <a:avLst/>
                <a:gdLst/>
                <a:ahLst/>
                <a:cxnLst/>
                <a:rect l="l" t="t" r="r" b="b"/>
                <a:pathLst>
                  <a:path w="670" h="669" extrusionOk="0">
                    <a:moveTo>
                      <a:pt x="335" y="0"/>
                    </a:moveTo>
                    <a:cubicBezTo>
                      <a:pt x="152" y="0"/>
                      <a:pt x="1" y="152"/>
                      <a:pt x="1" y="334"/>
                    </a:cubicBezTo>
                    <a:cubicBezTo>
                      <a:pt x="1" y="517"/>
                      <a:pt x="152" y="669"/>
                      <a:pt x="335" y="669"/>
                    </a:cubicBezTo>
                    <a:cubicBezTo>
                      <a:pt x="517" y="669"/>
                      <a:pt x="669" y="517"/>
                      <a:pt x="669" y="334"/>
                    </a:cubicBezTo>
                    <a:cubicBezTo>
                      <a:pt x="669" y="152"/>
                      <a:pt x="517" y="0"/>
                      <a:pt x="335"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7" name="Google Shape;5817;p33"/>
              <p:cNvSpPr/>
              <p:nvPr/>
            </p:nvSpPr>
            <p:spPr>
              <a:xfrm>
                <a:off x="3009741" y="4930111"/>
                <a:ext cx="12535" cy="13562"/>
              </a:xfrm>
              <a:custGeom>
                <a:avLst/>
                <a:gdLst/>
                <a:ahLst/>
                <a:cxnLst/>
                <a:rect l="l" t="t" r="r" b="b"/>
                <a:pathLst>
                  <a:path w="366" h="396" extrusionOk="0">
                    <a:moveTo>
                      <a:pt x="183" y="0"/>
                    </a:moveTo>
                    <a:cubicBezTo>
                      <a:pt x="91" y="0"/>
                      <a:pt x="0" y="92"/>
                      <a:pt x="0" y="213"/>
                    </a:cubicBezTo>
                    <a:cubicBezTo>
                      <a:pt x="0" y="304"/>
                      <a:pt x="91" y="396"/>
                      <a:pt x="183" y="396"/>
                    </a:cubicBezTo>
                    <a:cubicBezTo>
                      <a:pt x="304" y="396"/>
                      <a:pt x="365" y="304"/>
                      <a:pt x="365" y="213"/>
                    </a:cubicBezTo>
                    <a:cubicBezTo>
                      <a:pt x="365" y="92"/>
                      <a:pt x="304"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8" name="Google Shape;5818;p33"/>
              <p:cNvSpPr/>
              <p:nvPr/>
            </p:nvSpPr>
            <p:spPr>
              <a:xfrm>
                <a:off x="3664519" y="4639692"/>
                <a:ext cx="12500" cy="13562"/>
              </a:xfrm>
              <a:custGeom>
                <a:avLst/>
                <a:gdLst/>
                <a:ahLst/>
                <a:cxnLst/>
                <a:rect l="l" t="t" r="r" b="b"/>
                <a:pathLst>
                  <a:path w="365" h="396" extrusionOk="0">
                    <a:moveTo>
                      <a:pt x="183" y="0"/>
                    </a:moveTo>
                    <a:cubicBezTo>
                      <a:pt x="91" y="0"/>
                      <a:pt x="0" y="91"/>
                      <a:pt x="0" y="213"/>
                    </a:cubicBezTo>
                    <a:cubicBezTo>
                      <a:pt x="0" y="304"/>
                      <a:pt x="91" y="395"/>
                      <a:pt x="183" y="395"/>
                    </a:cubicBezTo>
                    <a:cubicBezTo>
                      <a:pt x="304" y="395"/>
                      <a:pt x="365" y="304"/>
                      <a:pt x="365" y="213"/>
                    </a:cubicBezTo>
                    <a:cubicBezTo>
                      <a:pt x="365" y="91"/>
                      <a:pt x="304"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9" name="Google Shape;5819;p33"/>
              <p:cNvSpPr/>
              <p:nvPr/>
            </p:nvSpPr>
            <p:spPr>
              <a:xfrm>
                <a:off x="2872340" y="4887438"/>
                <a:ext cx="12500" cy="13562"/>
              </a:xfrm>
              <a:custGeom>
                <a:avLst/>
                <a:gdLst/>
                <a:ahLst/>
                <a:cxnLst/>
                <a:rect l="l" t="t" r="r" b="b"/>
                <a:pathLst>
                  <a:path w="365" h="396" extrusionOk="0">
                    <a:moveTo>
                      <a:pt x="182" y="0"/>
                    </a:moveTo>
                    <a:cubicBezTo>
                      <a:pt x="91" y="0"/>
                      <a:pt x="0" y="91"/>
                      <a:pt x="0" y="213"/>
                    </a:cubicBezTo>
                    <a:cubicBezTo>
                      <a:pt x="0" y="304"/>
                      <a:pt x="91" y="395"/>
                      <a:pt x="182" y="395"/>
                    </a:cubicBezTo>
                    <a:cubicBezTo>
                      <a:pt x="304" y="395"/>
                      <a:pt x="365" y="304"/>
                      <a:pt x="365" y="213"/>
                    </a:cubicBezTo>
                    <a:cubicBezTo>
                      <a:pt x="365" y="91"/>
                      <a:pt x="304" y="0"/>
                      <a:pt x="182"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0" name="Google Shape;5820;p33"/>
              <p:cNvSpPr/>
              <p:nvPr/>
            </p:nvSpPr>
            <p:spPr>
              <a:xfrm>
                <a:off x="4584715" y="4807265"/>
                <a:ext cx="45857" cy="45857"/>
              </a:xfrm>
              <a:custGeom>
                <a:avLst/>
                <a:gdLst/>
                <a:ahLst/>
                <a:cxnLst/>
                <a:rect l="l" t="t" r="r" b="b"/>
                <a:pathLst>
                  <a:path w="1339" h="1339" extrusionOk="0">
                    <a:moveTo>
                      <a:pt x="670" y="1"/>
                    </a:moveTo>
                    <a:cubicBezTo>
                      <a:pt x="275" y="1"/>
                      <a:pt x="1" y="274"/>
                      <a:pt x="1" y="670"/>
                    </a:cubicBezTo>
                    <a:cubicBezTo>
                      <a:pt x="1" y="1034"/>
                      <a:pt x="275" y="1338"/>
                      <a:pt x="670" y="1338"/>
                    </a:cubicBezTo>
                    <a:cubicBezTo>
                      <a:pt x="1034" y="1338"/>
                      <a:pt x="1338" y="1034"/>
                      <a:pt x="1338" y="670"/>
                    </a:cubicBezTo>
                    <a:cubicBezTo>
                      <a:pt x="1338" y="274"/>
                      <a:pt x="1034" y="1"/>
                      <a:pt x="670"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1" name="Google Shape;5821;p33"/>
              <p:cNvSpPr/>
              <p:nvPr/>
            </p:nvSpPr>
            <p:spPr>
              <a:xfrm>
                <a:off x="3842504" y="4588663"/>
                <a:ext cx="45857" cy="45857"/>
              </a:xfrm>
              <a:custGeom>
                <a:avLst/>
                <a:gdLst/>
                <a:ahLst/>
                <a:cxnLst/>
                <a:rect l="l" t="t" r="r" b="b"/>
                <a:pathLst>
                  <a:path w="1339" h="1339" extrusionOk="0">
                    <a:moveTo>
                      <a:pt x="670" y="1"/>
                    </a:moveTo>
                    <a:cubicBezTo>
                      <a:pt x="305" y="1"/>
                      <a:pt x="1" y="305"/>
                      <a:pt x="1" y="669"/>
                    </a:cubicBezTo>
                    <a:cubicBezTo>
                      <a:pt x="1" y="1034"/>
                      <a:pt x="305" y="1338"/>
                      <a:pt x="670" y="1338"/>
                    </a:cubicBezTo>
                    <a:cubicBezTo>
                      <a:pt x="1034" y="1338"/>
                      <a:pt x="1338" y="1034"/>
                      <a:pt x="1338" y="669"/>
                    </a:cubicBezTo>
                    <a:cubicBezTo>
                      <a:pt x="1338" y="305"/>
                      <a:pt x="1034" y="1"/>
                      <a:pt x="670"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2" name="Google Shape;5822;p33"/>
              <p:cNvSpPr/>
              <p:nvPr/>
            </p:nvSpPr>
            <p:spPr>
              <a:xfrm>
                <a:off x="8358294" y="4809830"/>
                <a:ext cx="22912" cy="22946"/>
              </a:xfrm>
              <a:custGeom>
                <a:avLst/>
                <a:gdLst/>
                <a:ahLst/>
                <a:cxnLst/>
                <a:rect l="l" t="t" r="r" b="b"/>
                <a:pathLst>
                  <a:path w="669" h="670" extrusionOk="0">
                    <a:moveTo>
                      <a:pt x="334" y="1"/>
                    </a:moveTo>
                    <a:cubicBezTo>
                      <a:pt x="152" y="1"/>
                      <a:pt x="0" y="153"/>
                      <a:pt x="0" y="335"/>
                    </a:cubicBezTo>
                    <a:cubicBezTo>
                      <a:pt x="0" y="518"/>
                      <a:pt x="152" y="670"/>
                      <a:pt x="334" y="670"/>
                    </a:cubicBezTo>
                    <a:cubicBezTo>
                      <a:pt x="517" y="670"/>
                      <a:pt x="669" y="518"/>
                      <a:pt x="669" y="335"/>
                    </a:cubicBezTo>
                    <a:cubicBezTo>
                      <a:pt x="669" y="153"/>
                      <a:pt x="517" y="1"/>
                      <a:pt x="334"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3" name="Google Shape;5823;p33"/>
              <p:cNvSpPr/>
              <p:nvPr/>
            </p:nvSpPr>
            <p:spPr>
              <a:xfrm>
                <a:off x="5542447" y="4636541"/>
                <a:ext cx="22912" cy="22946"/>
              </a:xfrm>
              <a:custGeom>
                <a:avLst/>
                <a:gdLst/>
                <a:ahLst/>
                <a:cxnLst/>
                <a:rect l="l" t="t" r="r" b="b"/>
                <a:pathLst>
                  <a:path w="669" h="670" extrusionOk="0">
                    <a:moveTo>
                      <a:pt x="334" y="1"/>
                    </a:moveTo>
                    <a:cubicBezTo>
                      <a:pt x="152" y="1"/>
                      <a:pt x="0" y="153"/>
                      <a:pt x="0" y="335"/>
                    </a:cubicBezTo>
                    <a:cubicBezTo>
                      <a:pt x="0" y="518"/>
                      <a:pt x="152" y="670"/>
                      <a:pt x="334" y="670"/>
                    </a:cubicBezTo>
                    <a:cubicBezTo>
                      <a:pt x="517" y="670"/>
                      <a:pt x="669" y="518"/>
                      <a:pt x="669" y="335"/>
                    </a:cubicBezTo>
                    <a:cubicBezTo>
                      <a:pt x="669" y="153"/>
                      <a:pt x="517" y="1"/>
                      <a:pt x="334"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4" name="Google Shape;5824;p33"/>
              <p:cNvSpPr/>
              <p:nvPr/>
            </p:nvSpPr>
            <p:spPr>
              <a:xfrm>
                <a:off x="4485843" y="4584519"/>
                <a:ext cx="13562" cy="12500"/>
              </a:xfrm>
              <a:custGeom>
                <a:avLst/>
                <a:gdLst/>
                <a:ahLst/>
                <a:cxnLst/>
                <a:rect l="l" t="t" r="r" b="b"/>
                <a:pathLst>
                  <a:path w="396" h="365" extrusionOk="0">
                    <a:moveTo>
                      <a:pt x="183" y="0"/>
                    </a:moveTo>
                    <a:cubicBezTo>
                      <a:pt x="92" y="0"/>
                      <a:pt x="0" y="91"/>
                      <a:pt x="0" y="183"/>
                    </a:cubicBezTo>
                    <a:cubicBezTo>
                      <a:pt x="0" y="304"/>
                      <a:pt x="92" y="365"/>
                      <a:pt x="183" y="365"/>
                    </a:cubicBezTo>
                    <a:cubicBezTo>
                      <a:pt x="304" y="365"/>
                      <a:pt x="396" y="304"/>
                      <a:pt x="396" y="183"/>
                    </a:cubicBezTo>
                    <a:cubicBezTo>
                      <a:pt x="396" y="91"/>
                      <a:pt x="304"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5" name="Google Shape;5825;p33"/>
              <p:cNvSpPr/>
              <p:nvPr/>
            </p:nvSpPr>
            <p:spPr>
              <a:xfrm>
                <a:off x="8890226" y="5087783"/>
                <a:ext cx="13562" cy="12535"/>
              </a:xfrm>
              <a:custGeom>
                <a:avLst/>
                <a:gdLst/>
                <a:ahLst/>
                <a:cxnLst/>
                <a:rect l="l" t="t" r="r" b="b"/>
                <a:pathLst>
                  <a:path w="396" h="366" extrusionOk="0">
                    <a:moveTo>
                      <a:pt x="183" y="0"/>
                    </a:moveTo>
                    <a:cubicBezTo>
                      <a:pt x="91" y="0"/>
                      <a:pt x="0" y="61"/>
                      <a:pt x="0" y="183"/>
                    </a:cubicBezTo>
                    <a:cubicBezTo>
                      <a:pt x="0" y="274"/>
                      <a:pt x="91" y="365"/>
                      <a:pt x="183" y="365"/>
                    </a:cubicBezTo>
                    <a:cubicBezTo>
                      <a:pt x="304" y="365"/>
                      <a:pt x="395" y="274"/>
                      <a:pt x="395" y="183"/>
                    </a:cubicBezTo>
                    <a:cubicBezTo>
                      <a:pt x="395" y="61"/>
                      <a:pt x="304"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6" name="Google Shape;5826;p33"/>
              <p:cNvSpPr/>
              <p:nvPr/>
            </p:nvSpPr>
            <p:spPr>
              <a:xfrm>
                <a:off x="4117340" y="4989461"/>
                <a:ext cx="22912" cy="22912"/>
              </a:xfrm>
              <a:custGeom>
                <a:avLst/>
                <a:gdLst/>
                <a:ahLst/>
                <a:cxnLst/>
                <a:rect l="l" t="t" r="r" b="b"/>
                <a:pathLst>
                  <a:path w="669" h="669" extrusionOk="0">
                    <a:moveTo>
                      <a:pt x="335" y="0"/>
                    </a:moveTo>
                    <a:cubicBezTo>
                      <a:pt x="152" y="0"/>
                      <a:pt x="0" y="152"/>
                      <a:pt x="0" y="334"/>
                    </a:cubicBezTo>
                    <a:cubicBezTo>
                      <a:pt x="0" y="517"/>
                      <a:pt x="152" y="669"/>
                      <a:pt x="335" y="669"/>
                    </a:cubicBezTo>
                    <a:cubicBezTo>
                      <a:pt x="517" y="669"/>
                      <a:pt x="669" y="517"/>
                      <a:pt x="669" y="334"/>
                    </a:cubicBezTo>
                    <a:cubicBezTo>
                      <a:pt x="669" y="152"/>
                      <a:pt x="517" y="0"/>
                      <a:pt x="335"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7" name="Google Shape;5827;p33"/>
              <p:cNvSpPr/>
              <p:nvPr/>
            </p:nvSpPr>
            <p:spPr>
              <a:xfrm>
                <a:off x="3389683" y="4617808"/>
                <a:ext cx="22946" cy="22946"/>
              </a:xfrm>
              <a:custGeom>
                <a:avLst/>
                <a:gdLst/>
                <a:ahLst/>
                <a:cxnLst/>
                <a:rect l="l" t="t" r="r" b="b"/>
                <a:pathLst>
                  <a:path w="670" h="670" extrusionOk="0">
                    <a:moveTo>
                      <a:pt x="335" y="1"/>
                    </a:moveTo>
                    <a:cubicBezTo>
                      <a:pt x="153" y="1"/>
                      <a:pt x="1" y="153"/>
                      <a:pt x="1" y="335"/>
                    </a:cubicBezTo>
                    <a:cubicBezTo>
                      <a:pt x="1" y="518"/>
                      <a:pt x="153" y="670"/>
                      <a:pt x="335" y="670"/>
                    </a:cubicBezTo>
                    <a:cubicBezTo>
                      <a:pt x="517" y="670"/>
                      <a:pt x="669" y="518"/>
                      <a:pt x="669" y="335"/>
                    </a:cubicBezTo>
                    <a:cubicBezTo>
                      <a:pt x="669" y="153"/>
                      <a:pt x="517" y="1"/>
                      <a:pt x="335"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28" name="Google Shape;5828;p33"/>
            <p:cNvGrpSpPr/>
            <p:nvPr/>
          </p:nvGrpSpPr>
          <p:grpSpPr>
            <a:xfrm rot="10800000">
              <a:off x="-14298" y="100058"/>
              <a:ext cx="9234549" cy="5210597"/>
              <a:chOff x="-14298" y="-31167"/>
              <a:chExt cx="9234549" cy="5210597"/>
            </a:xfrm>
          </p:grpSpPr>
          <p:sp>
            <p:nvSpPr>
              <p:cNvPr id="5829" name="Google Shape;5829;p33"/>
              <p:cNvSpPr/>
              <p:nvPr/>
            </p:nvSpPr>
            <p:spPr>
              <a:xfrm>
                <a:off x="464536" y="309232"/>
                <a:ext cx="46885" cy="45823"/>
              </a:xfrm>
              <a:custGeom>
                <a:avLst/>
                <a:gdLst/>
                <a:ahLst/>
                <a:cxnLst/>
                <a:rect l="l" t="t" r="r" b="b"/>
                <a:pathLst>
                  <a:path w="1369" h="1338" extrusionOk="0">
                    <a:moveTo>
                      <a:pt x="670" y="1"/>
                    </a:moveTo>
                    <a:cubicBezTo>
                      <a:pt x="305" y="1"/>
                      <a:pt x="1" y="274"/>
                      <a:pt x="1" y="669"/>
                    </a:cubicBezTo>
                    <a:cubicBezTo>
                      <a:pt x="1" y="1034"/>
                      <a:pt x="305" y="1338"/>
                      <a:pt x="670" y="1338"/>
                    </a:cubicBezTo>
                    <a:cubicBezTo>
                      <a:pt x="1065" y="1338"/>
                      <a:pt x="1369" y="1034"/>
                      <a:pt x="1369" y="669"/>
                    </a:cubicBezTo>
                    <a:cubicBezTo>
                      <a:pt x="1369" y="274"/>
                      <a:pt x="1065" y="1"/>
                      <a:pt x="670"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0" name="Google Shape;5830;p33"/>
              <p:cNvSpPr/>
              <p:nvPr/>
            </p:nvSpPr>
            <p:spPr>
              <a:xfrm>
                <a:off x="1128697" y="450812"/>
                <a:ext cx="45823" cy="45823"/>
              </a:xfrm>
              <a:custGeom>
                <a:avLst/>
                <a:gdLst/>
                <a:ahLst/>
                <a:cxnLst/>
                <a:rect l="l" t="t" r="r" b="b"/>
                <a:pathLst>
                  <a:path w="1338" h="1338" extrusionOk="0">
                    <a:moveTo>
                      <a:pt x="669" y="0"/>
                    </a:moveTo>
                    <a:cubicBezTo>
                      <a:pt x="304" y="0"/>
                      <a:pt x="0" y="304"/>
                      <a:pt x="0" y="669"/>
                    </a:cubicBezTo>
                    <a:cubicBezTo>
                      <a:pt x="0" y="1034"/>
                      <a:pt x="304" y="1338"/>
                      <a:pt x="669" y="1338"/>
                    </a:cubicBezTo>
                    <a:cubicBezTo>
                      <a:pt x="1064" y="1338"/>
                      <a:pt x="1338" y="1034"/>
                      <a:pt x="1338" y="669"/>
                    </a:cubicBezTo>
                    <a:cubicBezTo>
                      <a:pt x="1338" y="304"/>
                      <a:pt x="1064" y="0"/>
                      <a:pt x="669"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1" name="Google Shape;5831;p33"/>
              <p:cNvSpPr/>
              <p:nvPr/>
            </p:nvSpPr>
            <p:spPr>
              <a:xfrm>
                <a:off x="1304" y="47958"/>
                <a:ext cx="45857" cy="45823"/>
              </a:xfrm>
              <a:custGeom>
                <a:avLst/>
                <a:gdLst/>
                <a:ahLst/>
                <a:cxnLst/>
                <a:rect l="l" t="t" r="r" b="b"/>
                <a:pathLst>
                  <a:path w="1339" h="1338" extrusionOk="0">
                    <a:moveTo>
                      <a:pt x="669" y="0"/>
                    </a:moveTo>
                    <a:cubicBezTo>
                      <a:pt x="274" y="0"/>
                      <a:pt x="1" y="304"/>
                      <a:pt x="1" y="669"/>
                    </a:cubicBezTo>
                    <a:cubicBezTo>
                      <a:pt x="1" y="1064"/>
                      <a:pt x="274" y="1338"/>
                      <a:pt x="669" y="1338"/>
                    </a:cubicBezTo>
                    <a:cubicBezTo>
                      <a:pt x="1034" y="1338"/>
                      <a:pt x="1338" y="1064"/>
                      <a:pt x="1338" y="669"/>
                    </a:cubicBezTo>
                    <a:cubicBezTo>
                      <a:pt x="1338" y="304"/>
                      <a:pt x="1034" y="0"/>
                      <a:pt x="669"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2" name="Google Shape;5832;p33"/>
              <p:cNvSpPr/>
              <p:nvPr/>
            </p:nvSpPr>
            <p:spPr>
              <a:xfrm>
                <a:off x="2801551" y="385228"/>
                <a:ext cx="45823" cy="45823"/>
              </a:xfrm>
              <a:custGeom>
                <a:avLst/>
                <a:gdLst/>
                <a:ahLst/>
                <a:cxnLst/>
                <a:rect l="l" t="t" r="r" b="b"/>
                <a:pathLst>
                  <a:path w="1338" h="1338" extrusionOk="0">
                    <a:moveTo>
                      <a:pt x="669" y="0"/>
                    </a:moveTo>
                    <a:cubicBezTo>
                      <a:pt x="304" y="0"/>
                      <a:pt x="0" y="304"/>
                      <a:pt x="0" y="669"/>
                    </a:cubicBezTo>
                    <a:cubicBezTo>
                      <a:pt x="0" y="1064"/>
                      <a:pt x="304" y="1338"/>
                      <a:pt x="669" y="1338"/>
                    </a:cubicBezTo>
                    <a:cubicBezTo>
                      <a:pt x="1034" y="1338"/>
                      <a:pt x="1338" y="1064"/>
                      <a:pt x="1338" y="669"/>
                    </a:cubicBezTo>
                    <a:cubicBezTo>
                      <a:pt x="1338" y="304"/>
                      <a:pt x="1034" y="0"/>
                      <a:pt x="669"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3" name="Google Shape;5833;p33"/>
              <p:cNvSpPr/>
              <p:nvPr/>
            </p:nvSpPr>
            <p:spPr>
              <a:xfrm>
                <a:off x="722693" y="147892"/>
                <a:ext cx="22946" cy="22912"/>
              </a:xfrm>
              <a:custGeom>
                <a:avLst/>
                <a:gdLst/>
                <a:ahLst/>
                <a:cxnLst/>
                <a:rect l="l" t="t" r="r" b="b"/>
                <a:pathLst>
                  <a:path w="670" h="669" extrusionOk="0">
                    <a:moveTo>
                      <a:pt x="335" y="0"/>
                    </a:moveTo>
                    <a:cubicBezTo>
                      <a:pt x="153" y="0"/>
                      <a:pt x="1" y="152"/>
                      <a:pt x="1" y="335"/>
                    </a:cubicBezTo>
                    <a:cubicBezTo>
                      <a:pt x="1" y="517"/>
                      <a:pt x="153" y="669"/>
                      <a:pt x="335" y="669"/>
                    </a:cubicBezTo>
                    <a:cubicBezTo>
                      <a:pt x="518" y="669"/>
                      <a:pt x="670" y="547"/>
                      <a:pt x="670" y="335"/>
                    </a:cubicBezTo>
                    <a:cubicBezTo>
                      <a:pt x="670" y="152"/>
                      <a:pt x="518" y="0"/>
                      <a:pt x="335"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4" name="Google Shape;5834;p33"/>
              <p:cNvSpPr/>
              <p:nvPr/>
            </p:nvSpPr>
            <p:spPr>
              <a:xfrm>
                <a:off x="1195309" y="89466"/>
                <a:ext cx="22946" cy="23049"/>
              </a:xfrm>
              <a:custGeom>
                <a:avLst/>
                <a:gdLst/>
                <a:ahLst/>
                <a:cxnLst/>
                <a:rect l="l" t="t" r="r" b="b"/>
                <a:pathLst>
                  <a:path w="670" h="673" extrusionOk="0">
                    <a:moveTo>
                      <a:pt x="381" y="0"/>
                    </a:moveTo>
                    <a:cubicBezTo>
                      <a:pt x="366" y="0"/>
                      <a:pt x="351" y="1"/>
                      <a:pt x="335" y="4"/>
                    </a:cubicBezTo>
                    <a:cubicBezTo>
                      <a:pt x="153" y="4"/>
                      <a:pt x="1" y="126"/>
                      <a:pt x="1" y="338"/>
                    </a:cubicBezTo>
                    <a:cubicBezTo>
                      <a:pt x="1" y="521"/>
                      <a:pt x="153" y="673"/>
                      <a:pt x="335" y="673"/>
                    </a:cubicBezTo>
                    <a:cubicBezTo>
                      <a:pt x="517" y="673"/>
                      <a:pt x="669" y="521"/>
                      <a:pt x="669" y="338"/>
                    </a:cubicBezTo>
                    <a:cubicBezTo>
                      <a:pt x="669" y="144"/>
                      <a:pt x="542" y="0"/>
                      <a:pt x="381"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5" name="Google Shape;5835;p33"/>
              <p:cNvSpPr/>
              <p:nvPr/>
            </p:nvSpPr>
            <p:spPr>
              <a:xfrm>
                <a:off x="718549" y="792259"/>
                <a:ext cx="22946" cy="22912"/>
              </a:xfrm>
              <a:custGeom>
                <a:avLst/>
                <a:gdLst/>
                <a:ahLst/>
                <a:cxnLst/>
                <a:rect l="l" t="t" r="r" b="b"/>
                <a:pathLst>
                  <a:path w="670" h="669" extrusionOk="0">
                    <a:moveTo>
                      <a:pt x="335" y="0"/>
                    </a:moveTo>
                    <a:cubicBezTo>
                      <a:pt x="152" y="0"/>
                      <a:pt x="0" y="122"/>
                      <a:pt x="0" y="334"/>
                    </a:cubicBezTo>
                    <a:cubicBezTo>
                      <a:pt x="0" y="517"/>
                      <a:pt x="152" y="669"/>
                      <a:pt x="335" y="669"/>
                    </a:cubicBezTo>
                    <a:cubicBezTo>
                      <a:pt x="517" y="669"/>
                      <a:pt x="669" y="517"/>
                      <a:pt x="669" y="334"/>
                    </a:cubicBezTo>
                    <a:cubicBezTo>
                      <a:pt x="669" y="122"/>
                      <a:pt x="517" y="0"/>
                      <a:pt x="335"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6" name="Google Shape;5836;p33"/>
              <p:cNvSpPr/>
              <p:nvPr/>
            </p:nvSpPr>
            <p:spPr>
              <a:xfrm>
                <a:off x="1299" y="180174"/>
                <a:ext cx="12535" cy="13562"/>
              </a:xfrm>
              <a:custGeom>
                <a:avLst/>
                <a:gdLst/>
                <a:ahLst/>
                <a:cxnLst/>
                <a:rect l="l" t="t" r="r" b="b"/>
                <a:pathLst>
                  <a:path w="366" h="396" extrusionOk="0">
                    <a:moveTo>
                      <a:pt x="183" y="0"/>
                    </a:moveTo>
                    <a:cubicBezTo>
                      <a:pt x="92" y="0"/>
                      <a:pt x="0" y="91"/>
                      <a:pt x="0" y="213"/>
                    </a:cubicBezTo>
                    <a:cubicBezTo>
                      <a:pt x="0" y="304"/>
                      <a:pt x="92" y="395"/>
                      <a:pt x="183" y="395"/>
                    </a:cubicBezTo>
                    <a:cubicBezTo>
                      <a:pt x="304" y="395"/>
                      <a:pt x="365" y="304"/>
                      <a:pt x="365" y="213"/>
                    </a:cubicBezTo>
                    <a:cubicBezTo>
                      <a:pt x="365" y="91"/>
                      <a:pt x="304"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7" name="Google Shape;5837;p33"/>
              <p:cNvSpPr/>
              <p:nvPr/>
            </p:nvSpPr>
            <p:spPr>
              <a:xfrm>
                <a:off x="351068" y="-31167"/>
                <a:ext cx="12535" cy="12535"/>
              </a:xfrm>
              <a:custGeom>
                <a:avLst/>
                <a:gdLst/>
                <a:ahLst/>
                <a:cxnLst/>
                <a:rect l="l" t="t" r="r" b="b"/>
                <a:pathLst>
                  <a:path w="366" h="366" extrusionOk="0">
                    <a:moveTo>
                      <a:pt x="183" y="1"/>
                    </a:moveTo>
                    <a:cubicBezTo>
                      <a:pt x="92" y="1"/>
                      <a:pt x="0" y="92"/>
                      <a:pt x="0" y="183"/>
                    </a:cubicBezTo>
                    <a:cubicBezTo>
                      <a:pt x="0" y="305"/>
                      <a:pt x="92" y="366"/>
                      <a:pt x="183" y="366"/>
                    </a:cubicBezTo>
                    <a:cubicBezTo>
                      <a:pt x="304" y="366"/>
                      <a:pt x="365" y="305"/>
                      <a:pt x="365" y="183"/>
                    </a:cubicBezTo>
                    <a:cubicBezTo>
                      <a:pt x="365" y="92"/>
                      <a:pt x="30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8" name="Google Shape;5838;p33"/>
              <p:cNvSpPr/>
              <p:nvPr/>
            </p:nvSpPr>
            <p:spPr>
              <a:xfrm>
                <a:off x="206373" y="110412"/>
                <a:ext cx="12535" cy="12535"/>
              </a:xfrm>
              <a:custGeom>
                <a:avLst/>
                <a:gdLst/>
                <a:ahLst/>
                <a:cxnLst/>
                <a:rect l="l" t="t" r="r" b="b"/>
                <a:pathLst>
                  <a:path w="366" h="366" extrusionOk="0">
                    <a:moveTo>
                      <a:pt x="183" y="1"/>
                    </a:moveTo>
                    <a:cubicBezTo>
                      <a:pt x="92" y="1"/>
                      <a:pt x="0" y="92"/>
                      <a:pt x="0" y="183"/>
                    </a:cubicBezTo>
                    <a:cubicBezTo>
                      <a:pt x="0" y="305"/>
                      <a:pt x="92" y="365"/>
                      <a:pt x="183" y="365"/>
                    </a:cubicBezTo>
                    <a:cubicBezTo>
                      <a:pt x="304" y="365"/>
                      <a:pt x="365" y="305"/>
                      <a:pt x="365" y="183"/>
                    </a:cubicBezTo>
                    <a:cubicBezTo>
                      <a:pt x="365" y="92"/>
                      <a:pt x="30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9" name="Google Shape;5839;p33"/>
              <p:cNvSpPr/>
              <p:nvPr/>
            </p:nvSpPr>
            <p:spPr>
              <a:xfrm>
                <a:off x="127261" y="220757"/>
                <a:ext cx="12500" cy="12535"/>
              </a:xfrm>
              <a:custGeom>
                <a:avLst/>
                <a:gdLst/>
                <a:ahLst/>
                <a:cxnLst/>
                <a:rect l="l" t="t" r="r" b="b"/>
                <a:pathLst>
                  <a:path w="365" h="366" extrusionOk="0">
                    <a:moveTo>
                      <a:pt x="183" y="1"/>
                    </a:moveTo>
                    <a:cubicBezTo>
                      <a:pt x="91" y="1"/>
                      <a:pt x="0" y="61"/>
                      <a:pt x="0" y="183"/>
                    </a:cubicBezTo>
                    <a:cubicBezTo>
                      <a:pt x="0" y="274"/>
                      <a:pt x="91" y="365"/>
                      <a:pt x="183" y="365"/>
                    </a:cubicBezTo>
                    <a:cubicBezTo>
                      <a:pt x="304" y="365"/>
                      <a:pt x="365" y="274"/>
                      <a:pt x="365" y="183"/>
                    </a:cubicBezTo>
                    <a:cubicBezTo>
                      <a:pt x="365" y="61"/>
                      <a:pt x="30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0" name="Google Shape;5840;p33"/>
              <p:cNvSpPr/>
              <p:nvPr/>
            </p:nvSpPr>
            <p:spPr>
              <a:xfrm>
                <a:off x="134556" y="42739"/>
                <a:ext cx="13562" cy="12535"/>
              </a:xfrm>
              <a:custGeom>
                <a:avLst/>
                <a:gdLst/>
                <a:ahLst/>
                <a:cxnLst/>
                <a:rect l="l" t="t" r="r" b="b"/>
                <a:pathLst>
                  <a:path w="396" h="366" extrusionOk="0">
                    <a:moveTo>
                      <a:pt x="182" y="1"/>
                    </a:moveTo>
                    <a:cubicBezTo>
                      <a:pt x="91" y="1"/>
                      <a:pt x="0" y="62"/>
                      <a:pt x="0" y="183"/>
                    </a:cubicBezTo>
                    <a:cubicBezTo>
                      <a:pt x="0" y="274"/>
                      <a:pt x="91" y="366"/>
                      <a:pt x="182" y="366"/>
                    </a:cubicBezTo>
                    <a:cubicBezTo>
                      <a:pt x="304" y="366"/>
                      <a:pt x="395" y="274"/>
                      <a:pt x="395" y="183"/>
                    </a:cubicBezTo>
                    <a:cubicBezTo>
                      <a:pt x="395" y="62"/>
                      <a:pt x="304" y="1"/>
                      <a:pt x="182"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1" name="Google Shape;5841;p33"/>
              <p:cNvSpPr/>
              <p:nvPr/>
            </p:nvSpPr>
            <p:spPr>
              <a:xfrm>
                <a:off x="420836" y="1199256"/>
                <a:ext cx="22912" cy="22946"/>
              </a:xfrm>
              <a:custGeom>
                <a:avLst/>
                <a:gdLst/>
                <a:ahLst/>
                <a:cxnLst/>
                <a:rect l="l" t="t" r="r" b="b"/>
                <a:pathLst>
                  <a:path w="669" h="670" extrusionOk="0">
                    <a:moveTo>
                      <a:pt x="335" y="1"/>
                    </a:moveTo>
                    <a:cubicBezTo>
                      <a:pt x="122" y="1"/>
                      <a:pt x="0" y="153"/>
                      <a:pt x="0" y="335"/>
                    </a:cubicBezTo>
                    <a:cubicBezTo>
                      <a:pt x="0" y="517"/>
                      <a:pt x="122" y="669"/>
                      <a:pt x="335" y="669"/>
                    </a:cubicBezTo>
                    <a:cubicBezTo>
                      <a:pt x="517" y="669"/>
                      <a:pt x="669" y="517"/>
                      <a:pt x="669" y="335"/>
                    </a:cubicBezTo>
                    <a:cubicBezTo>
                      <a:pt x="669" y="153"/>
                      <a:pt x="517" y="1"/>
                      <a:pt x="335"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2" name="Google Shape;5842;p33"/>
              <p:cNvSpPr/>
              <p:nvPr/>
            </p:nvSpPr>
            <p:spPr>
              <a:xfrm>
                <a:off x="2260235" y="55253"/>
                <a:ext cx="22946" cy="22912"/>
              </a:xfrm>
              <a:custGeom>
                <a:avLst/>
                <a:gdLst/>
                <a:ahLst/>
                <a:cxnLst/>
                <a:rect l="l" t="t" r="r" b="b"/>
                <a:pathLst>
                  <a:path w="670" h="669" extrusionOk="0">
                    <a:moveTo>
                      <a:pt x="335" y="0"/>
                    </a:moveTo>
                    <a:cubicBezTo>
                      <a:pt x="152" y="0"/>
                      <a:pt x="0" y="152"/>
                      <a:pt x="0" y="334"/>
                    </a:cubicBezTo>
                    <a:cubicBezTo>
                      <a:pt x="0" y="517"/>
                      <a:pt x="152" y="669"/>
                      <a:pt x="335" y="669"/>
                    </a:cubicBezTo>
                    <a:cubicBezTo>
                      <a:pt x="548" y="669"/>
                      <a:pt x="669" y="517"/>
                      <a:pt x="669" y="334"/>
                    </a:cubicBezTo>
                    <a:cubicBezTo>
                      <a:pt x="669" y="152"/>
                      <a:pt x="548" y="0"/>
                      <a:pt x="335"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3" name="Google Shape;5843;p33"/>
              <p:cNvSpPr/>
              <p:nvPr/>
            </p:nvSpPr>
            <p:spPr>
              <a:xfrm>
                <a:off x="452070" y="2012258"/>
                <a:ext cx="45823" cy="45857"/>
              </a:xfrm>
              <a:custGeom>
                <a:avLst/>
                <a:gdLst/>
                <a:ahLst/>
                <a:cxnLst/>
                <a:rect l="l" t="t" r="r" b="b"/>
                <a:pathLst>
                  <a:path w="1338" h="1339" extrusionOk="0">
                    <a:moveTo>
                      <a:pt x="669" y="1"/>
                    </a:moveTo>
                    <a:cubicBezTo>
                      <a:pt x="304" y="1"/>
                      <a:pt x="0" y="305"/>
                      <a:pt x="0" y="669"/>
                    </a:cubicBezTo>
                    <a:cubicBezTo>
                      <a:pt x="0" y="1034"/>
                      <a:pt x="304" y="1338"/>
                      <a:pt x="669" y="1338"/>
                    </a:cubicBezTo>
                    <a:cubicBezTo>
                      <a:pt x="1064" y="1338"/>
                      <a:pt x="1337" y="1034"/>
                      <a:pt x="1337" y="669"/>
                    </a:cubicBezTo>
                    <a:cubicBezTo>
                      <a:pt x="1337" y="305"/>
                      <a:pt x="1064" y="1"/>
                      <a:pt x="669"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4" name="Google Shape;5844;p33"/>
              <p:cNvSpPr/>
              <p:nvPr/>
            </p:nvSpPr>
            <p:spPr>
              <a:xfrm>
                <a:off x="278195" y="3216674"/>
                <a:ext cx="45857" cy="46885"/>
              </a:xfrm>
              <a:custGeom>
                <a:avLst/>
                <a:gdLst/>
                <a:ahLst/>
                <a:cxnLst/>
                <a:rect l="l" t="t" r="r" b="b"/>
                <a:pathLst>
                  <a:path w="1339" h="1369" extrusionOk="0">
                    <a:moveTo>
                      <a:pt x="670" y="0"/>
                    </a:moveTo>
                    <a:cubicBezTo>
                      <a:pt x="305" y="0"/>
                      <a:pt x="1" y="304"/>
                      <a:pt x="1" y="699"/>
                    </a:cubicBezTo>
                    <a:cubicBezTo>
                      <a:pt x="1" y="1064"/>
                      <a:pt x="305" y="1368"/>
                      <a:pt x="670" y="1368"/>
                    </a:cubicBezTo>
                    <a:cubicBezTo>
                      <a:pt x="1034" y="1368"/>
                      <a:pt x="1338" y="1064"/>
                      <a:pt x="1338" y="699"/>
                    </a:cubicBezTo>
                    <a:cubicBezTo>
                      <a:pt x="1338" y="304"/>
                      <a:pt x="1034" y="0"/>
                      <a:pt x="670"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5" name="Google Shape;5845;p33"/>
              <p:cNvSpPr/>
              <p:nvPr/>
            </p:nvSpPr>
            <p:spPr>
              <a:xfrm>
                <a:off x="589440" y="551267"/>
                <a:ext cx="46885" cy="46885"/>
              </a:xfrm>
              <a:custGeom>
                <a:avLst/>
                <a:gdLst/>
                <a:ahLst/>
                <a:cxnLst/>
                <a:rect l="l" t="t" r="r" b="b"/>
                <a:pathLst>
                  <a:path w="1369" h="1369" extrusionOk="0">
                    <a:moveTo>
                      <a:pt x="670" y="1"/>
                    </a:moveTo>
                    <a:cubicBezTo>
                      <a:pt x="305" y="1"/>
                      <a:pt x="1" y="305"/>
                      <a:pt x="1" y="669"/>
                    </a:cubicBezTo>
                    <a:cubicBezTo>
                      <a:pt x="1" y="1065"/>
                      <a:pt x="305" y="1368"/>
                      <a:pt x="670" y="1368"/>
                    </a:cubicBezTo>
                    <a:cubicBezTo>
                      <a:pt x="1065" y="1368"/>
                      <a:pt x="1369" y="1065"/>
                      <a:pt x="1369" y="669"/>
                    </a:cubicBezTo>
                    <a:cubicBezTo>
                      <a:pt x="1369" y="305"/>
                      <a:pt x="1065" y="1"/>
                      <a:pt x="670"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6" name="Google Shape;5846;p33"/>
              <p:cNvSpPr/>
              <p:nvPr/>
            </p:nvSpPr>
            <p:spPr>
              <a:xfrm>
                <a:off x="720599" y="122912"/>
                <a:ext cx="22946" cy="22946"/>
              </a:xfrm>
              <a:custGeom>
                <a:avLst/>
                <a:gdLst/>
                <a:ahLst/>
                <a:cxnLst/>
                <a:rect l="l" t="t" r="r" b="b"/>
                <a:pathLst>
                  <a:path w="670" h="670" extrusionOk="0">
                    <a:moveTo>
                      <a:pt x="335" y="0"/>
                    </a:moveTo>
                    <a:cubicBezTo>
                      <a:pt x="153" y="0"/>
                      <a:pt x="1" y="152"/>
                      <a:pt x="1" y="335"/>
                    </a:cubicBezTo>
                    <a:cubicBezTo>
                      <a:pt x="1" y="517"/>
                      <a:pt x="153" y="669"/>
                      <a:pt x="335" y="669"/>
                    </a:cubicBezTo>
                    <a:cubicBezTo>
                      <a:pt x="518" y="669"/>
                      <a:pt x="669" y="517"/>
                      <a:pt x="669" y="335"/>
                    </a:cubicBezTo>
                    <a:cubicBezTo>
                      <a:pt x="669" y="152"/>
                      <a:pt x="518" y="0"/>
                      <a:pt x="335"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7" name="Google Shape;5847;p33"/>
              <p:cNvSpPr/>
              <p:nvPr/>
            </p:nvSpPr>
            <p:spPr>
              <a:xfrm>
                <a:off x="276" y="1910235"/>
                <a:ext cx="22912" cy="22946"/>
              </a:xfrm>
              <a:custGeom>
                <a:avLst/>
                <a:gdLst/>
                <a:ahLst/>
                <a:cxnLst/>
                <a:rect l="l" t="t" r="r" b="b"/>
                <a:pathLst>
                  <a:path w="669" h="670" extrusionOk="0">
                    <a:moveTo>
                      <a:pt x="335" y="1"/>
                    </a:moveTo>
                    <a:cubicBezTo>
                      <a:pt x="152" y="1"/>
                      <a:pt x="0" y="153"/>
                      <a:pt x="0" y="335"/>
                    </a:cubicBezTo>
                    <a:cubicBezTo>
                      <a:pt x="0" y="518"/>
                      <a:pt x="152" y="670"/>
                      <a:pt x="335" y="670"/>
                    </a:cubicBezTo>
                    <a:cubicBezTo>
                      <a:pt x="517" y="670"/>
                      <a:pt x="669" y="518"/>
                      <a:pt x="669" y="335"/>
                    </a:cubicBezTo>
                    <a:cubicBezTo>
                      <a:pt x="669" y="153"/>
                      <a:pt x="517" y="1"/>
                      <a:pt x="335"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8" name="Google Shape;5848;p33"/>
              <p:cNvSpPr/>
              <p:nvPr/>
            </p:nvSpPr>
            <p:spPr>
              <a:xfrm>
                <a:off x="45042" y="624146"/>
                <a:ext cx="22912" cy="22946"/>
              </a:xfrm>
              <a:custGeom>
                <a:avLst/>
                <a:gdLst/>
                <a:ahLst/>
                <a:cxnLst/>
                <a:rect l="l" t="t" r="r" b="b"/>
                <a:pathLst>
                  <a:path w="669" h="670" extrusionOk="0">
                    <a:moveTo>
                      <a:pt x="334" y="0"/>
                    </a:moveTo>
                    <a:cubicBezTo>
                      <a:pt x="152" y="0"/>
                      <a:pt x="0" y="152"/>
                      <a:pt x="0" y="335"/>
                    </a:cubicBezTo>
                    <a:cubicBezTo>
                      <a:pt x="0" y="517"/>
                      <a:pt x="152" y="669"/>
                      <a:pt x="334" y="669"/>
                    </a:cubicBezTo>
                    <a:cubicBezTo>
                      <a:pt x="517" y="669"/>
                      <a:pt x="669" y="517"/>
                      <a:pt x="669" y="335"/>
                    </a:cubicBezTo>
                    <a:cubicBezTo>
                      <a:pt x="669" y="152"/>
                      <a:pt x="517" y="0"/>
                      <a:pt x="334"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9" name="Google Shape;5849;p33"/>
              <p:cNvSpPr/>
              <p:nvPr/>
            </p:nvSpPr>
            <p:spPr>
              <a:xfrm>
                <a:off x="393750" y="1389269"/>
                <a:ext cx="22946" cy="22912"/>
              </a:xfrm>
              <a:custGeom>
                <a:avLst/>
                <a:gdLst/>
                <a:ahLst/>
                <a:cxnLst/>
                <a:rect l="l" t="t" r="r" b="b"/>
                <a:pathLst>
                  <a:path w="670" h="669" extrusionOk="0">
                    <a:moveTo>
                      <a:pt x="335" y="0"/>
                    </a:moveTo>
                    <a:cubicBezTo>
                      <a:pt x="153" y="0"/>
                      <a:pt x="1" y="152"/>
                      <a:pt x="1" y="334"/>
                    </a:cubicBezTo>
                    <a:cubicBezTo>
                      <a:pt x="1" y="517"/>
                      <a:pt x="153" y="669"/>
                      <a:pt x="335" y="669"/>
                    </a:cubicBezTo>
                    <a:cubicBezTo>
                      <a:pt x="517" y="669"/>
                      <a:pt x="669" y="517"/>
                      <a:pt x="669" y="334"/>
                    </a:cubicBezTo>
                    <a:cubicBezTo>
                      <a:pt x="669" y="152"/>
                      <a:pt x="517" y="0"/>
                      <a:pt x="335"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0" name="Google Shape;5850;p33"/>
              <p:cNvSpPr/>
              <p:nvPr/>
            </p:nvSpPr>
            <p:spPr>
              <a:xfrm>
                <a:off x="136610" y="1473052"/>
                <a:ext cx="22946" cy="22946"/>
              </a:xfrm>
              <a:custGeom>
                <a:avLst/>
                <a:gdLst/>
                <a:ahLst/>
                <a:cxnLst/>
                <a:rect l="l" t="t" r="r" b="b"/>
                <a:pathLst>
                  <a:path w="670" h="670" extrusionOk="0">
                    <a:moveTo>
                      <a:pt x="335" y="0"/>
                    </a:moveTo>
                    <a:cubicBezTo>
                      <a:pt x="153" y="0"/>
                      <a:pt x="1" y="152"/>
                      <a:pt x="1" y="335"/>
                    </a:cubicBezTo>
                    <a:cubicBezTo>
                      <a:pt x="1" y="517"/>
                      <a:pt x="153" y="669"/>
                      <a:pt x="335" y="669"/>
                    </a:cubicBezTo>
                    <a:cubicBezTo>
                      <a:pt x="518" y="669"/>
                      <a:pt x="670" y="517"/>
                      <a:pt x="670" y="335"/>
                    </a:cubicBezTo>
                    <a:cubicBezTo>
                      <a:pt x="670" y="152"/>
                      <a:pt x="518" y="0"/>
                      <a:pt x="335"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1" name="Google Shape;5851;p33"/>
              <p:cNvSpPr/>
              <p:nvPr/>
            </p:nvSpPr>
            <p:spPr>
              <a:xfrm>
                <a:off x="52333" y="912982"/>
                <a:ext cx="22912" cy="22946"/>
              </a:xfrm>
              <a:custGeom>
                <a:avLst/>
                <a:gdLst/>
                <a:ahLst/>
                <a:cxnLst/>
                <a:rect l="l" t="t" r="r" b="b"/>
                <a:pathLst>
                  <a:path w="669" h="670" extrusionOk="0">
                    <a:moveTo>
                      <a:pt x="334" y="1"/>
                    </a:moveTo>
                    <a:cubicBezTo>
                      <a:pt x="152" y="1"/>
                      <a:pt x="0" y="153"/>
                      <a:pt x="0" y="335"/>
                    </a:cubicBezTo>
                    <a:cubicBezTo>
                      <a:pt x="0" y="518"/>
                      <a:pt x="152" y="670"/>
                      <a:pt x="334" y="670"/>
                    </a:cubicBezTo>
                    <a:cubicBezTo>
                      <a:pt x="517" y="670"/>
                      <a:pt x="669" y="518"/>
                      <a:pt x="669" y="335"/>
                    </a:cubicBezTo>
                    <a:cubicBezTo>
                      <a:pt x="669" y="123"/>
                      <a:pt x="517" y="1"/>
                      <a:pt x="334"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2" name="Google Shape;5852;p33"/>
              <p:cNvSpPr/>
              <p:nvPr/>
            </p:nvSpPr>
            <p:spPr>
              <a:xfrm>
                <a:off x="282368" y="1865494"/>
                <a:ext cx="22912" cy="22946"/>
              </a:xfrm>
              <a:custGeom>
                <a:avLst/>
                <a:gdLst/>
                <a:ahLst/>
                <a:cxnLst/>
                <a:rect l="l" t="t" r="r" b="b"/>
                <a:pathLst>
                  <a:path w="669" h="670" extrusionOk="0">
                    <a:moveTo>
                      <a:pt x="335" y="1"/>
                    </a:moveTo>
                    <a:cubicBezTo>
                      <a:pt x="152" y="1"/>
                      <a:pt x="0" y="153"/>
                      <a:pt x="0" y="335"/>
                    </a:cubicBezTo>
                    <a:cubicBezTo>
                      <a:pt x="0" y="517"/>
                      <a:pt x="152" y="669"/>
                      <a:pt x="335" y="669"/>
                    </a:cubicBezTo>
                    <a:cubicBezTo>
                      <a:pt x="517" y="669"/>
                      <a:pt x="669" y="517"/>
                      <a:pt x="669" y="335"/>
                    </a:cubicBezTo>
                    <a:cubicBezTo>
                      <a:pt x="669" y="153"/>
                      <a:pt x="517" y="1"/>
                      <a:pt x="335"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3" name="Google Shape;5853;p33"/>
              <p:cNvSpPr/>
              <p:nvPr/>
            </p:nvSpPr>
            <p:spPr>
              <a:xfrm>
                <a:off x="376035" y="1613569"/>
                <a:ext cx="12535" cy="12535"/>
              </a:xfrm>
              <a:custGeom>
                <a:avLst/>
                <a:gdLst/>
                <a:ahLst/>
                <a:cxnLst/>
                <a:rect l="l" t="t" r="r" b="b"/>
                <a:pathLst>
                  <a:path w="366" h="366" extrusionOk="0">
                    <a:moveTo>
                      <a:pt x="183" y="1"/>
                    </a:moveTo>
                    <a:cubicBezTo>
                      <a:pt x="92" y="1"/>
                      <a:pt x="1" y="92"/>
                      <a:pt x="1" y="183"/>
                    </a:cubicBezTo>
                    <a:cubicBezTo>
                      <a:pt x="1" y="305"/>
                      <a:pt x="92" y="366"/>
                      <a:pt x="183" y="366"/>
                    </a:cubicBezTo>
                    <a:cubicBezTo>
                      <a:pt x="305" y="366"/>
                      <a:pt x="366" y="305"/>
                      <a:pt x="366" y="183"/>
                    </a:cubicBezTo>
                    <a:cubicBezTo>
                      <a:pt x="366" y="92"/>
                      <a:pt x="305"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4" name="Google Shape;5854;p33"/>
              <p:cNvSpPr/>
              <p:nvPr/>
            </p:nvSpPr>
            <p:spPr>
              <a:xfrm>
                <a:off x="157442" y="1256012"/>
                <a:ext cx="12535" cy="12535"/>
              </a:xfrm>
              <a:custGeom>
                <a:avLst/>
                <a:gdLst/>
                <a:ahLst/>
                <a:cxnLst/>
                <a:rect l="l" t="t" r="r" b="b"/>
                <a:pathLst>
                  <a:path w="366" h="366" extrusionOk="0">
                    <a:moveTo>
                      <a:pt x="183" y="0"/>
                    </a:moveTo>
                    <a:cubicBezTo>
                      <a:pt x="92" y="0"/>
                      <a:pt x="1" y="61"/>
                      <a:pt x="1" y="183"/>
                    </a:cubicBezTo>
                    <a:cubicBezTo>
                      <a:pt x="1" y="274"/>
                      <a:pt x="92" y="365"/>
                      <a:pt x="183" y="365"/>
                    </a:cubicBezTo>
                    <a:cubicBezTo>
                      <a:pt x="305" y="365"/>
                      <a:pt x="366" y="274"/>
                      <a:pt x="366" y="183"/>
                    </a:cubicBezTo>
                    <a:cubicBezTo>
                      <a:pt x="366" y="61"/>
                      <a:pt x="305"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5" name="Google Shape;5855;p33"/>
              <p:cNvSpPr/>
              <p:nvPr/>
            </p:nvSpPr>
            <p:spPr>
              <a:xfrm>
                <a:off x="820542" y="761547"/>
                <a:ext cx="12535" cy="12535"/>
              </a:xfrm>
              <a:custGeom>
                <a:avLst/>
                <a:gdLst/>
                <a:ahLst/>
                <a:cxnLst/>
                <a:rect l="l" t="t" r="r" b="b"/>
                <a:pathLst>
                  <a:path w="366" h="366" extrusionOk="0">
                    <a:moveTo>
                      <a:pt x="183" y="1"/>
                    </a:moveTo>
                    <a:cubicBezTo>
                      <a:pt x="62" y="1"/>
                      <a:pt x="1" y="92"/>
                      <a:pt x="1" y="183"/>
                    </a:cubicBezTo>
                    <a:cubicBezTo>
                      <a:pt x="1" y="274"/>
                      <a:pt x="62" y="365"/>
                      <a:pt x="183" y="365"/>
                    </a:cubicBezTo>
                    <a:cubicBezTo>
                      <a:pt x="274" y="365"/>
                      <a:pt x="366" y="274"/>
                      <a:pt x="366" y="183"/>
                    </a:cubicBezTo>
                    <a:cubicBezTo>
                      <a:pt x="366" y="92"/>
                      <a:pt x="27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6" name="Google Shape;5856;p33"/>
              <p:cNvSpPr/>
              <p:nvPr/>
            </p:nvSpPr>
            <p:spPr>
              <a:xfrm>
                <a:off x="12746" y="1397591"/>
                <a:ext cx="12535" cy="12535"/>
              </a:xfrm>
              <a:custGeom>
                <a:avLst/>
                <a:gdLst/>
                <a:ahLst/>
                <a:cxnLst/>
                <a:rect l="l" t="t" r="r" b="b"/>
                <a:pathLst>
                  <a:path w="366" h="366" extrusionOk="0">
                    <a:moveTo>
                      <a:pt x="183" y="0"/>
                    </a:moveTo>
                    <a:cubicBezTo>
                      <a:pt x="92" y="0"/>
                      <a:pt x="1" y="91"/>
                      <a:pt x="1" y="183"/>
                    </a:cubicBezTo>
                    <a:cubicBezTo>
                      <a:pt x="1" y="274"/>
                      <a:pt x="92" y="365"/>
                      <a:pt x="183" y="365"/>
                    </a:cubicBezTo>
                    <a:cubicBezTo>
                      <a:pt x="305" y="365"/>
                      <a:pt x="366" y="274"/>
                      <a:pt x="366" y="183"/>
                    </a:cubicBezTo>
                    <a:cubicBezTo>
                      <a:pt x="366" y="91"/>
                      <a:pt x="305"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7" name="Google Shape;5857;p33"/>
              <p:cNvSpPr/>
              <p:nvPr/>
            </p:nvSpPr>
            <p:spPr>
              <a:xfrm>
                <a:off x="121003" y="1668249"/>
                <a:ext cx="12535" cy="13562"/>
              </a:xfrm>
              <a:custGeom>
                <a:avLst/>
                <a:gdLst/>
                <a:ahLst/>
                <a:cxnLst/>
                <a:rect l="l" t="t" r="r" b="b"/>
                <a:pathLst>
                  <a:path w="366" h="396" extrusionOk="0">
                    <a:moveTo>
                      <a:pt x="183" y="0"/>
                    </a:moveTo>
                    <a:cubicBezTo>
                      <a:pt x="92" y="0"/>
                      <a:pt x="1" y="91"/>
                      <a:pt x="1" y="213"/>
                    </a:cubicBezTo>
                    <a:cubicBezTo>
                      <a:pt x="1" y="304"/>
                      <a:pt x="92" y="395"/>
                      <a:pt x="183" y="395"/>
                    </a:cubicBezTo>
                    <a:cubicBezTo>
                      <a:pt x="305" y="395"/>
                      <a:pt x="366" y="304"/>
                      <a:pt x="366" y="213"/>
                    </a:cubicBezTo>
                    <a:cubicBezTo>
                      <a:pt x="366" y="91"/>
                      <a:pt x="305"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8" name="Google Shape;5858;p33"/>
              <p:cNvSpPr/>
              <p:nvPr/>
            </p:nvSpPr>
            <p:spPr>
              <a:xfrm>
                <a:off x="542624" y="1667187"/>
                <a:ext cx="12500" cy="12535"/>
              </a:xfrm>
              <a:custGeom>
                <a:avLst/>
                <a:gdLst/>
                <a:ahLst/>
                <a:cxnLst/>
                <a:rect l="l" t="t" r="r" b="b"/>
                <a:pathLst>
                  <a:path w="365" h="366" extrusionOk="0">
                    <a:moveTo>
                      <a:pt x="183" y="1"/>
                    </a:moveTo>
                    <a:cubicBezTo>
                      <a:pt x="61" y="1"/>
                      <a:pt x="0" y="92"/>
                      <a:pt x="0" y="183"/>
                    </a:cubicBezTo>
                    <a:cubicBezTo>
                      <a:pt x="0" y="305"/>
                      <a:pt x="61" y="365"/>
                      <a:pt x="183" y="365"/>
                    </a:cubicBezTo>
                    <a:cubicBezTo>
                      <a:pt x="274" y="365"/>
                      <a:pt x="365" y="305"/>
                      <a:pt x="365" y="183"/>
                    </a:cubicBezTo>
                    <a:cubicBezTo>
                      <a:pt x="365" y="92"/>
                      <a:pt x="27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9" name="Google Shape;5859;p33"/>
              <p:cNvSpPr/>
              <p:nvPr/>
            </p:nvSpPr>
            <p:spPr>
              <a:xfrm>
                <a:off x="474945" y="605399"/>
                <a:ext cx="13562" cy="13596"/>
              </a:xfrm>
              <a:custGeom>
                <a:avLst/>
                <a:gdLst/>
                <a:ahLst/>
                <a:cxnLst/>
                <a:rect l="l" t="t" r="r" b="b"/>
                <a:pathLst>
                  <a:path w="396" h="397" extrusionOk="0">
                    <a:moveTo>
                      <a:pt x="182" y="1"/>
                    </a:moveTo>
                    <a:cubicBezTo>
                      <a:pt x="91" y="1"/>
                      <a:pt x="0" y="92"/>
                      <a:pt x="0" y="214"/>
                    </a:cubicBezTo>
                    <a:cubicBezTo>
                      <a:pt x="0" y="305"/>
                      <a:pt x="91" y="396"/>
                      <a:pt x="182" y="396"/>
                    </a:cubicBezTo>
                    <a:cubicBezTo>
                      <a:pt x="304" y="396"/>
                      <a:pt x="395" y="305"/>
                      <a:pt x="395" y="214"/>
                    </a:cubicBezTo>
                    <a:cubicBezTo>
                      <a:pt x="395" y="92"/>
                      <a:pt x="304" y="1"/>
                      <a:pt x="182"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0" name="Google Shape;5860;p33"/>
              <p:cNvSpPr/>
              <p:nvPr/>
            </p:nvSpPr>
            <p:spPr>
              <a:xfrm>
                <a:off x="501997" y="1653125"/>
                <a:ext cx="12535" cy="13562"/>
              </a:xfrm>
              <a:custGeom>
                <a:avLst/>
                <a:gdLst/>
                <a:ahLst/>
                <a:cxnLst/>
                <a:rect l="l" t="t" r="r" b="b"/>
                <a:pathLst>
                  <a:path w="366" h="396" extrusionOk="0">
                    <a:moveTo>
                      <a:pt x="183" y="1"/>
                    </a:moveTo>
                    <a:cubicBezTo>
                      <a:pt x="92" y="1"/>
                      <a:pt x="1" y="92"/>
                      <a:pt x="1" y="183"/>
                    </a:cubicBezTo>
                    <a:cubicBezTo>
                      <a:pt x="1" y="305"/>
                      <a:pt x="92" y="396"/>
                      <a:pt x="183" y="396"/>
                    </a:cubicBezTo>
                    <a:cubicBezTo>
                      <a:pt x="274" y="396"/>
                      <a:pt x="365" y="305"/>
                      <a:pt x="365" y="183"/>
                    </a:cubicBezTo>
                    <a:cubicBezTo>
                      <a:pt x="365" y="92"/>
                      <a:pt x="27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1" name="Google Shape;5861;p33"/>
              <p:cNvSpPr/>
              <p:nvPr/>
            </p:nvSpPr>
            <p:spPr>
              <a:xfrm>
                <a:off x="509292" y="1475141"/>
                <a:ext cx="13562" cy="12774"/>
              </a:xfrm>
              <a:custGeom>
                <a:avLst/>
                <a:gdLst/>
                <a:ahLst/>
                <a:cxnLst/>
                <a:rect l="l" t="t" r="r" b="b"/>
                <a:pathLst>
                  <a:path w="396" h="373" extrusionOk="0">
                    <a:moveTo>
                      <a:pt x="244" y="0"/>
                    </a:moveTo>
                    <a:cubicBezTo>
                      <a:pt x="122" y="0"/>
                      <a:pt x="31" y="61"/>
                      <a:pt x="0" y="152"/>
                    </a:cubicBezTo>
                    <a:cubicBezTo>
                      <a:pt x="0" y="243"/>
                      <a:pt x="61" y="365"/>
                      <a:pt x="152" y="365"/>
                    </a:cubicBezTo>
                    <a:cubicBezTo>
                      <a:pt x="169" y="370"/>
                      <a:pt x="186" y="373"/>
                      <a:pt x="203" y="373"/>
                    </a:cubicBezTo>
                    <a:cubicBezTo>
                      <a:pt x="283" y="373"/>
                      <a:pt x="365" y="318"/>
                      <a:pt x="365" y="243"/>
                    </a:cubicBezTo>
                    <a:cubicBezTo>
                      <a:pt x="396" y="122"/>
                      <a:pt x="335" y="31"/>
                      <a:pt x="244"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2" name="Google Shape;5862;p33"/>
              <p:cNvSpPr/>
              <p:nvPr/>
            </p:nvSpPr>
            <p:spPr>
              <a:xfrm>
                <a:off x="120994" y="931736"/>
                <a:ext cx="12535" cy="13562"/>
              </a:xfrm>
              <a:custGeom>
                <a:avLst/>
                <a:gdLst/>
                <a:ahLst/>
                <a:cxnLst/>
                <a:rect l="l" t="t" r="r" b="b"/>
                <a:pathLst>
                  <a:path w="366" h="396" extrusionOk="0">
                    <a:moveTo>
                      <a:pt x="183" y="1"/>
                    </a:moveTo>
                    <a:cubicBezTo>
                      <a:pt x="92" y="1"/>
                      <a:pt x="1" y="92"/>
                      <a:pt x="1" y="183"/>
                    </a:cubicBezTo>
                    <a:cubicBezTo>
                      <a:pt x="1" y="305"/>
                      <a:pt x="92" y="396"/>
                      <a:pt x="183" y="396"/>
                    </a:cubicBezTo>
                    <a:cubicBezTo>
                      <a:pt x="274" y="396"/>
                      <a:pt x="366" y="305"/>
                      <a:pt x="366" y="183"/>
                    </a:cubicBezTo>
                    <a:cubicBezTo>
                      <a:pt x="366" y="92"/>
                      <a:pt x="27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3" name="Google Shape;5863;p33"/>
              <p:cNvSpPr/>
              <p:nvPr/>
            </p:nvSpPr>
            <p:spPr>
              <a:xfrm>
                <a:off x="529053" y="1083726"/>
                <a:ext cx="12535" cy="13562"/>
              </a:xfrm>
              <a:custGeom>
                <a:avLst/>
                <a:gdLst/>
                <a:ahLst/>
                <a:cxnLst/>
                <a:rect l="l" t="t" r="r" b="b"/>
                <a:pathLst>
                  <a:path w="366" h="396" extrusionOk="0">
                    <a:moveTo>
                      <a:pt x="183" y="0"/>
                    </a:moveTo>
                    <a:cubicBezTo>
                      <a:pt x="92" y="0"/>
                      <a:pt x="1" y="92"/>
                      <a:pt x="1" y="213"/>
                    </a:cubicBezTo>
                    <a:cubicBezTo>
                      <a:pt x="1" y="304"/>
                      <a:pt x="92" y="396"/>
                      <a:pt x="183" y="396"/>
                    </a:cubicBezTo>
                    <a:cubicBezTo>
                      <a:pt x="305" y="396"/>
                      <a:pt x="366" y="304"/>
                      <a:pt x="366" y="213"/>
                    </a:cubicBezTo>
                    <a:cubicBezTo>
                      <a:pt x="366" y="92"/>
                      <a:pt x="305"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4" name="Google Shape;5864;p33"/>
              <p:cNvSpPr/>
              <p:nvPr/>
            </p:nvSpPr>
            <p:spPr>
              <a:xfrm>
                <a:off x="629026" y="1801978"/>
                <a:ext cx="13562" cy="13562"/>
              </a:xfrm>
              <a:custGeom>
                <a:avLst/>
                <a:gdLst/>
                <a:ahLst/>
                <a:cxnLst/>
                <a:rect l="l" t="t" r="r" b="b"/>
                <a:pathLst>
                  <a:path w="396" h="396" extrusionOk="0">
                    <a:moveTo>
                      <a:pt x="183" y="1"/>
                    </a:moveTo>
                    <a:cubicBezTo>
                      <a:pt x="92" y="1"/>
                      <a:pt x="0" y="92"/>
                      <a:pt x="0" y="183"/>
                    </a:cubicBezTo>
                    <a:cubicBezTo>
                      <a:pt x="0" y="305"/>
                      <a:pt x="92" y="396"/>
                      <a:pt x="183" y="396"/>
                    </a:cubicBezTo>
                    <a:cubicBezTo>
                      <a:pt x="304" y="396"/>
                      <a:pt x="395" y="305"/>
                      <a:pt x="395" y="183"/>
                    </a:cubicBezTo>
                    <a:cubicBezTo>
                      <a:pt x="395" y="92"/>
                      <a:pt x="30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5" name="Google Shape;5865;p33"/>
              <p:cNvSpPr/>
              <p:nvPr/>
            </p:nvSpPr>
            <p:spPr>
              <a:xfrm>
                <a:off x="19010" y="3106328"/>
                <a:ext cx="12535" cy="13562"/>
              </a:xfrm>
              <a:custGeom>
                <a:avLst/>
                <a:gdLst/>
                <a:ahLst/>
                <a:cxnLst/>
                <a:rect l="l" t="t" r="r" b="b"/>
                <a:pathLst>
                  <a:path w="366" h="396" extrusionOk="0">
                    <a:moveTo>
                      <a:pt x="183" y="0"/>
                    </a:moveTo>
                    <a:cubicBezTo>
                      <a:pt x="92" y="0"/>
                      <a:pt x="0" y="92"/>
                      <a:pt x="0" y="213"/>
                    </a:cubicBezTo>
                    <a:cubicBezTo>
                      <a:pt x="0" y="304"/>
                      <a:pt x="92" y="396"/>
                      <a:pt x="183" y="396"/>
                    </a:cubicBezTo>
                    <a:cubicBezTo>
                      <a:pt x="304" y="396"/>
                      <a:pt x="365" y="304"/>
                      <a:pt x="365" y="213"/>
                    </a:cubicBezTo>
                    <a:cubicBezTo>
                      <a:pt x="365" y="92"/>
                      <a:pt x="304"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6" name="Google Shape;5866;p33"/>
              <p:cNvSpPr/>
              <p:nvPr/>
            </p:nvSpPr>
            <p:spPr>
              <a:xfrm>
                <a:off x="492653" y="3066773"/>
                <a:ext cx="12535" cy="12535"/>
              </a:xfrm>
              <a:custGeom>
                <a:avLst/>
                <a:gdLst/>
                <a:ahLst/>
                <a:cxnLst/>
                <a:rect l="l" t="t" r="r" b="b"/>
                <a:pathLst>
                  <a:path w="366" h="366" extrusionOk="0">
                    <a:moveTo>
                      <a:pt x="183" y="0"/>
                    </a:moveTo>
                    <a:cubicBezTo>
                      <a:pt x="92" y="0"/>
                      <a:pt x="0" y="92"/>
                      <a:pt x="0" y="183"/>
                    </a:cubicBezTo>
                    <a:cubicBezTo>
                      <a:pt x="0" y="304"/>
                      <a:pt x="92" y="365"/>
                      <a:pt x="183" y="365"/>
                    </a:cubicBezTo>
                    <a:cubicBezTo>
                      <a:pt x="304" y="365"/>
                      <a:pt x="365" y="304"/>
                      <a:pt x="365" y="183"/>
                    </a:cubicBezTo>
                    <a:cubicBezTo>
                      <a:pt x="365" y="92"/>
                      <a:pt x="304"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7" name="Google Shape;5867;p33"/>
              <p:cNvSpPr/>
              <p:nvPr/>
            </p:nvSpPr>
            <p:spPr>
              <a:xfrm>
                <a:off x="185972" y="2937486"/>
                <a:ext cx="22946" cy="22946"/>
              </a:xfrm>
              <a:custGeom>
                <a:avLst/>
                <a:gdLst/>
                <a:ahLst/>
                <a:cxnLst/>
                <a:rect l="l" t="t" r="r" b="b"/>
                <a:pathLst>
                  <a:path w="670" h="670" extrusionOk="0">
                    <a:moveTo>
                      <a:pt x="335" y="0"/>
                    </a:moveTo>
                    <a:cubicBezTo>
                      <a:pt x="122" y="0"/>
                      <a:pt x="1" y="152"/>
                      <a:pt x="1" y="335"/>
                    </a:cubicBezTo>
                    <a:cubicBezTo>
                      <a:pt x="1" y="517"/>
                      <a:pt x="122" y="669"/>
                      <a:pt x="335" y="669"/>
                    </a:cubicBezTo>
                    <a:cubicBezTo>
                      <a:pt x="517" y="669"/>
                      <a:pt x="669" y="517"/>
                      <a:pt x="669" y="335"/>
                    </a:cubicBezTo>
                    <a:cubicBezTo>
                      <a:pt x="669" y="152"/>
                      <a:pt x="517" y="0"/>
                      <a:pt x="335"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8" name="Google Shape;5868;p33"/>
              <p:cNvSpPr/>
              <p:nvPr/>
            </p:nvSpPr>
            <p:spPr>
              <a:xfrm>
                <a:off x="568648" y="3566444"/>
                <a:ext cx="22946" cy="22912"/>
              </a:xfrm>
              <a:custGeom>
                <a:avLst/>
                <a:gdLst/>
                <a:ahLst/>
                <a:cxnLst/>
                <a:rect l="l" t="t" r="r" b="b"/>
                <a:pathLst>
                  <a:path w="670" h="669" extrusionOk="0">
                    <a:moveTo>
                      <a:pt x="335" y="0"/>
                    </a:moveTo>
                    <a:cubicBezTo>
                      <a:pt x="152" y="0"/>
                      <a:pt x="0" y="152"/>
                      <a:pt x="0" y="335"/>
                    </a:cubicBezTo>
                    <a:cubicBezTo>
                      <a:pt x="0" y="517"/>
                      <a:pt x="152" y="669"/>
                      <a:pt x="335" y="669"/>
                    </a:cubicBezTo>
                    <a:cubicBezTo>
                      <a:pt x="517" y="669"/>
                      <a:pt x="669" y="517"/>
                      <a:pt x="669" y="335"/>
                    </a:cubicBezTo>
                    <a:cubicBezTo>
                      <a:pt x="669" y="152"/>
                      <a:pt x="517" y="0"/>
                      <a:pt x="335"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9" name="Google Shape;5869;p33"/>
              <p:cNvSpPr/>
              <p:nvPr/>
            </p:nvSpPr>
            <p:spPr>
              <a:xfrm>
                <a:off x="3313688" y="309232"/>
                <a:ext cx="45857" cy="45823"/>
              </a:xfrm>
              <a:custGeom>
                <a:avLst/>
                <a:gdLst/>
                <a:ahLst/>
                <a:cxnLst/>
                <a:rect l="l" t="t" r="r" b="b"/>
                <a:pathLst>
                  <a:path w="1339" h="1338" extrusionOk="0">
                    <a:moveTo>
                      <a:pt x="670" y="1"/>
                    </a:moveTo>
                    <a:cubicBezTo>
                      <a:pt x="305" y="1"/>
                      <a:pt x="1" y="274"/>
                      <a:pt x="1" y="669"/>
                    </a:cubicBezTo>
                    <a:cubicBezTo>
                      <a:pt x="1" y="1034"/>
                      <a:pt x="305" y="1338"/>
                      <a:pt x="670" y="1338"/>
                    </a:cubicBezTo>
                    <a:cubicBezTo>
                      <a:pt x="1034" y="1338"/>
                      <a:pt x="1338" y="1034"/>
                      <a:pt x="1338" y="669"/>
                    </a:cubicBezTo>
                    <a:cubicBezTo>
                      <a:pt x="1338" y="274"/>
                      <a:pt x="1034" y="1"/>
                      <a:pt x="670"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0" name="Google Shape;5870;p33"/>
              <p:cNvSpPr/>
              <p:nvPr/>
            </p:nvSpPr>
            <p:spPr>
              <a:xfrm>
                <a:off x="4561838" y="291526"/>
                <a:ext cx="45823" cy="45857"/>
              </a:xfrm>
              <a:custGeom>
                <a:avLst/>
                <a:gdLst/>
                <a:ahLst/>
                <a:cxnLst/>
                <a:rect l="l" t="t" r="r" b="b"/>
                <a:pathLst>
                  <a:path w="1338" h="1339" extrusionOk="0">
                    <a:moveTo>
                      <a:pt x="669" y="1"/>
                    </a:moveTo>
                    <a:cubicBezTo>
                      <a:pt x="274" y="1"/>
                      <a:pt x="0" y="305"/>
                      <a:pt x="0" y="670"/>
                    </a:cubicBezTo>
                    <a:cubicBezTo>
                      <a:pt x="0" y="1034"/>
                      <a:pt x="274" y="1338"/>
                      <a:pt x="669" y="1338"/>
                    </a:cubicBezTo>
                    <a:cubicBezTo>
                      <a:pt x="1034" y="1338"/>
                      <a:pt x="1338" y="1034"/>
                      <a:pt x="1338" y="670"/>
                    </a:cubicBezTo>
                    <a:cubicBezTo>
                      <a:pt x="1338" y="305"/>
                      <a:pt x="1034" y="1"/>
                      <a:pt x="669"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1" name="Google Shape;5871;p33"/>
              <p:cNvSpPr/>
              <p:nvPr/>
            </p:nvSpPr>
            <p:spPr>
              <a:xfrm>
                <a:off x="2849429" y="47958"/>
                <a:ext cx="46885" cy="45823"/>
              </a:xfrm>
              <a:custGeom>
                <a:avLst/>
                <a:gdLst/>
                <a:ahLst/>
                <a:cxnLst/>
                <a:rect l="l" t="t" r="r" b="b"/>
                <a:pathLst>
                  <a:path w="1369" h="1338" extrusionOk="0">
                    <a:moveTo>
                      <a:pt x="699" y="0"/>
                    </a:moveTo>
                    <a:cubicBezTo>
                      <a:pt x="304" y="0"/>
                      <a:pt x="0" y="304"/>
                      <a:pt x="0" y="669"/>
                    </a:cubicBezTo>
                    <a:cubicBezTo>
                      <a:pt x="0" y="1064"/>
                      <a:pt x="304" y="1338"/>
                      <a:pt x="699" y="1338"/>
                    </a:cubicBezTo>
                    <a:cubicBezTo>
                      <a:pt x="1064" y="1338"/>
                      <a:pt x="1368" y="1064"/>
                      <a:pt x="1368" y="669"/>
                    </a:cubicBezTo>
                    <a:cubicBezTo>
                      <a:pt x="1368" y="304"/>
                      <a:pt x="1064" y="0"/>
                      <a:pt x="699"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2" name="Google Shape;5872;p33"/>
              <p:cNvSpPr/>
              <p:nvPr/>
            </p:nvSpPr>
            <p:spPr>
              <a:xfrm>
                <a:off x="5650703" y="385228"/>
                <a:ext cx="45823" cy="45823"/>
              </a:xfrm>
              <a:custGeom>
                <a:avLst/>
                <a:gdLst/>
                <a:ahLst/>
                <a:cxnLst/>
                <a:rect l="l" t="t" r="r" b="b"/>
                <a:pathLst>
                  <a:path w="1338" h="1338" extrusionOk="0">
                    <a:moveTo>
                      <a:pt x="669" y="0"/>
                    </a:moveTo>
                    <a:cubicBezTo>
                      <a:pt x="274" y="0"/>
                      <a:pt x="0" y="304"/>
                      <a:pt x="0" y="669"/>
                    </a:cubicBezTo>
                    <a:cubicBezTo>
                      <a:pt x="0" y="1064"/>
                      <a:pt x="274" y="1338"/>
                      <a:pt x="669" y="1338"/>
                    </a:cubicBezTo>
                    <a:cubicBezTo>
                      <a:pt x="1034" y="1338"/>
                      <a:pt x="1338" y="1064"/>
                      <a:pt x="1338" y="669"/>
                    </a:cubicBezTo>
                    <a:cubicBezTo>
                      <a:pt x="1338" y="304"/>
                      <a:pt x="1034" y="0"/>
                      <a:pt x="669"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3" name="Google Shape;5873;p33"/>
              <p:cNvSpPr/>
              <p:nvPr/>
            </p:nvSpPr>
            <p:spPr>
              <a:xfrm>
                <a:off x="3571846" y="148920"/>
                <a:ext cx="22946" cy="22946"/>
              </a:xfrm>
              <a:custGeom>
                <a:avLst/>
                <a:gdLst/>
                <a:ahLst/>
                <a:cxnLst/>
                <a:rect l="l" t="t" r="r" b="b"/>
                <a:pathLst>
                  <a:path w="670" h="670" extrusionOk="0">
                    <a:moveTo>
                      <a:pt x="335" y="1"/>
                    </a:moveTo>
                    <a:cubicBezTo>
                      <a:pt x="153" y="1"/>
                      <a:pt x="1" y="122"/>
                      <a:pt x="1" y="335"/>
                    </a:cubicBezTo>
                    <a:cubicBezTo>
                      <a:pt x="1" y="517"/>
                      <a:pt x="153" y="669"/>
                      <a:pt x="335" y="669"/>
                    </a:cubicBezTo>
                    <a:cubicBezTo>
                      <a:pt x="518" y="669"/>
                      <a:pt x="670" y="517"/>
                      <a:pt x="670" y="335"/>
                    </a:cubicBezTo>
                    <a:cubicBezTo>
                      <a:pt x="670" y="122"/>
                      <a:pt x="518" y="1"/>
                      <a:pt x="335"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4" name="Google Shape;5874;p33"/>
              <p:cNvSpPr/>
              <p:nvPr/>
            </p:nvSpPr>
            <p:spPr>
              <a:xfrm>
                <a:off x="4044461" y="89603"/>
                <a:ext cx="22946" cy="22912"/>
              </a:xfrm>
              <a:custGeom>
                <a:avLst/>
                <a:gdLst/>
                <a:ahLst/>
                <a:cxnLst/>
                <a:rect l="l" t="t" r="r" b="b"/>
                <a:pathLst>
                  <a:path w="670" h="669" extrusionOk="0">
                    <a:moveTo>
                      <a:pt x="335" y="0"/>
                    </a:moveTo>
                    <a:cubicBezTo>
                      <a:pt x="153" y="0"/>
                      <a:pt x="1" y="122"/>
                      <a:pt x="1" y="334"/>
                    </a:cubicBezTo>
                    <a:cubicBezTo>
                      <a:pt x="1" y="517"/>
                      <a:pt x="153" y="669"/>
                      <a:pt x="335" y="669"/>
                    </a:cubicBezTo>
                    <a:cubicBezTo>
                      <a:pt x="517" y="669"/>
                      <a:pt x="669" y="517"/>
                      <a:pt x="669" y="334"/>
                    </a:cubicBezTo>
                    <a:cubicBezTo>
                      <a:pt x="669" y="122"/>
                      <a:pt x="517" y="0"/>
                      <a:pt x="335"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5" name="Google Shape;5875;p33"/>
              <p:cNvSpPr/>
              <p:nvPr/>
            </p:nvSpPr>
            <p:spPr>
              <a:xfrm>
                <a:off x="1712655" y="627262"/>
                <a:ext cx="12535" cy="12535"/>
              </a:xfrm>
              <a:custGeom>
                <a:avLst/>
                <a:gdLst/>
                <a:ahLst/>
                <a:cxnLst/>
                <a:rect l="l" t="t" r="r" b="b"/>
                <a:pathLst>
                  <a:path w="366" h="366" extrusionOk="0">
                    <a:moveTo>
                      <a:pt x="183" y="1"/>
                    </a:moveTo>
                    <a:cubicBezTo>
                      <a:pt x="92" y="1"/>
                      <a:pt x="1" y="92"/>
                      <a:pt x="1" y="183"/>
                    </a:cubicBezTo>
                    <a:cubicBezTo>
                      <a:pt x="1" y="305"/>
                      <a:pt x="92" y="365"/>
                      <a:pt x="183" y="365"/>
                    </a:cubicBezTo>
                    <a:cubicBezTo>
                      <a:pt x="305" y="365"/>
                      <a:pt x="366" y="305"/>
                      <a:pt x="366" y="183"/>
                    </a:cubicBezTo>
                    <a:cubicBezTo>
                      <a:pt x="366" y="92"/>
                      <a:pt x="305"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6" name="Google Shape;5876;p33"/>
              <p:cNvSpPr/>
              <p:nvPr/>
            </p:nvSpPr>
            <p:spPr>
              <a:xfrm>
                <a:off x="1337910" y="116645"/>
                <a:ext cx="12535" cy="12535"/>
              </a:xfrm>
              <a:custGeom>
                <a:avLst/>
                <a:gdLst/>
                <a:ahLst/>
                <a:cxnLst/>
                <a:rect l="l" t="t" r="r" b="b"/>
                <a:pathLst>
                  <a:path w="366" h="366" extrusionOk="0">
                    <a:moveTo>
                      <a:pt x="183" y="1"/>
                    </a:moveTo>
                    <a:cubicBezTo>
                      <a:pt x="61" y="1"/>
                      <a:pt x="0" y="62"/>
                      <a:pt x="0" y="183"/>
                    </a:cubicBezTo>
                    <a:cubicBezTo>
                      <a:pt x="0" y="275"/>
                      <a:pt x="61" y="366"/>
                      <a:pt x="183" y="366"/>
                    </a:cubicBezTo>
                    <a:cubicBezTo>
                      <a:pt x="274" y="366"/>
                      <a:pt x="365" y="275"/>
                      <a:pt x="365" y="183"/>
                    </a:cubicBezTo>
                    <a:cubicBezTo>
                      <a:pt x="365" y="62"/>
                      <a:pt x="27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7" name="Google Shape;5877;p33"/>
              <p:cNvSpPr/>
              <p:nvPr/>
            </p:nvSpPr>
            <p:spPr>
              <a:xfrm>
                <a:off x="1743889" y="301431"/>
                <a:ext cx="22946" cy="22946"/>
              </a:xfrm>
              <a:custGeom>
                <a:avLst/>
                <a:gdLst/>
                <a:ahLst/>
                <a:cxnLst/>
                <a:rect l="l" t="t" r="r" b="b"/>
                <a:pathLst>
                  <a:path w="670" h="670" extrusionOk="0">
                    <a:moveTo>
                      <a:pt x="335" y="1"/>
                    </a:moveTo>
                    <a:cubicBezTo>
                      <a:pt x="153" y="1"/>
                      <a:pt x="1" y="153"/>
                      <a:pt x="1" y="335"/>
                    </a:cubicBezTo>
                    <a:cubicBezTo>
                      <a:pt x="1" y="517"/>
                      <a:pt x="153" y="669"/>
                      <a:pt x="335" y="669"/>
                    </a:cubicBezTo>
                    <a:cubicBezTo>
                      <a:pt x="518" y="669"/>
                      <a:pt x="670" y="517"/>
                      <a:pt x="670" y="335"/>
                    </a:cubicBezTo>
                    <a:cubicBezTo>
                      <a:pt x="670" y="153"/>
                      <a:pt x="518" y="1"/>
                      <a:pt x="335"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8" name="Google Shape;5878;p33"/>
              <p:cNvSpPr/>
              <p:nvPr/>
            </p:nvSpPr>
            <p:spPr>
              <a:xfrm>
                <a:off x="5109387" y="55253"/>
                <a:ext cx="22946" cy="22912"/>
              </a:xfrm>
              <a:custGeom>
                <a:avLst/>
                <a:gdLst/>
                <a:ahLst/>
                <a:cxnLst/>
                <a:rect l="l" t="t" r="r" b="b"/>
                <a:pathLst>
                  <a:path w="670" h="669" extrusionOk="0">
                    <a:moveTo>
                      <a:pt x="335" y="0"/>
                    </a:moveTo>
                    <a:cubicBezTo>
                      <a:pt x="152" y="0"/>
                      <a:pt x="0" y="152"/>
                      <a:pt x="0" y="334"/>
                    </a:cubicBezTo>
                    <a:cubicBezTo>
                      <a:pt x="0" y="517"/>
                      <a:pt x="152" y="669"/>
                      <a:pt x="335" y="669"/>
                    </a:cubicBezTo>
                    <a:cubicBezTo>
                      <a:pt x="517" y="669"/>
                      <a:pt x="669" y="517"/>
                      <a:pt x="669" y="334"/>
                    </a:cubicBezTo>
                    <a:cubicBezTo>
                      <a:pt x="669" y="152"/>
                      <a:pt x="517" y="0"/>
                      <a:pt x="335"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9" name="Google Shape;5879;p33"/>
              <p:cNvSpPr/>
              <p:nvPr/>
            </p:nvSpPr>
            <p:spPr>
              <a:xfrm>
                <a:off x="1853218" y="-5107"/>
                <a:ext cx="46885" cy="45823"/>
              </a:xfrm>
              <a:custGeom>
                <a:avLst/>
                <a:gdLst/>
                <a:ahLst/>
                <a:cxnLst/>
                <a:rect l="l" t="t" r="r" b="b"/>
                <a:pathLst>
                  <a:path w="1369" h="1338" extrusionOk="0">
                    <a:moveTo>
                      <a:pt x="670" y="0"/>
                    </a:moveTo>
                    <a:cubicBezTo>
                      <a:pt x="305" y="0"/>
                      <a:pt x="1" y="304"/>
                      <a:pt x="1" y="669"/>
                    </a:cubicBezTo>
                    <a:cubicBezTo>
                      <a:pt x="1" y="1033"/>
                      <a:pt x="305" y="1337"/>
                      <a:pt x="670" y="1337"/>
                    </a:cubicBezTo>
                    <a:cubicBezTo>
                      <a:pt x="1065" y="1337"/>
                      <a:pt x="1369" y="1064"/>
                      <a:pt x="1369" y="669"/>
                    </a:cubicBezTo>
                    <a:cubicBezTo>
                      <a:pt x="1369" y="304"/>
                      <a:pt x="1065" y="0"/>
                      <a:pt x="670"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0" name="Google Shape;5880;p33"/>
              <p:cNvSpPr/>
              <p:nvPr/>
            </p:nvSpPr>
            <p:spPr>
              <a:xfrm>
                <a:off x="1309848" y="91677"/>
                <a:ext cx="45823" cy="45857"/>
              </a:xfrm>
              <a:custGeom>
                <a:avLst/>
                <a:gdLst/>
                <a:ahLst/>
                <a:cxnLst/>
                <a:rect l="l" t="t" r="r" b="b"/>
                <a:pathLst>
                  <a:path w="1338" h="1339" extrusionOk="0">
                    <a:moveTo>
                      <a:pt x="669" y="1"/>
                    </a:moveTo>
                    <a:cubicBezTo>
                      <a:pt x="304" y="1"/>
                      <a:pt x="0" y="305"/>
                      <a:pt x="0" y="670"/>
                    </a:cubicBezTo>
                    <a:cubicBezTo>
                      <a:pt x="0" y="1065"/>
                      <a:pt x="304" y="1338"/>
                      <a:pt x="669" y="1338"/>
                    </a:cubicBezTo>
                    <a:cubicBezTo>
                      <a:pt x="1034" y="1338"/>
                      <a:pt x="1338" y="1065"/>
                      <a:pt x="1338" y="670"/>
                    </a:cubicBezTo>
                    <a:cubicBezTo>
                      <a:pt x="1338" y="305"/>
                      <a:pt x="1034" y="1"/>
                      <a:pt x="669"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1" name="Google Shape;5881;p33"/>
              <p:cNvSpPr/>
              <p:nvPr/>
            </p:nvSpPr>
            <p:spPr>
              <a:xfrm>
                <a:off x="469756" y="1022318"/>
                <a:ext cx="46885" cy="45823"/>
              </a:xfrm>
              <a:custGeom>
                <a:avLst/>
                <a:gdLst/>
                <a:ahLst/>
                <a:cxnLst/>
                <a:rect l="l" t="t" r="r" b="b"/>
                <a:pathLst>
                  <a:path w="1369" h="1338" extrusionOk="0">
                    <a:moveTo>
                      <a:pt x="700" y="0"/>
                    </a:moveTo>
                    <a:cubicBezTo>
                      <a:pt x="305" y="0"/>
                      <a:pt x="1" y="274"/>
                      <a:pt x="1" y="669"/>
                    </a:cubicBezTo>
                    <a:cubicBezTo>
                      <a:pt x="1" y="1034"/>
                      <a:pt x="305" y="1338"/>
                      <a:pt x="700" y="1338"/>
                    </a:cubicBezTo>
                    <a:cubicBezTo>
                      <a:pt x="1065" y="1338"/>
                      <a:pt x="1369" y="1034"/>
                      <a:pt x="1369" y="669"/>
                    </a:cubicBezTo>
                    <a:cubicBezTo>
                      <a:pt x="1369" y="274"/>
                      <a:pt x="1065" y="0"/>
                      <a:pt x="700"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2" name="Google Shape;5882;p33"/>
              <p:cNvSpPr/>
              <p:nvPr/>
            </p:nvSpPr>
            <p:spPr>
              <a:xfrm>
                <a:off x="367716" y="260835"/>
                <a:ext cx="22946" cy="22946"/>
              </a:xfrm>
              <a:custGeom>
                <a:avLst/>
                <a:gdLst/>
                <a:ahLst/>
                <a:cxnLst/>
                <a:rect l="l" t="t" r="r" b="b"/>
                <a:pathLst>
                  <a:path w="670" h="670" extrusionOk="0">
                    <a:moveTo>
                      <a:pt x="335" y="1"/>
                    </a:moveTo>
                    <a:cubicBezTo>
                      <a:pt x="152" y="1"/>
                      <a:pt x="0" y="153"/>
                      <a:pt x="0" y="335"/>
                    </a:cubicBezTo>
                    <a:cubicBezTo>
                      <a:pt x="0" y="518"/>
                      <a:pt x="152" y="670"/>
                      <a:pt x="335" y="670"/>
                    </a:cubicBezTo>
                    <a:cubicBezTo>
                      <a:pt x="517" y="670"/>
                      <a:pt x="669" y="518"/>
                      <a:pt x="669" y="335"/>
                    </a:cubicBezTo>
                    <a:cubicBezTo>
                      <a:pt x="669" y="153"/>
                      <a:pt x="517" y="1"/>
                      <a:pt x="335"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3" name="Google Shape;5883;p33"/>
              <p:cNvSpPr/>
              <p:nvPr/>
            </p:nvSpPr>
            <p:spPr>
              <a:xfrm>
                <a:off x="1376447" y="15157"/>
                <a:ext cx="22912" cy="22946"/>
              </a:xfrm>
              <a:custGeom>
                <a:avLst/>
                <a:gdLst/>
                <a:ahLst/>
                <a:cxnLst/>
                <a:rect l="l" t="t" r="r" b="b"/>
                <a:pathLst>
                  <a:path w="669" h="670" extrusionOk="0">
                    <a:moveTo>
                      <a:pt x="334" y="1"/>
                    </a:moveTo>
                    <a:cubicBezTo>
                      <a:pt x="152" y="1"/>
                      <a:pt x="0" y="153"/>
                      <a:pt x="0" y="335"/>
                    </a:cubicBezTo>
                    <a:cubicBezTo>
                      <a:pt x="0" y="518"/>
                      <a:pt x="152" y="670"/>
                      <a:pt x="334" y="670"/>
                    </a:cubicBezTo>
                    <a:cubicBezTo>
                      <a:pt x="517" y="670"/>
                      <a:pt x="669" y="518"/>
                      <a:pt x="669" y="335"/>
                    </a:cubicBezTo>
                    <a:cubicBezTo>
                      <a:pt x="669" y="123"/>
                      <a:pt x="517" y="1"/>
                      <a:pt x="334"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4" name="Google Shape;5884;p33"/>
              <p:cNvSpPr/>
              <p:nvPr/>
            </p:nvSpPr>
            <p:spPr>
              <a:xfrm>
                <a:off x="8505044" y="2919437"/>
                <a:ext cx="12535" cy="12535"/>
              </a:xfrm>
              <a:custGeom>
                <a:avLst/>
                <a:gdLst/>
                <a:ahLst/>
                <a:cxnLst/>
                <a:rect l="l" t="t" r="r" b="b"/>
                <a:pathLst>
                  <a:path w="366" h="366" extrusionOk="0">
                    <a:moveTo>
                      <a:pt x="183" y="0"/>
                    </a:moveTo>
                    <a:cubicBezTo>
                      <a:pt x="92" y="0"/>
                      <a:pt x="1" y="61"/>
                      <a:pt x="1" y="183"/>
                    </a:cubicBezTo>
                    <a:cubicBezTo>
                      <a:pt x="1" y="274"/>
                      <a:pt x="92" y="365"/>
                      <a:pt x="183" y="365"/>
                    </a:cubicBezTo>
                    <a:cubicBezTo>
                      <a:pt x="274" y="365"/>
                      <a:pt x="366" y="274"/>
                      <a:pt x="366" y="183"/>
                    </a:cubicBezTo>
                    <a:cubicBezTo>
                      <a:pt x="366" y="61"/>
                      <a:pt x="274"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5" name="Google Shape;5885;p33"/>
              <p:cNvSpPr/>
              <p:nvPr/>
            </p:nvSpPr>
            <p:spPr>
              <a:xfrm>
                <a:off x="8468605" y="3331674"/>
                <a:ext cx="12535" cy="13562"/>
              </a:xfrm>
              <a:custGeom>
                <a:avLst/>
                <a:gdLst/>
                <a:ahLst/>
                <a:cxnLst/>
                <a:rect l="l" t="t" r="r" b="b"/>
                <a:pathLst>
                  <a:path w="366" h="396" extrusionOk="0">
                    <a:moveTo>
                      <a:pt x="183" y="0"/>
                    </a:moveTo>
                    <a:cubicBezTo>
                      <a:pt x="92" y="0"/>
                      <a:pt x="1" y="91"/>
                      <a:pt x="1" y="213"/>
                    </a:cubicBezTo>
                    <a:cubicBezTo>
                      <a:pt x="1" y="304"/>
                      <a:pt x="92" y="395"/>
                      <a:pt x="183" y="395"/>
                    </a:cubicBezTo>
                    <a:cubicBezTo>
                      <a:pt x="275" y="395"/>
                      <a:pt x="366" y="304"/>
                      <a:pt x="366" y="213"/>
                    </a:cubicBezTo>
                    <a:cubicBezTo>
                      <a:pt x="366" y="91"/>
                      <a:pt x="275"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6" name="Google Shape;5886;p33"/>
              <p:cNvSpPr/>
              <p:nvPr/>
            </p:nvSpPr>
            <p:spPr>
              <a:xfrm>
                <a:off x="8506106" y="3762610"/>
                <a:ext cx="13562" cy="13596"/>
              </a:xfrm>
              <a:custGeom>
                <a:avLst/>
                <a:gdLst/>
                <a:ahLst/>
                <a:cxnLst/>
                <a:rect l="l" t="t" r="r" b="b"/>
                <a:pathLst>
                  <a:path w="396" h="397" extrusionOk="0">
                    <a:moveTo>
                      <a:pt x="183" y="1"/>
                    </a:moveTo>
                    <a:cubicBezTo>
                      <a:pt x="91" y="1"/>
                      <a:pt x="0" y="92"/>
                      <a:pt x="0" y="183"/>
                    </a:cubicBezTo>
                    <a:cubicBezTo>
                      <a:pt x="0" y="305"/>
                      <a:pt x="91" y="396"/>
                      <a:pt x="183" y="396"/>
                    </a:cubicBezTo>
                    <a:cubicBezTo>
                      <a:pt x="304" y="396"/>
                      <a:pt x="395" y="305"/>
                      <a:pt x="395" y="183"/>
                    </a:cubicBezTo>
                    <a:cubicBezTo>
                      <a:pt x="395" y="92"/>
                      <a:pt x="30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7" name="Google Shape;5887;p33"/>
              <p:cNvSpPr/>
              <p:nvPr/>
            </p:nvSpPr>
            <p:spPr>
              <a:xfrm>
                <a:off x="1129725" y="314438"/>
                <a:ext cx="12535" cy="13562"/>
              </a:xfrm>
              <a:custGeom>
                <a:avLst/>
                <a:gdLst/>
                <a:ahLst/>
                <a:cxnLst/>
                <a:rect l="l" t="t" r="r" b="b"/>
                <a:pathLst>
                  <a:path w="366" h="396" extrusionOk="0">
                    <a:moveTo>
                      <a:pt x="183" y="1"/>
                    </a:moveTo>
                    <a:cubicBezTo>
                      <a:pt x="92" y="1"/>
                      <a:pt x="1" y="92"/>
                      <a:pt x="1" y="213"/>
                    </a:cubicBezTo>
                    <a:cubicBezTo>
                      <a:pt x="1" y="304"/>
                      <a:pt x="92" y="396"/>
                      <a:pt x="183" y="396"/>
                    </a:cubicBezTo>
                    <a:cubicBezTo>
                      <a:pt x="305" y="396"/>
                      <a:pt x="365" y="304"/>
                      <a:pt x="365" y="213"/>
                    </a:cubicBezTo>
                    <a:cubicBezTo>
                      <a:pt x="365" y="92"/>
                      <a:pt x="305"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8" name="Google Shape;5888;p33"/>
              <p:cNvSpPr/>
              <p:nvPr/>
            </p:nvSpPr>
            <p:spPr>
              <a:xfrm>
                <a:off x="8913103" y="3672060"/>
                <a:ext cx="12535" cy="12535"/>
              </a:xfrm>
              <a:custGeom>
                <a:avLst/>
                <a:gdLst/>
                <a:ahLst/>
                <a:cxnLst/>
                <a:rect l="l" t="t" r="r" b="b"/>
                <a:pathLst>
                  <a:path w="366" h="366" extrusionOk="0">
                    <a:moveTo>
                      <a:pt x="183" y="0"/>
                    </a:moveTo>
                    <a:cubicBezTo>
                      <a:pt x="92" y="0"/>
                      <a:pt x="1" y="92"/>
                      <a:pt x="1" y="183"/>
                    </a:cubicBezTo>
                    <a:cubicBezTo>
                      <a:pt x="1" y="304"/>
                      <a:pt x="92" y="365"/>
                      <a:pt x="183" y="365"/>
                    </a:cubicBezTo>
                    <a:cubicBezTo>
                      <a:pt x="305" y="365"/>
                      <a:pt x="366" y="304"/>
                      <a:pt x="366" y="183"/>
                    </a:cubicBezTo>
                    <a:cubicBezTo>
                      <a:pt x="366" y="92"/>
                      <a:pt x="305"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9" name="Google Shape;5889;p33"/>
              <p:cNvSpPr/>
              <p:nvPr/>
            </p:nvSpPr>
            <p:spPr>
              <a:xfrm>
                <a:off x="9104649" y="3572126"/>
                <a:ext cx="12535" cy="13562"/>
              </a:xfrm>
              <a:custGeom>
                <a:avLst/>
                <a:gdLst/>
                <a:ahLst/>
                <a:cxnLst/>
                <a:rect l="l" t="t" r="r" b="b"/>
                <a:pathLst>
                  <a:path w="366" h="396" extrusionOk="0">
                    <a:moveTo>
                      <a:pt x="183" y="1"/>
                    </a:moveTo>
                    <a:cubicBezTo>
                      <a:pt x="92" y="1"/>
                      <a:pt x="1" y="92"/>
                      <a:pt x="1" y="183"/>
                    </a:cubicBezTo>
                    <a:cubicBezTo>
                      <a:pt x="1" y="304"/>
                      <a:pt x="92" y="396"/>
                      <a:pt x="183" y="396"/>
                    </a:cubicBezTo>
                    <a:cubicBezTo>
                      <a:pt x="305" y="396"/>
                      <a:pt x="365" y="304"/>
                      <a:pt x="365" y="183"/>
                    </a:cubicBezTo>
                    <a:cubicBezTo>
                      <a:pt x="365" y="92"/>
                      <a:pt x="305"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0" name="Google Shape;5890;p33"/>
              <p:cNvSpPr/>
              <p:nvPr/>
            </p:nvSpPr>
            <p:spPr>
              <a:xfrm>
                <a:off x="9068210" y="3451369"/>
                <a:ext cx="12535" cy="12535"/>
              </a:xfrm>
              <a:custGeom>
                <a:avLst/>
                <a:gdLst/>
                <a:ahLst/>
                <a:cxnLst/>
                <a:rect l="l" t="t" r="r" b="b"/>
                <a:pathLst>
                  <a:path w="366" h="366" extrusionOk="0">
                    <a:moveTo>
                      <a:pt x="183" y="1"/>
                    </a:moveTo>
                    <a:cubicBezTo>
                      <a:pt x="92" y="1"/>
                      <a:pt x="1" y="92"/>
                      <a:pt x="1" y="183"/>
                    </a:cubicBezTo>
                    <a:cubicBezTo>
                      <a:pt x="1" y="305"/>
                      <a:pt x="92" y="365"/>
                      <a:pt x="183" y="365"/>
                    </a:cubicBezTo>
                    <a:cubicBezTo>
                      <a:pt x="305" y="365"/>
                      <a:pt x="366" y="305"/>
                      <a:pt x="366" y="183"/>
                    </a:cubicBezTo>
                    <a:cubicBezTo>
                      <a:pt x="366" y="92"/>
                      <a:pt x="305"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1" name="Google Shape;5891;p33"/>
              <p:cNvSpPr/>
              <p:nvPr/>
            </p:nvSpPr>
            <p:spPr>
              <a:xfrm>
                <a:off x="8209402" y="990038"/>
                <a:ext cx="13562" cy="12500"/>
              </a:xfrm>
              <a:custGeom>
                <a:avLst/>
                <a:gdLst/>
                <a:ahLst/>
                <a:cxnLst/>
                <a:rect l="l" t="t" r="r" b="b"/>
                <a:pathLst>
                  <a:path w="396" h="365" extrusionOk="0">
                    <a:moveTo>
                      <a:pt x="183" y="0"/>
                    </a:moveTo>
                    <a:cubicBezTo>
                      <a:pt x="92" y="0"/>
                      <a:pt x="1" y="91"/>
                      <a:pt x="1" y="183"/>
                    </a:cubicBezTo>
                    <a:cubicBezTo>
                      <a:pt x="1" y="304"/>
                      <a:pt x="92" y="365"/>
                      <a:pt x="183" y="365"/>
                    </a:cubicBezTo>
                    <a:cubicBezTo>
                      <a:pt x="305" y="365"/>
                      <a:pt x="396" y="304"/>
                      <a:pt x="396" y="183"/>
                    </a:cubicBezTo>
                    <a:cubicBezTo>
                      <a:pt x="396" y="91"/>
                      <a:pt x="305"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2" name="Google Shape;5892;p33"/>
              <p:cNvSpPr/>
              <p:nvPr/>
            </p:nvSpPr>
            <p:spPr>
              <a:xfrm>
                <a:off x="8172963" y="1403303"/>
                <a:ext cx="13596" cy="12535"/>
              </a:xfrm>
              <a:custGeom>
                <a:avLst/>
                <a:gdLst/>
                <a:ahLst/>
                <a:cxnLst/>
                <a:rect l="l" t="t" r="r" b="b"/>
                <a:pathLst>
                  <a:path w="397" h="366" extrusionOk="0">
                    <a:moveTo>
                      <a:pt x="214" y="0"/>
                    </a:moveTo>
                    <a:cubicBezTo>
                      <a:pt x="92" y="0"/>
                      <a:pt x="1" y="91"/>
                      <a:pt x="1" y="183"/>
                    </a:cubicBezTo>
                    <a:cubicBezTo>
                      <a:pt x="1" y="304"/>
                      <a:pt x="92" y="365"/>
                      <a:pt x="214" y="365"/>
                    </a:cubicBezTo>
                    <a:cubicBezTo>
                      <a:pt x="305" y="365"/>
                      <a:pt x="396" y="304"/>
                      <a:pt x="396" y="183"/>
                    </a:cubicBezTo>
                    <a:cubicBezTo>
                      <a:pt x="396" y="91"/>
                      <a:pt x="305" y="0"/>
                      <a:pt x="214"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3" name="Google Shape;5893;p33"/>
              <p:cNvSpPr/>
              <p:nvPr/>
            </p:nvSpPr>
            <p:spPr>
              <a:xfrm>
                <a:off x="996466" y="152578"/>
                <a:ext cx="12535" cy="13562"/>
              </a:xfrm>
              <a:custGeom>
                <a:avLst/>
                <a:gdLst/>
                <a:ahLst/>
                <a:cxnLst/>
                <a:rect l="l" t="t" r="r" b="b"/>
                <a:pathLst>
                  <a:path w="366" h="396" extrusionOk="0">
                    <a:moveTo>
                      <a:pt x="183" y="1"/>
                    </a:moveTo>
                    <a:cubicBezTo>
                      <a:pt x="92" y="1"/>
                      <a:pt x="0" y="92"/>
                      <a:pt x="0" y="183"/>
                    </a:cubicBezTo>
                    <a:cubicBezTo>
                      <a:pt x="0" y="305"/>
                      <a:pt x="92" y="396"/>
                      <a:pt x="183" y="396"/>
                    </a:cubicBezTo>
                    <a:cubicBezTo>
                      <a:pt x="304" y="396"/>
                      <a:pt x="365" y="305"/>
                      <a:pt x="365" y="183"/>
                    </a:cubicBezTo>
                    <a:cubicBezTo>
                      <a:pt x="365" y="92"/>
                      <a:pt x="30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4" name="Google Shape;5894;p33"/>
              <p:cNvSpPr/>
              <p:nvPr/>
            </p:nvSpPr>
            <p:spPr>
              <a:xfrm>
                <a:off x="8110530" y="330055"/>
                <a:ext cx="12500" cy="13562"/>
              </a:xfrm>
              <a:custGeom>
                <a:avLst/>
                <a:gdLst/>
                <a:ahLst/>
                <a:cxnLst/>
                <a:rect l="l" t="t" r="r" b="b"/>
                <a:pathLst>
                  <a:path w="365" h="396" extrusionOk="0">
                    <a:moveTo>
                      <a:pt x="183" y="0"/>
                    </a:moveTo>
                    <a:cubicBezTo>
                      <a:pt x="91" y="0"/>
                      <a:pt x="0" y="92"/>
                      <a:pt x="0" y="183"/>
                    </a:cubicBezTo>
                    <a:cubicBezTo>
                      <a:pt x="0" y="304"/>
                      <a:pt x="91" y="396"/>
                      <a:pt x="183" y="396"/>
                    </a:cubicBezTo>
                    <a:cubicBezTo>
                      <a:pt x="304" y="396"/>
                      <a:pt x="365" y="304"/>
                      <a:pt x="365" y="183"/>
                    </a:cubicBezTo>
                    <a:cubicBezTo>
                      <a:pt x="365" y="92"/>
                      <a:pt x="304"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5" name="Google Shape;5895;p33"/>
              <p:cNvSpPr/>
              <p:nvPr/>
            </p:nvSpPr>
            <p:spPr>
              <a:xfrm>
                <a:off x="8873564" y="97925"/>
                <a:ext cx="22912" cy="22912"/>
              </a:xfrm>
              <a:custGeom>
                <a:avLst/>
                <a:gdLst/>
                <a:ahLst/>
                <a:cxnLst/>
                <a:rect l="l" t="t" r="r" b="b"/>
                <a:pathLst>
                  <a:path w="669" h="669" extrusionOk="0">
                    <a:moveTo>
                      <a:pt x="335" y="0"/>
                    </a:moveTo>
                    <a:cubicBezTo>
                      <a:pt x="152" y="0"/>
                      <a:pt x="0" y="152"/>
                      <a:pt x="0" y="335"/>
                    </a:cubicBezTo>
                    <a:cubicBezTo>
                      <a:pt x="0" y="517"/>
                      <a:pt x="152" y="669"/>
                      <a:pt x="335" y="669"/>
                    </a:cubicBezTo>
                    <a:cubicBezTo>
                      <a:pt x="517" y="669"/>
                      <a:pt x="669" y="517"/>
                      <a:pt x="669" y="335"/>
                    </a:cubicBezTo>
                    <a:cubicBezTo>
                      <a:pt x="669" y="152"/>
                      <a:pt x="517" y="0"/>
                      <a:pt x="335"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6" name="Google Shape;5896;p33"/>
              <p:cNvSpPr/>
              <p:nvPr/>
            </p:nvSpPr>
            <p:spPr>
              <a:xfrm>
                <a:off x="8815275" y="1030622"/>
                <a:ext cx="22912" cy="22946"/>
              </a:xfrm>
              <a:custGeom>
                <a:avLst/>
                <a:gdLst/>
                <a:ahLst/>
                <a:cxnLst/>
                <a:rect l="l" t="t" r="r" b="b"/>
                <a:pathLst>
                  <a:path w="669" h="670" extrusionOk="0">
                    <a:moveTo>
                      <a:pt x="334" y="1"/>
                    </a:moveTo>
                    <a:cubicBezTo>
                      <a:pt x="152" y="1"/>
                      <a:pt x="0" y="153"/>
                      <a:pt x="0" y="335"/>
                    </a:cubicBezTo>
                    <a:cubicBezTo>
                      <a:pt x="0" y="517"/>
                      <a:pt x="152" y="669"/>
                      <a:pt x="334" y="669"/>
                    </a:cubicBezTo>
                    <a:cubicBezTo>
                      <a:pt x="517" y="669"/>
                      <a:pt x="669" y="517"/>
                      <a:pt x="669" y="335"/>
                    </a:cubicBezTo>
                    <a:cubicBezTo>
                      <a:pt x="669" y="153"/>
                      <a:pt x="517" y="1"/>
                      <a:pt x="334"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7" name="Google Shape;5897;p33"/>
              <p:cNvSpPr/>
              <p:nvPr/>
            </p:nvSpPr>
            <p:spPr>
              <a:xfrm>
                <a:off x="8521705" y="1592760"/>
                <a:ext cx="22946" cy="22912"/>
              </a:xfrm>
              <a:custGeom>
                <a:avLst/>
                <a:gdLst/>
                <a:ahLst/>
                <a:cxnLst/>
                <a:rect l="l" t="t" r="r" b="b"/>
                <a:pathLst>
                  <a:path w="670" h="669" extrusionOk="0">
                    <a:moveTo>
                      <a:pt x="335" y="0"/>
                    </a:moveTo>
                    <a:cubicBezTo>
                      <a:pt x="153" y="0"/>
                      <a:pt x="1" y="152"/>
                      <a:pt x="1" y="335"/>
                    </a:cubicBezTo>
                    <a:cubicBezTo>
                      <a:pt x="1" y="517"/>
                      <a:pt x="153" y="669"/>
                      <a:pt x="335" y="669"/>
                    </a:cubicBezTo>
                    <a:cubicBezTo>
                      <a:pt x="517" y="669"/>
                      <a:pt x="669" y="517"/>
                      <a:pt x="669" y="335"/>
                    </a:cubicBezTo>
                    <a:cubicBezTo>
                      <a:pt x="669" y="152"/>
                      <a:pt x="517" y="0"/>
                      <a:pt x="335"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8" name="Google Shape;5898;p33"/>
              <p:cNvSpPr/>
              <p:nvPr/>
            </p:nvSpPr>
            <p:spPr>
              <a:xfrm>
                <a:off x="9054699" y="1170112"/>
                <a:ext cx="12500" cy="13562"/>
              </a:xfrm>
              <a:custGeom>
                <a:avLst/>
                <a:gdLst/>
                <a:ahLst/>
                <a:cxnLst/>
                <a:rect l="l" t="t" r="r" b="b"/>
                <a:pathLst>
                  <a:path w="365" h="396" extrusionOk="0">
                    <a:moveTo>
                      <a:pt x="183" y="1"/>
                    </a:moveTo>
                    <a:cubicBezTo>
                      <a:pt x="91" y="1"/>
                      <a:pt x="0" y="92"/>
                      <a:pt x="0" y="213"/>
                    </a:cubicBezTo>
                    <a:cubicBezTo>
                      <a:pt x="0" y="305"/>
                      <a:pt x="91" y="396"/>
                      <a:pt x="183" y="396"/>
                    </a:cubicBezTo>
                    <a:cubicBezTo>
                      <a:pt x="304" y="396"/>
                      <a:pt x="365" y="305"/>
                      <a:pt x="365" y="213"/>
                    </a:cubicBezTo>
                    <a:cubicBezTo>
                      <a:pt x="365" y="92"/>
                      <a:pt x="30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9" name="Google Shape;5899;p33"/>
              <p:cNvSpPr/>
              <p:nvPr/>
            </p:nvSpPr>
            <p:spPr>
              <a:xfrm>
                <a:off x="9187922" y="1032437"/>
                <a:ext cx="13562" cy="13014"/>
              </a:xfrm>
              <a:custGeom>
                <a:avLst/>
                <a:gdLst/>
                <a:ahLst/>
                <a:cxnLst/>
                <a:rect l="l" t="t" r="r" b="b"/>
                <a:pathLst>
                  <a:path w="396" h="380" extrusionOk="0">
                    <a:moveTo>
                      <a:pt x="184" y="1"/>
                    </a:moveTo>
                    <a:cubicBezTo>
                      <a:pt x="93" y="1"/>
                      <a:pt x="26" y="60"/>
                      <a:pt x="1" y="160"/>
                    </a:cubicBezTo>
                    <a:cubicBezTo>
                      <a:pt x="1" y="252"/>
                      <a:pt x="62" y="343"/>
                      <a:pt x="153" y="373"/>
                    </a:cubicBezTo>
                    <a:cubicBezTo>
                      <a:pt x="165" y="377"/>
                      <a:pt x="178" y="379"/>
                      <a:pt x="191" y="379"/>
                    </a:cubicBezTo>
                    <a:cubicBezTo>
                      <a:pt x="274" y="379"/>
                      <a:pt x="366" y="300"/>
                      <a:pt x="366" y="221"/>
                    </a:cubicBezTo>
                    <a:cubicBezTo>
                      <a:pt x="396" y="130"/>
                      <a:pt x="335" y="8"/>
                      <a:pt x="244" y="8"/>
                    </a:cubicBezTo>
                    <a:cubicBezTo>
                      <a:pt x="223" y="3"/>
                      <a:pt x="203" y="1"/>
                      <a:pt x="184"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0" name="Google Shape;5900;p33"/>
              <p:cNvSpPr/>
              <p:nvPr/>
            </p:nvSpPr>
            <p:spPr>
              <a:xfrm>
                <a:off x="8799658" y="489306"/>
                <a:ext cx="12500" cy="12535"/>
              </a:xfrm>
              <a:custGeom>
                <a:avLst/>
                <a:gdLst/>
                <a:ahLst/>
                <a:cxnLst/>
                <a:rect l="l" t="t" r="r" b="b"/>
                <a:pathLst>
                  <a:path w="365" h="366" extrusionOk="0">
                    <a:moveTo>
                      <a:pt x="183" y="1"/>
                    </a:moveTo>
                    <a:cubicBezTo>
                      <a:pt x="61" y="1"/>
                      <a:pt x="0" y="92"/>
                      <a:pt x="0" y="183"/>
                    </a:cubicBezTo>
                    <a:cubicBezTo>
                      <a:pt x="0" y="275"/>
                      <a:pt x="61" y="366"/>
                      <a:pt x="183" y="366"/>
                    </a:cubicBezTo>
                    <a:cubicBezTo>
                      <a:pt x="274" y="366"/>
                      <a:pt x="365" y="275"/>
                      <a:pt x="365" y="183"/>
                    </a:cubicBezTo>
                    <a:cubicBezTo>
                      <a:pt x="365" y="92"/>
                      <a:pt x="27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1" name="Google Shape;5901;p33"/>
              <p:cNvSpPr/>
              <p:nvPr/>
            </p:nvSpPr>
            <p:spPr>
              <a:xfrm>
                <a:off x="9207717" y="641296"/>
                <a:ext cx="12535" cy="12535"/>
              </a:xfrm>
              <a:custGeom>
                <a:avLst/>
                <a:gdLst/>
                <a:ahLst/>
                <a:cxnLst/>
                <a:rect l="l" t="t" r="r" b="b"/>
                <a:pathLst>
                  <a:path w="366" h="366" extrusionOk="0">
                    <a:moveTo>
                      <a:pt x="183" y="1"/>
                    </a:moveTo>
                    <a:cubicBezTo>
                      <a:pt x="91" y="1"/>
                      <a:pt x="0" y="92"/>
                      <a:pt x="0" y="183"/>
                    </a:cubicBezTo>
                    <a:cubicBezTo>
                      <a:pt x="0" y="274"/>
                      <a:pt x="91" y="365"/>
                      <a:pt x="183" y="365"/>
                    </a:cubicBezTo>
                    <a:cubicBezTo>
                      <a:pt x="274" y="365"/>
                      <a:pt x="365" y="274"/>
                      <a:pt x="365" y="183"/>
                    </a:cubicBezTo>
                    <a:cubicBezTo>
                      <a:pt x="365" y="92"/>
                      <a:pt x="27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2" name="Google Shape;5902;p33"/>
              <p:cNvSpPr/>
              <p:nvPr/>
            </p:nvSpPr>
            <p:spPr>
              <a:xfrm>
                <a:off x="8350981" y="608008"/>
                <a:ext cx="12535" cy="12500"/>
              </a:xfrm>
              <a:custGeom>
                <a:avLst/>
                <a:gdLst/>
                <a:ahLst/>
                <a:cxnLst/>
                <a:rect l="l" t="t" r="r" b="b"/>
                <a:pathLst>
                  <a:path w="366" h="365" extrusionOk="0">
                    <a:moveTo>
                      <a:pt x="183" y="0"/>
                    </a:moveTo>
                    <a:cubicBezTo>
                      <a:pt x="92" y="0"/>
                      <a:pt x="1" y="61"/>
                      <a:pt x="1" y="182"/>
                    </a:cubicBezTo>
                    <a:cubicBezTo>
                      <a:pt x="1" y="274"/>
                      <a:pt x="92" y="365"/>
                      <a:pt x="183" y="365"/>
                    </a:cubicBezTo>
                    <a:cubicBezTo>
                      <a:pt x="305" y="365"/>
                      <a:pt x="365" y="274"/>
                      <a:pt x="365" y="182"/>
                    </a:cubicBezTo>
                    <a:cubicBezTo>
                      <a:pt x="365" y="61"/>
                      <a:pt x="305"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3" name="Google Shape;5903;p33"/>
              <p:cNvSpPr/>
              <p:nvPr/>
            </p:nvSpPr>
            <p:spPr>
              <a:xfrm>
                <a:off x="1402487" y="414391"/>
                <a:ext cx="12535" cy="13562"/>
              </a:xfrm>
              <a:custGeom>
                <a:avLst/>
                <a:gdLst/>
                <a:ahLst/>
                <a:cxnLst/>
                <a:rect l="l" t="t" r="r" b="b"/>
                <a:pathLst>
                  <a:path w="366" h="396" extrusionOk="0">
                    <a:moveTo>
                      <a:pt x="183" y="0"/>
                    </a:moveTo>
                    <a:cubicBezTo>
                      <a:pt x="92" y="0"/>
                      <a:pt x="0" y="92"/>
                      <a:pt x="0" y="213"/>
                    </a:cubicBezTo>
                    <a:cubicBezTo>
                      <a:pt x="0" y="304"/>
                      <a:pt x="92" y="396"/>
                      <a:pt x="183" y="396"/>
                    </a:cubicBezTo>
                    <a:cubicBezTo>
                      <a:pt x="274" y="396"/>
                      <a:pt x="365" y="304"/>
                      <a:pt x="365" y="213"/>
                    </a:cubicBezTo>
                    <a:cubicBezTo>
                      <a:pt x="365" y="92"/>
                      <a:pt x="274"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4" name="Google Shape;5904;p33"/>
              <p:cNvSpPr/>
              <p:nvPr/>
            </p:nvSpPr>
            <p:spPr>
              <a:xfrm>
                <a:off x="1876130" y="374835"/>
                <a:ext cx="12535" cy="12535"/>
              </a:xfrm>
              <a:custGeom>
                <a:avLst/>
                <a:gdLst/>
                <a:ahLst/>
                <a:cxnLst/>
                <a:rect l="l" t="t" r="r" b="b"/>
                <a:pathLst>
                  <a:path w="366" h="366" extrusionOk="0">
                    <a:moveTo>
                      <a:pt x="183" y="0"/>
                    </a:moveTo>
                    <a:cubicBezTo>
                      <a:pt x="61" y="0"/>
                      <a:pt x="1" y="92"/>
                      <a:pt x="1" y="183"/>
                    </a:cubicBezTo>
                    <a:cubicBezTo>
                      <a:pt x="1" y="304"/>
                      <a:pt x="61" y="365"/>
                      <a:pt x="183" y="365"/>
                    </a:cubicBezTo>
                    <a:cubicBezTo>
                      <a:pt x="274" y="365"/>
                      <a:pt x="365" y="304"/>
                      <a:pt x="365" y="183"/>
                    </a:cubicBezTo>
                    <a:cubicBezTo>
                      <a:pt x="365" y="92"/>
                      <a:pt x="274"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5" name="Google Shape;5905;p33"/>
              <p:cNvSpPr/>
              <p:nvPr/>
            </p:nvSpPr>
            <p:spPr>
              <a:xfrm>
                <a:off x="1116212" y="163528"/>
                <a:ext cx="22946" cy="22912"/>
              </a:xfrm>
              <a:custGeom>
                <a:avLst/>
                <a:gdLst/>
                <a:ahLst/>
                <a:cxnLst/>
                <a:rect l="l" t="t" r="r" b="b"/>
                <a:pathLst>
                  <a:path w="670" h="669" extrusionOk="0">
                    <a:moveTo>
                      <a:pt x="335" y="0"/>
                    </a:moveTo>
                    <a:cubicBezTo>
                      <a:pt x="153" y="0"/>
                      <a:pt x="1" y="152"/>
                      <a:pt x="1" y="334"/>
                    </a:cubicBezTo>
                    <a:cubicBezTo>
                      <a:pt x="1" y="517"/>
                      <a:pt x="153" y="669"/>
                      <a:pt x="335" y="669"/>
                    </a:cubicBezTo>
                    <a:cubicBezTo>
                      <a:pt x="517" y="669"/>
                      <a:pt x="669" y="517"/>
                      <a:pt x="669" y="334"/>
                    </a:cubicBezTo>
                    <a:cubicBezTo>
                      <a:pt x="669" y="152"/>
                      <a:pt x="517" y="0"/>
                      <a:pt x="335"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6" name="Google Shape;5906;p33"/>
              <p:cNvSpPr/>
              <p:nvPr/>
            </p:nvSpPr>
            <p:spPr>
              <a:xfrm>
                <a:off x="9001607" y="3017833"/>
                <a:ext cx="12535" cy="13562"/>
              </a:xfrm>
              <a:custGeom>
                <a:avLst/>
                <a:gdLst/>
                <a:ahLst/>
                <a:cxnLst/>
                <a:rect l="l" t="t" r="r" b="b"/>
                <a:pathLst>
                  <a:path w="366" h="396" extrusionOk="0">
                    <a:moveTo>
                      <a:pt x="183" y="1"/>
                    </a:moveTo>
                    <a:cubicBezTo>
                      <a:pt x="61" y="1"/>
                      <a:pt x="1" y="92"/>
                      <a:pt x="1" y="213"/>
                    </a:cubicBezTo>
                    <a:cubicBezTo>
                      <a:pt x="1" y="304"/>
                      <a:pt x="61" y="396"/>
                      <a:pt x="183" y="396"/>
                    </a:cubicBezTo>
                    <a:cubicBezTo>
                      <a:pt x="274" y="396"/>
                      <a:pt x="365" y="304"/>
                      <a:pt x="365" y="213"/>
                    </a:cubicBezTo>
                    <a:cubicBezTo>
                      <a:pt x="365" y="92"/>
                      <a:pt x="27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7" name="Google Shape;5907;p33"/>
              <p:cNvSpPr/>
              <p:nvPr/>
            </p:nvSpPr>
            <p:spPr>
              <a:xfrm>
                <a:off x="9093219" y="3436303"/>
                <a:ext cx="45823" cy="45823"/>
              </a:xfrm>
              <a:custGeom>
                <a:avLst/>
                <a:gdLst/>
                <a:ahLst/>
                <a:cxnLst/>
                <a:rect l="l" t="t" r="r" b="b"/>
                <a:pathLst>
                  <a:path w="1338" h="1338" extrusionOk="0">
                    <a:moveTo>
                      <a:pt x="669" y="1"/>
                    </a:moveTo>
                    <a:cubicBezTo>
                      <a:pt x="304" y="1"/>
                      <a:pt x="0" y="305"/>
                      <a:pt x="0" y="669"/>
                    </a:cubicBezTo>
                    <a:cubicBezTo>
                      <a:pt x="0" y="1034"/>
                      <a:pt x="304" y="1338"/>
                      <a:pt x="669" y="1338"/>
                    </a:cubicBezTo>
                    <a:cubicBezTo>
                      <a:pt x="1034" y="1338"/>
                      <a:pt x="1338" y="1034"/>
                      <a:pt x="1338" y="669"/>
                    </a:cubicBezTo>
                    <a:cubicBezTo>
                      <a:pt x="1338" y="274"/>
                      <a:pt x="1034" y="1"/>
                      <a:pt x="669"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8" name="Google Shape;5908;p33"/>
              <p:cNvSpPr/>
              <p:nvPr/>
            </p:nvSpPr>
            <p:spPr>
              <a:xfrm>
                <a:off x="9061960" y="2302711"/>
                <a:ext cx="22946" cy="22912"/>
              </a:xfrm>
              <a:custGeom>
                <a:avLst/>
                <a:gdLst/>
                <a:ahLst/>
                <a:cxnLst/>
                <a:rect l="l" t="t" r="r" b="b"/>
                <a:pathLst>
                  <a:path w="670" h="669" extrusionOk="0">
                    <a:moveTo>
                      <a:pt x="335" y="0"/>
                    </a:moveTo>
                    <a:cubicBezTo>
                      <a:pt x="153" y="0"/>
                      <a:pt x="1" y="152"/>
                      <a:pt x="1" y="334"/>
                    </a:cubicBezTo>
                    <a:cubicBezTo>
                      <a:pt x="1" y="517"/>
                      <a:pt x="153" y="669"/>
                      <a:pt x="335" y="669"/>
                    </a:cubicBezTo>
                    <a:cubicBezTo>
                      <a:pt x="518" y="669"/>
                      <a:pt x="670" y="517"/>
                      <a:pt x="670" y="334"/>
                    </a:cubicBezTo>
                    <a:cubicBezTo>
                      <a:pt x="670" y="152"/>
                      <a:pt x="518" y="0"/>
                      <a:pt x="335"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9" name="Google Shape;5909;p33"/>
              <p:cNvSpPr/>
              <p:nvPr/>
            </p:nvSpPr>
            <p:spPr>
              <a:xfrm>
                <a:off x="8768424" y="2864815"/>
                <a:ext cx="22912" cy="22946"/>
              </a:xfrm>
              <a:custGeom>
                <a:avLst/>
                <a:gdLst/>
                <a:ahLst/>
                <a:cxnLst/>
                <a:rect l="l" t="t" r="r" b="b"/>
                <a:pathLst>
                  <a:path w="669" h="670" extrusionOk="0">
                    <a:moveTo>
                      <a:pt x="335" y="1"/>
                    </a:moveTo>
                    <a:cubicBezTo>
                      <a:pt x="152" y="1"/>
                      <a:pt x="0" y="153"/>
                      <a:pt x="0" y="335"/>
                    </a:cubicBezTo>
                    <a:cubicBezTo>
                      <a:pt x="0" y="517"/>
                      <a:pt x="152" y="669"/>
                      <a:pt x="335" y="669"/>
                    </a:cubicBezTo>
                    <a:cubicBezTo>
                      <a:pt x="547" y="669"/>
                      <a:pt x="669" y="517"/>
                      <a:pt x="669" y="335"/>
                    </a:cubicBezTo>
                    <a:cubicBezTo>
                      <a:pt x="669" y="153"/>
                      <a:pt x="547" y="1"/>
                      <a:pt x="335"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0" name="Google Shape;5910;p33"/>
              <p:cNvSpPr/>
              <p:nvPr/>
            </p:nvSpPr>
            <p:spPr>
              <a:xfrm>
                <a:off x="8912084" y="3869363"/>
                <a:ext cx="13562" cy="13562"/>
              </a:xfrm>
              <a:custGeom>
                <a:avLst/>
                <a:gdLst/>
                <a:ahLst/>
                <a:cxnLst/>
                <a:rect l="l" t="t" r="r" b="b"/>
                <a:pathLst>
                  <a:path w="396" h="396" extrusionOk="0">
                    <a:moveTo>
                      <a:pt x="183" y="0"/>
                    </a:moveTo>
                    <a:cubicBezTo>
                      <a:pt x="92" y="0"/>
                      <a:pt x="1" y="91"/>
                      <a:pt x="1" y="213"/>
                    </a:cubicBezTo>
                    <a:cubicBezTo>
                      <a:pt x="1" y="304"/>
                      <a:pt x="92" y="395"/>
                      <a:pt x="183" y="395"/>
                    </a:cubicBezTo>
                    <a:cubicBezTo>
                      <a:pt x="304" y="395"/>
                      <a:pt x="396" y="304"/>
                      <a:pt x="396" y="213"/>
                    </a:cubicBezTo>
                    <a:cubicBezTo>
                      <a:pt x="396" y="91"/>
                      <a:pt x="304"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1" name="Google Shape;5911;p33"/>
              <p:cNvSpPr/>
              <p:nvPr/>
            </p:nvSpPr>
            <p:spPr>
              <a:xfrm>
                <a:off x="8461327" y="3144857"/>
                <a:ext cx="12535" cy="13562"/>
              </a:xfrm>
              <a:custGeom>
                <a:avLst/>
                <a:gdLst/>
                <a:ahLst/>
                <a:cxnLst/>
                <a:rect l="l" t="t" r="r" b="b"/>
                <a:pathLst>
                  <a:path w="366" h="396" extrusionOk="0">
                    <a:moveTo>
                      <a:pt x="183" y="0"/>
                    </a:moveTo>
                    <a:cubicBezTo>
                      <a:pt x="92" y="0"/>
                      <a:pt x="1" y="91"/>
                      <a:pt x="1" y="182"/>
                    </a:cubicBezTo>
                    <a:cubicBezTo>
                      <a:pt x="1" y="304"/>
                      <a:pt x="92" y="395"/>
                      <a:pt x="183" y="395"/>
                    </a:cubicBezTo>
                    <a:cubicBezTo>
                      <a:pt x="305" y="395"/>
                      <a:pt x="365" y="304"/>
                      <a:pt x="365" y="182"/>
                    </a:cubicBezTo>
                    <a:cubicBezTo>
                      <a:pt x="365" y="91"/>
                      <a:pt x="305"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2" name="Google Shape;5912;p33"/>
              <p:cNvSpPr/>
              <p:nvPr/>
            </p:nvSpPr>
            <p:spPr>
              <a:xfrm>
                <a:off x="9080719" y="4462701"/>
                <a:ext cx="22946" cy="22946"/>
              </a:xfrm>
              <a:custGeom>
                <a:avLst/>
                <a:gdLst/>
                <a:ahLst/>
                <a:cxnLst/>
                <a:rect l="l" t="t" r="r" b="b"/>
                <a:pathLst>
                  <a:path w="670" h="670" extrusionOk="0">
                    <a:moveTo>
                      <a:pt x="335" y="1"/>
                    </a:moveTo>
                    <a:cubicBezTo>
                      <a:pt x="153" y="1"/>
                      <a:pt x="1" y="153"/>
                      <a:pt x="1" y="335"/>
                    </a:cubicBezTo>
                    <a:cubicBezTo>
                      <a:pt x="1" y="517"/>
                      <a:pt x="122" y="669"/>
                      <a:pt x="335" y="669"/>
                    </a:cubicBezTo>
                    <a:cubicBezTo>
                      <a:pt x="517" y="669"/>
                      <a:pt x="669" y="517"/>
                      <a:pt x="669" y="335"/>
                    </a:cubicBezTo>
                    <a:cubicBezTo>
                      <a:pt x="669" y="153"/>
                      <a:pt x="517" y="1"/>
                      <a:pt x="335"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3" name="Google Shape;5913;p33"/>
              <p:cNvSpPr/>
              <p:nvPr/>
            </p:nvSpPr>
            <p:spPr>
              <a:xfrm>
                <a:off x="8509763" y="3534136"/>
                <a:ext cx="12535" cy="13562"/>
              </a:xfrm>
              <a:custGeom>
                <a:avLst/>
                <a:gdLst/>
                <a:ahLst/>
                <a:cxnLst/>
                <a:rect l="l" t="t" r="r" b="b"/>
                <a:pathLst>
                  <a:path w="366" h="396" extrusionOk="0">
                    <a:moveTo>
                      <a:pt x="183" y="0"/>
                    </a:moveTo>
                    <a:cubicBezTo>
                      <a:pt x="92" y="0"/>
                      <a:pt x="0" y="92"/>
                      <a:pt x="0" y="213"/>
                    </a:cubicBezTo>
                    <a:cubicBezTo>
                      <a:pt x="0" y="304"/>
                      <a:pt x="92" y="396"/>
                      <a:pt x="183" y="396"/>
                    </a:cubicBezTo>
                    <a:cubicBezTo>
                      <a:pt x="304" y="396"/>
                      <a:pt x="365" y="304"/>
                      <a:pt x="365" y="213"/>
                    </a:cubicBezTo>
                    <a:cubicBezTo>
                      <a:pt x="365" y="92"/>
                      <a:pt x="304"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4" name="Google Shape;5914;p33"/>
              <p:cNvSpPr/>
              <p:nvPr/>
            </p:nvSpPr>
            <p:spPr>
              <a:xfrm>
                <a:off x="4773145" y="353994"/>
                <a:ext cx="12535" cy="12535"/>
              </a:xfrm>
              <a:custGeom>
                <a:avLst/>
                <a:gdLst/>
                <a:ahLst/>
                <a:cxnLst/>
                <a:rect l="l" t="t" r="r" b="b"/>
                <a:pathLst>
                  <a:path w="366" h="366" extrusionOk="0">
                    <a:moveTo>
                      <a:pt x="183" y="1"/>
                    </a:moveTo>
                    <a:cubicBezTo>
                      <a:pt x="92" y="1"/>
                      <a:pt x="1" y="92"/>
                      <a:pt x="1" y="183"/>
                    </a:cubicBezTo>
                    <a:cubicBezTo>
                      <a:pt x="1" y="305"/>
                      <a:pt x="92" y="365"/>
                      <a:pt x="183" y="365"/>
                    </a:cubicBezTo>
                    <a:cubicBezTo>
                      <a:pt x="305" y="365"/>
                      <a:pt x="365" y="305"/>
                      <a:pt x="365" y="183"/>
                    </a:cubicBezTo>
                    <a:cubicBezTo>
                      <a:pt x="365" y="92"/>
                      <a:pt x="305"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5" name="Google Shape;5915;p33"/>
              <p:cNvSpPr/>
              <p:nvPr/>
            </p:nvSpPr>
            <p:spPr>
              <a:xfrm>
                <a:off x="7493219" y="249881"/>
                <a:ext cx="12535" cy="12535"/>
              </a:xfrm>
              <a:custGeom>
                <a:avLst/>
                <a:gdLst/>
                <a:ahLst/>
                <a:cxnLst/>
                <a:rect l="l" t="t" r="r" b="b"/>
                <a:pathLst>
                  <a:path w="366" h="366" extrusionOk="0">
                    <a:moveTo>
                      <a:pt x="183" y="1"/>
                    </a:moveTo>
                    <a:cubicBezTo>
                      <a:pt x="61" y="1"/>
                      <a:pt x="1" y="62"/>
                      <a:pt x="1" y="183"/>
                    </a:cubicBezTo>
                    <a:cubicBezTo>
                      <a:pt x="1" y="275"/>
                      <a:pt x="61" y="366"/>
                      <a:pt x="183" y="366"/>
                    </a:cubicBezTo>
                    <a:cubicBezTo>
                      <a:pt x="274" y="366"/>
                      <a:pt x="365" y="275"/>
                      <a:pt x="365" y="183"/>
                    </a:cubicBezTo>
                    <a:cubicBezTo>
                      <a:pt x="365" y="62"/>
                      <a:pt x="27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6" name="Google Shape;5916;p33"/>
              <p:cNvSpPr/>
              <p:nvPr/>
            </p:nvSpPr>
            <p:spPr>
              <a:xfrm>
                <a:off x="6829091" y="600713"/>
                <a:ext cx="12500" cy="13562"/>
              </a:xfrm>
              <a:custGeom>
                <a:avLst/>
                <a:gdLst/>
                <a:ahLst/>
                <a:cxnLst/>
                <a:rect l="l" t="t" r="r" b="b"/>
                <a:pathLst>
                  <a:path w="365" h="396" extrusionOk="0">
                    <a:moveTo>
                      <a:pt x="182" y="0"/>
                    </a:moveTo>
                    <a:cubicBezTo>
                      <a:pt x="91" y="0"/>
                      <a:pt x="0" y="91"/>
                      <a:pt x="0" y="213"/>
                    </a:cubicBezTo>
                    <a:cubicBezTo>
                      <a:pt x="0" y="304"/>
                      <a:pt x="91" y="395"/>
                      <a:pt x="182" y="395"/>
                    </a:cubicBezTo>
                    <a:cubicBezTo>
                      <a:pt x="304" y="395"/>
                      <a:pt x="365" y="304"/>
                      <a:pt x="365" y="213"/>
                    </a:cubicBezTo>
                    <a:cubicBezTo>
                      <a:pt x="365" y="91"/>
                      <a:pt x="304" y="0"/>
                      <a:pt x="182"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7" name="Google Shape;5917;p33"/>
              <p:cNvSpPr/>
              <p:nvPr/>
            </p:nvSpPr>
            <p:spPr>
              <a:xfrm>
                <a:off x="2440308" y="238443"/>
                <a:ext cx="22946" cy="22946"/>
              </a:xfrm>
              <a:custGeom>
                <a:avLst/>
                <a:gdLst/>
                <a:ahLst/>
                <a:cxnLst/>
                <a:rect l="l" t="t" r="r" b="b"/>
                <a:pathLst>
                  <a:path w="670" h="670" extrusionOk="0">
                    <a:moveTo>
                      <a:pt x="335" y="1"/>
                    </a:moveTo>
                    <a:cubicBezTo>
                      <a:pt x="153" y="1"/>
                      <a:pt x="1" y="153"/>
                      <a:pt x="1" y="335"/>
                    </a:cubicBezTo>
                    <a:cubicBezTo>
                      <a:pt x="1" y="517"/>
                      <a:pt x="153" y="669"/>
                      <a:pt x="335" y="669"/>
                    </a:cubicBezTo>
                    <a:cubicBezTo>
                      <a:pt x="518" y="669"/>
                      <a:pt x="670" y="517"/>
                      <a:pt x="670" y="335"/>
                    </a:cubicBezTo>
                    <a:cubicBezTo>
                      <a:pt x="670" y="153"/>
                      <a:pt x="518" y="1"/>
                      <a:pt x="335"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8" name="Google Shape;5918;p33"/>
              <p:cNvSpPr/>
              <p:nvPr/>
            </p:nvSpPr>
            <p:spPr>
              <a:xfrm>
                <a:off x="8320306" y="4682318"/>
                <a:ext cx="46885" cy="45857"/>
              </a:xfrm>
              <a:custGeom>
                <a:avLst/>
                <a:gdLst/>
                <a:ahLst/>
                <a:cxnLst/>
                <a:rect l="l" t="t" r="r" b="b"/>
                <a:pathLst>
                  <a:path w="1369" h="1339" extrusionOk="0">
                    <a:moveTo>
                      <a:pt x="699" y="1"/>
                    </a:moveTo>
                    <a:cubicBezTo>
                      <a:pt x="304" y="1"/>
                      <a:pt x="0" y="305"/>
                      <a:pt x="0" y="669"/>
                    </a:cubicBezTo>
                    <a:cubicBezTo>
                      <a:pt x="0" y="1065"/>
                      <a:pt x="304" y="1338"/>
                      <a:pt x="699" y="1338"/>
                    </a:cubicBezTo>
                    <a:cubicBezTo>
                      <a:pt x="1064" y="1338"/>
                      <a:pt x="1368" y="1034"/>
                      <a:pt x="1368" y="669"/>
                    </a:cubicBezTo>
                    <a:cubicBezTo>
                      <a:pt x="1368" y="305"/>
                      <a:pt x="1064" y="1"/>
                      <a:pt x="699"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9" name="Google Shape;5919;p33"/>
              <p:cNvSpPr/>
              <p:nvPr/>
            </p:nvSpPr>
            <p:spPr>
              <a:xfrm>
                <a:off x="8722619" y="4640168"/>
                <a:ext cx="46885" cy="45823"/>
              </a:xfrm>
              <a:custGeom>
                <a:avLst/>
                <a:gdLst/>
                <a:ahLst/>
                <a:cxnLst/>
                <a:rect l="l" t="t" r="r" b="b"/>
                <a:pathLst>
                  <a:path w="1369" h="1338" extrusionOk="0">
                    <a:moveTo>
                      <a:pt x="700" y="0"/>
                    </a:moveTo>
                    <a:cubicBezTo>
                      <a:pt x="304" y="0"/>
                      <a:pt x="1" y="304"/>
                      <a:pt x="1" y="669"/>
                    </a:cubicBezTo>
                    <a:cubicBezTo>
                      <a:pt x="1" y="1064"/>
                      <a:pt x="304" y="1338"/>
                      <a:pt x="700" y="1338"/>
                    </a:cubicBezTo>
                    <a:cubicBezTo>
                      <a:pt x="1064" y="1338"/>
                      <a:pt x="1368" y="1064"/>
                      <a:pt x="1368" y="669"/>
                    </a:cubicBezTo>
                    <a:cubicBezTo>
                      <a:pt x="1368" y="304"/>
                      <a:pt x="1064" y="0"/>
                      <a:pt x="700"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0" name="Google Shape;5920;p33"/>
              <p:cNvSpPr/>
              <p:nvPr/>
            </p:nvSpPr>
            <p:spPr>
              <a:xfrm>
                <a:off x="8698688" y="2534806"/>
                <a:ext cx="45823" cy="45857"/>
              </a:xfrm>
              <a:custGeom>
                <a:avLst/>
                <a:gdLst/>
                <a:ahLst/>
                <a:cxnLst/>
                <a:rect l="l" t="t" r="r" b="b"/>
                <a:pathLst>
                  <a:path w="1338" h="1339" extrusionOk="0">
                    <a:moveTo>
                      <a:pt x="669" y="1"/>
                    </a:moveTo>
                    <a:cubicBezTo>
                      <a:pt x="304" y="1"/>
                      <a:pt x="0" y="305"/>
                      <a:pt x="0" y="670"/>
                    </a:cubicBezTo>
                    <a:cubicBezTo>
                      <a:pt x="0" y="1034"/>
                      <a:pt x="304" y="1338"/>
                      <a:pt x="669" y="1338"/>
                    </a:cubicBezTo>
                    <a:cubicBezTo>
                      <a:pt x="1034" y="1338"/>
                      <a:pt x="1338" y="1034"/>
                      <a:pt x="1338" y="670"/>
                    </a:cubicBezTo>
                    <a:cubicBezTo>
                      <a:pt x="1338" y="305"/>
                      <a:pt x="1034" y="1"/>
                      <a:pt x="669"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1" name="Google Shape;5921;p33"/>
              <p:cNvSpPr/>
              <p:nvPr/>
            </p:nvSpPr>
            <p:spPr>
              <a:xfrm>
                <a:off x="7383935" y="536156"/>
                <a:ext cx="22912" cy="22946"/>
              </a:xfrm>
              <a:custGeom>
                <a:avLst/>
                <a:gdLst/>
                <a:ahLst/>
                <a:cxnLst/>
                <a:rect l="l" t="t" r="r" b="b"/>
                <a:pathLst>
                  <a:path w="669" h="670" extrusionOk="0">
                    <a:moveTo>
                      <a:pt x="334" y="1"/>
                    </a:moveTo>
                    <a:cubicBezTo>
                      <a:pt x="152" y="1"/>
                      <a:pt x="0" y="153"/>
                      <a:pt x="0" y="335"/>
                    </a:cubicBezTo>
                    <a:cubicBezTo>
                      <a:pt x="0" y="518"/>
                      <a:pt x="152" y="669"/>
                      <a:pt x="334" y="669"/>
                    </a:cubicBezTo>
                    <a:cubicBezTo>
                      <a:pt x="517" y="669"/>
                      <a:pt x="669" y="518"/>
                      <a:pt x="669" y="335"/>
                    </a:cubicBezTo>
                    <a:cubicBezTo>
                      <a:pt x="669" y="153"/>
                      <a:pt x="517" y="1"/>
                      <a:pt x="334"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2" name="Google Shape;5922;p33"/>
              <p:cNvSpPr/>
              <p:nvPr/>
            </p:nvSpPr>
            <p:spPr>
              <a:xfrm>
                <a:off x="7240266" y="135392"/>
                <a:ext cx="22946" cy="22946"/>
              </a:xfrm>
              <a:custGeom>
                <a:avLst/>
                <a:gdLst/>
                <a:ahLst/>
                <a:cxnLst/>
                <a:rect l="l" t="t" r="r" b="b"/>
                <a:pathLst>
                  <a:path w="670" h="670" extrusionOk="0">
                    <a:moveTo>
                      <a:pt x="335" y="0"/>
                    </a:moveTo>
                    <a:cubicBezTo>
                      <a:pt x="152" y="0"/>
                      <a:pt x="0" y="152"/>
                      <a:pt x="0" y="335"/>
                    </a:cubicBezTo>
                    <a:cubicBezTo>
                      <a:pt x="0" y="517"/>
                      <a:pt x="152" y="669"/>
                      <a:pt x="335" y="669"/>
                    </a:cubicBezTo>
                    <a:cubicBezTo>
                      <a:pt x="517" y="669"/>
                      <a:pt x="669" y="517"/>
                      <a:pt x="669" y="335"/>
                    </a:cubicBezTo>
                    <a:cubicBezTo>
                      <a:pt x="669" y="152"/>
                      <a:pt x="517" y="0"/>
                      <a:pt x="335"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3" name="Google Shape;5923;p33"/>
              <p:cNvSpPr/>
              <p:nvPr/>
            </p:nvSpPr>
            <p:spPr>
              <a:xfrm>
                <a:off x="8307282" y="2028936"/>
                <a:ext cx="22912" cy="22912"/>
              </a:xfrm>
              <a:custGeom>
                <a:avLst/>
                <a:gdLst/>
                <a:ahLst/>
                <a:cxnLst/>
                <a:rect l="l" t="t" r="r" b="b"/>
                <a:pathLst>
                  <a:path w="669" h="669" extrusionOk="0">
                    <a:moveTo>
                      <a:pt x="334" y="0"/>
                    </a:moveTo>
                    <a:cubicBezTo>
                      <a:pt x="152" y="0"/>
                      <a:pt x="0" y="152"/>
                      <a:pt x="0" y="334"/>
                    </a:cubicBezTo>
                    <a:cubicBezTo>
                      <a:pt x="0" y="517"/>
                      <a:pt x="152" y="669"/>
                      <a:pt x="334" y="669"/>
                    </a:cubicBezTo>
                    <a:cubicBezTo>
                      <a:pt x="517" y="669"/>
                      <a:pt x="669" y="517"/>
                      <a:pt x="669" y="334"/>
                    </a:cubicBezTo>
                    <a:cubicBezTo>
                      <a:pt x="669" y="152"/>
                      <a:pt x="517" y="0"/>
                      <a:pt x="334"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4" name="Google Shape;5924;p33"/>
              <p:cNvSpPr/>
              <p:nvPr/>
            </p:nvSpPr>
            <p:spPr>
              <a:xfrm>
                <a:off x="8920939" y="4796842"/>
                <a:ext cx="22946" cy="22912"/>
              </a:xfrm>
              <a:custGeom>
                <a:avLst/>
                <a:gdLst/>
                <a:ahLst/>
                <a:cxnLst/>
                <a:rect l="l" t="t" r="r" b="b"/>
                <a:pathLst>
                  <a:path w="670" h="669" extrusionOk="0">
                    <a:moveTo>
                      <a:pt x="335" y="0"/>
                    </a:moveTo>
                    <a:cubicBezTo>
                      <a:pt x="153" y="0"/>
                      <a:pt x="1" y="152"/>
                      <a:pt x="1" y="335"/>
                    </a:cubicBezTo>
                    <a:cubicBezTo>
                      <a:pt x="1" y="517"/>
                      <a:pt x="153" y="669"/>
                      <a:pt x="335" y="669"/>
                    </a:cubicBezTo>
                    <a:cubicBezTo>
                      <a:pt x="517" y="669"/>
                      <a:pt x="669" y="517"/>
                      <a:pt x="669" y="335"/>
                    </a:cubicBezTo>
                    <a:cubicBezTo>
                      <a:pt x="669" y="152"/>
                      <a:pt x="517" y="0"/>
                      <a:pt x="335"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5" name="Google Shape;5925;p33"/>
              <p:cNvSpPr/>
              <p:nvPr/>
            </p:nvSpPr>
            <p:spPr>
              <a:xfrm>
                <a:off x="8529533" y="3690305"/>
                <a:ext cx="12500" cy="12500"/>
              </a:xfrm>
              <a:custGeom>
                <a:avLst/>
                <a:gdLst/>
                <a:ahLst/>
                <a:cxnLst/>
                <a:rect l="l" t="t" r="r" b="b"/>
                <a:pathLst>
                  <a:path w="365" h="365" extrusionOk="0">
                    <a:moveTo>
                      <a:pt x="183" y="0"/>
                    </a:moveTo>
                    <a:cubicBezTo>
                      <a:pt x="91" y="0"/>
                      <a:pt x="0" y="61"/>
                      <a:pt x="0" y="182"/>
                    </a:cubicBezTo>
                    <a:cubicBezTo>
                      <a:pt x="0" y="274"/>
                      <a:pt x="91" y="365"/>
                      <a:pt x="183" y="365"/>
                    </a:cubicBezTo>
                    <a:cubicBezTo>
                      <a:pt x="274" y="365"/>
                      <a:pt x="365" y="274"/>
                      <a:pt x="365" y="182"/>
                    </a:cubicBezTo>
                    <a:cubicBezTo>
                      <a:pt x="365" y="61"/>
                      <a:pt x="274"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6" name="Google Shape;5926;p33"/>
              <p:cNvSpPr/>
              <p:nvPr/>
            </p:nvSpPr>
            <p:spPr>
              <a:xfrm>
                <a:off x="8879302" y="3477936"/>
                <a:ext cx="12500" cy="12535"/>
              </a:xfrm>
              <a:custGeom>
                <a:avLst/>
                <a:gdLst/>
                <a:ahLst/>
                <a:cxnLst/>
                <a:rect l="l" t="t" r="r" b="b"/>
                <a:pathLst>
                  <a:path w="365" h="366" extrusionOk="0">
                    <a:moveTo>
                      <a:pt x="183" y="0"/>
                    </a:moveTo>
                    <a:cubicBezTo>
                      <a:pt x="91" y="0"/>
                      <a:pt x="0" y="92"/>
                      <a:pt x="0" y="183"/>
                    </a:cubicBezTo>
                    <a:cubicBezTo>
                      <a:pt x="0" y="304"/>
                      <a:pt x="91" y="365"/>
                      <a:pt x="183" y="365"/>
                    </a:cubicBezTo>
                    <a:cubicBezTo>
                      <a:pt x="274" y="365"/>
                      <a:pt x="365" y="304"/>
                      <a:pt x="365" y="183"/>
                    </a:cubicBezTo>
                    <a:cubicBezTo>
                      <a:pt x="365" y="92"/>
                      <a:pt x="274"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7" name="Google Shape;5927;p33"/>
              <p:cNvSpPr/>
              <p:nvPr/>
            </p:nvSpPr>
            <p:spPr>
              <a:xfrm>
                <a:off x="8928728" y="2745086"/>
                <a:ext cx="13562" cy="12535"/>
              </a:xfrm>
              <a:custGeom>
                <a:avLst/>
                <a:gdLst/>
                <a:ahLst/>
                <a:cxnLst/>
                <a:rect l="l" t="t" r="r" b="b"/>
                <a:pathLst>
                  <a:path w="396" h="366" extrusionOk="0">
                    <a:moveTo>
                      <a:pt x="214" y="1"/>
                    </a:moveTo>
                    <a:cubicBezTo>
                      <a:pt x="92" y="1"/>
                      <a:pt x="1" y="62"/>
                      <a:pt x="1" y="183"/>
                    </a:cubicBezTo>
                    <a:cubicBezTo>
                      <a:pt x="1" y="274"/>
                      <a:pt x="92" y="366"/>
                      <a:pt x="214" y="366"/>
                    </a:cubicBezTo>
                    <a:cubicBezTo>
                      <a:pt x="305" y="366"/>
                      <a:pt x="396" y="274"/>
                      <a:pt x="396" y="183"/>
                    </a:cubicBezTo>
                    <a:cubicBezTo>
                      <a:pt x="396" y="62"/>
                      <a:pt x="305" y="1"/>
                      <a:pt x="214"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8" name="Google Shape;5928;p33"/>
              <p:cNvSpPr/>
              <p:nvPr/>
            </p:nvSpPr>
            <p:spPr>
              <a:xfrm>
                <a:off x="8683071" y="2426550"/>
                <a:ext cx="12535" cy="13562"/>
              </a:xfrm>
              <a:custGeom>
                <a:avLst/>
                <a:gdLst/>
                <a:ahLst/>
                <a:cxnLst/>
                <a:rect l="l" t="t" r="r" b="b"/>
                <a:pathLst>
                  <a:path w="366" h="396" extrusionOk="0">
                    <a:moveTo>
                      <a:pt x="183" y="1"/>
                    </a:moveTo>
                    <a:cubicBezTo>
                      <a:pt x="61" y="1"/>
                      <a:pt x="0" y="92"/>
                      <a:pt x="0" y="214"/>
                    </a:cubicBezTo>
                    <a:cubicBezTo>
                      <a:pt x="0" y="305"/>
                      <a:pt x="61" y="396"/>
                      <a:pt x="183" y="396"/>
                    </a:cubicBezTo>
                    <a:cubicBezTo>
                      <a:pt x="274" y="396"/>
                      <a:pt x="365" y="305"/>
                      <a:pt x="365" y="214"/>
                    </a:cubicBezTo>
                    <a:cubicBezTo>
                      <a:pt x="365" y="92"/>
                      <a:pt x="27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9" name="Google Shape;5929;p33"/>
              <p:cNvSpPr/>
              <p:nvPr/>
            </p:nvSpPr>
            <p:spPr>
              <a:xfrm>
                <a:off x="9083340" y="4026513"/>
                <a:ext cx="45823" cy="45823"/>
              </a:xfrm>
              <a:custGeom>
                <a:avLst/>
                <a:gdLst/>
                <a:ahLst/>
                <a:cxnLst/>
                <a:rect l="l" t="t" r="r" b="b"/>
                <a:pathLst>
                  <a:path w="1338" h="1338" extrusionOk="0">
                    <a:moveTo>
                      <a:pt x="669" y="1"/>
                    </a:moveTo>
                    <a:cubicBezTo>
                      <a:pt x="304" y="1"/>
                      <a:pt x="0" y="305"/>
                      <a:pt x="0" y="669"/>
                    </a:cubicBezTo>
                    <a:cubicBezTo>
                      <a:pt x="0" y="1064"/>
                      <a:pt x="304" y="1338"/>
                      <a:pt x="669" y="1338"/>
                    </a:cubicBezTo>
                    <a:cubicBezTo>
                      <a:pt x="1064" y="1338"/>
                      <a:pt x="1338" y="1064"/>
                      <a:pt x="1338" y="669"/>
                    </a:cubicBezTo>
                    <a:cubicBezTo>
                      <a:pt x="1338" y="305"/>
                      <a:pt x="1064" y="1"/>
                      <a:pt x="669"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0" name="Google Shape;5930;p33"/>
              <p:cNvSpPr/>
              <p:nvPr/>
            </p:nvSpPr>
            <p:spPr>
              <a:xfrm>
                <a:off x="5693375" y="4543902"/>
                <a:ext cx="45823" cy="45857"/>
              </a:xfrm>
              <a:custGeom>
                <a:avLst/>
                <a:gdLst/>
                <a:ahLst/>
                <a:cxnLst/>
                <a:rect l="l" t="t" r="r" b="b"/>
                <a:pathLst>
                  <a:path w="1338" h="1339" extrusionOk="0">
                    <a:moveTo>
                      <a:pt x="669" y="1"/>
                    </a:moveTo>
                    <a:cubicBezTo>
                      <a:pt x="304" y="1"/>
                      <a:pt x="0" y="305"/>
                      <a:pt x="0" y="669"/>
                    </a:cubicBezTo>
                    <a:cubicBezTo>
                      <a:pt x="0" y="1065"/>
                      <a:pt x="304" y="1338"/>
                      <a:pt x="669" y="1338"/>
                    </a:cubicBezTo>
                    <a:cubicBezTo>
                      <a:pt x="1034" y="1338"/>
                      <a:pt x="1338" y="1034"/>
                      <a:pt x="1338" y="669"/>
                    </a:cubicBezTo>
                    <a:cubicBezTo>
                      <a:pt x="1338" y="305"/>
                      <a:pt x="1034" y="1"/>
                      <a:pt x="669"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1" name="Google Shape;5931;p33"/>
              <p:cNvSpPr/>
              <p:nvPr/>
            </p:nvSpPr>
            <p:spPr>
              <a:xfrm>
                <a:off x="5949444" y="4811443"/>
                <a:ext cx="22946" cy="22946"/>
              </a:xfrm>
              <a:custGeom>
                <a:avLst/>
                <a:gdLst/>
                <a:ahLst/>
                <a:cxnLst/>
                <a:rect l="l" t="t" r="r" b="b"/>
                <a:pathLst>
                  <a:path w="670" h="670" extrusionOk="0">
                    <a:moveTo>
                      <a:pt x="335" y="0"/>
                    </a:moveTo>
                    <a:cubicBezTo>
                      <a:pt x="122" y="0"/>
                      <a:pt x="1" y="152"/>
                      <a:pt x="1" y="335"/>
                    </a:cubicBezTo>
                    <a:cubicBezTo>
                      <a:pt x="1" y="517"/>
                      <a:pt x="122" y="669"/>
                      <a:pt x="335" y="669"/>
                    </a:cubicBezTo>
                    <a:cubicBezTo>
                      <a:pt x="517" y="669"/>
                      <a:pt x="669" y="517"/>
                      <a:pt x="669" y="335"/>
                    </a:cubicBezTo>
                    <a:cubicBezTo>
                      <a:pt x="669" y="152"/>
                      <a:pt x="517" y="0"/>
                      <a:pt x="335"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2" name="Google Shape;5932;p33"/>
              <p:cNvSpPr/>
              <p:nvPr/>
            </p:nvSpPr>
            <p:spPr>
              <a:xfrm>
                <a:off x="8075144" y="5126828"/>
                <a:ext cx="22946" cy="22946"/>
              </a:xfrm>
              <a:custGeom>
                <a:avLst/>
                <a:gdLst/>
                <a:ahLst/>
                <a:cxnLst/>
                <a:rect l="l" t="t" r="r" b="b"/>
                <a:pathLst>
                  <a:path w="670" h="670" extrusionOk="0">
                    <a:moveTo>
                      <a:pt x="335" y="1"/>
                    </a:moveTo>
                    <a:cubicBezTo>
                      <a:pt x="152" y="1"/>
                      <a:pt x="0" y="153"/>
                      <a:pt x="0" y="335"/>
                    </a:cubicBezTo>
                    <a:cubicBezTo>
                      <a:pt x="0" y="548"/>
                      <a:pt x="152" y="670"/>
                      <a:pt x="335" y="670"/>
                    </a:cubicBezTo>
                    <a:cubicBezTo>
                      <a:pt x="517" y="670"/>
                      <a:pt x="669" y="548"/>
                      <a:pt x="669" y="335"/>
                    </a:cubicBezTo>
                    <a:cubicBezTo>
                      <a:pt x="669" y="153"/>
                      <a:pt x="517" y="1"/>
                      <a:pt x="335"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3" name="Google Shape;5933;p33"/>
              <p:cNvSpPr/>
              <p:nvPr/>
            </p:nvSpPr>
            <p:spPr>
              <a:xfrm>
                <a:off x="6345037" y="4699008"/>
                <a:ext cx="13562" cy="12535"/>
              </a:xfrm>
              <a:custGeom>
                <a:avLst/>
                <a:gdLst/>
                <a:ahLst/>
                <a:cxnLst/>
                <a:rect l="l" t="t" r="r" b="b"/>
                <a:pathLst>
                  <a:path w="396" h="366" extrusionOk="0">
                    <a:moveTo>
                      <a:pt x="182" y="1"/>
                    </a:moveTo>
                    <a:cubicBezTo>
                      <a:pt x="91" y="1"/>
                      <a:pt x="0" y="92"/>
                      <a:pt x="0" y="183"/>
                    </a:cubicBezTo>
                    <a:cubicBezTo>
                      <a:pt x="0" y="305"/>
                      <a:pt x="91" y="365"/>
                      <a:pt x="182" y="365"/>
                    </a:cubicBezTo>
                    <a:cubicBezTo>
                      <a:pt x="304" y="365"/>
                      <a:pt x="395" y="305"/>
                      <a:pt x="395" y="183"/>
                    </a:cubicBezTo>
                    <a:cubicBezTo>
                      <a:pt x="395" y="92"/>
                      <a:pt x="304" y="1"/>
                      <a:pt x="182"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4" name="Google Shape;5934;p33"/>
              <p:cNvSpPr/>
              <p:nvPr/>
            </p:nvSpPr>
            <p:spPr>
              <a:xfrm>
                <a:off x="8222435" y="5120583"/>
                <a:ext cx="12535" cy="12535"/>
              </a:xfrm>
              <a:custGeom>
                <a:avLst/>
                <a:gdLst/>
                <a:ahLst/>
                <a:cxnLst/>
                <a:rect l="l" t="t" r="r" b="b"/>
                <a:pathLst>
                  <a:path w="366" h="366" extrusionOk="0">
                    <a:moveTo>
                      <a:pt x="183" y="1"/>
                    </a:moveTo>
                    <a:cubicBezTo>
                      <a:pt x="61" y="1"/>
                      <a:pt x="1" y="61"/>
                      <a:pt x="1" y="183"/>
                    </a:cubicBezTo>
                    <a:cubicBezTo>
                      <a:pt x="1" y="274"/>
                      <a:pt x="61" y="365"/>
                      <a:pt x="183" y="365"/>
                    </a:cubicBezTo>
                    <a:cubicBezTo>
                      <a:pt x="274" y="365"/>
                      <a:pt x="365" y="274"/>
                      <a:pt x="365" y="183"/>
                    </a:cubicBezTo>
                    <a:cubicBezTo>
                      <a:pt x="365" y="61"/>
                      <a:pt x="27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5" name="Google Shape;5935;p33"/>
              <p:cNvSpPr/>
              <p:nvPr/>
            </p:nvSpPr>
            <p:spPr>
              <a:xfrm>
                <a:off x="8568027" y="5097672"/>
                <a:ext cx="12535" cy="12535"/>
              </a:xfrm>
              <a:custGeom>
                <a:avLst/>
                <a:gdLst/>
                <a:ahLst/>
                <a:cxnLst/>
                <a:rect l="l" t="t" r="r" b="b"/>
                <a:pathLst>
                  <a:path w="366" h="366" extrusionOk="0">
                    <a:moveTo>
                      <a:pt x="183" y="1"/>
                    </a:moveTo>
                    <a:cubicBezTo>
                      <a:pt x="62" y="1"/>
                      <a:pt x="1" y="62"/>
                      <a:pt x="1" y="183"/>
                    </a:cubicBezTo>
                    <a:cubicBezTo>
                      <a:pt x="1" y="274"/>
                      <a:pt x="62" y="366"/>
                      <a:pt x="183" y="366"/>
                    </a:cubicBezTo>
                    <a:cubicBezTo>
                      <a:pt x="274" y="366"/>
                      <a:pt x="366" y="274"/>
                      <a:pt x="366" y="183"/>
                    </a:cubicBezTo>
                    <a:cubicBezTo>
                      <a:pt x="366" y="62"/>
                      <a:pt x="27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6" name="Google Shape;5936;p33"/>
              <p:cNvSpPr/>
              <p:nvPr/>
            </p:nvSpPr>
            <p:spPr>
              <a:xfrm>
                <a:off x="6458490" y="4962372"/>
                <a:ext cx="13562" cy="12535"/>
              </a:xfrm>
              <a:custGeom>
                <a:avLst/>
                <a:gdLst/>
                <a:ahLst/>
                <a:cxnLst/>
                <a:rect l="l" t="t" r="r" b="b"/>
                <a:pathLst>
                  <a:path w="396" h="366" extrusionOk="0">
                    <a:moveTo>
                      <a:pt x="214" y="0"/>
                    </a:moveTo>
                    <a:cubicBezTo>
                      <a:pt x="92" y="0"/>
                      <a:pt x="1" y="61"/>
                      <a:pt x="1" y="183"/>
                    </a:cubicBezTo>
                    <a:cubicBezTo>
                      <a:pt x="1" y="274"/>
                      <a:pt x="92" y="365"/>
                      <a:pt x="214" y="365"/>
                    </a:cubicBezTo>
                    <a:cubicBezTo>
                      <a:pt x="305" y="365"/>
                      <a:pt x="396" y="274"/>
                      <a:pt x="396" y="183"/>
                    </a:cubicBezTo>
                    <a:cubicBezTo>
                      <a:pt x="396" y="61"/>
                      <a:pt x="305" y="0"/>
                      <a:pt x="214"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7" name="Google Shape;5937;p33"/>
              <p:cNvSpPr/>
              <p:nvPr/>
            </p:nvSpPr>
            <p:spPr>
              <a:xfrm>
                <a:off x="8638284" y="1547999"/>
                <a:ext cx="12535" cy="12535"/>
              </a:xfrm>
              <a:custGeom>
                <a:avLst/>
                <a:gdLst/>
                <a:ahLst/>
                <a:cxnLst/>
                <a:rect l="l" t="t" r="r" b="b"/>
                <a:pathLst>
                  <a:path w="366" h="366" extrusionOk="0">
                    <a:moveTo>
                      <a:pt x="183" y="0"/>
                    </a:moveTo>
                    <a:cubicBezTo>
                      <a:pt x="62" y="0"/>
                      <a:pt x="1" y="61"/>
                      <a:pt x="1" y="183"/>
                    </a:cubicBezTo>
                    <a:cubicBezTo>
                      <a:pt x="1" y="274"/>
                      <a:pt x="62" y="365"/>
                      <a:pt x="183" y="365"/>
                    </a:cubicBezTo>
                    <a:cubicBezTo>
                      <a:pt x="274" y="365"/>
                      <a:pt x="366" y="274"/>
                      <a:pt x="366" y="183"/>
                    </a:cubicBezTo>
                    <a:cubicBezTo>
                      <a:pt x="366" y="61"/>
                      <a:pt x="274"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8" name="Google Shape;5938;p33"/>
              <p:cNvSpPr/>
              <p:nvPr/>
            </p:nvSpPr>
            <p:spPr>
              <a:xfrm>
                <a:off x="8616434" y="2655597"/>
                <a:ext cx="12535" cy="12500"/>
              </a:xfrm>
              <a:custGeom>
                <a:avLst/>
                <a:gdLst/>
                <a:ahLst/>
                <a:cxnLst/>
                <a:rect l="l" t="t" r="r" b="b"/>
                <a:pathLst>
                  <a:path w="366" h="365" extrusionOk="0">
                    <a:moveTo>
                      <a:pt x="183" y="0"/>
                    </a:moveTo>
                    <a:cubicBezTo>
                      <a:pt x="92" y="0"/>
                      <a:pt x="1" y="91"/>
                      <a:pt x="1" y="183"/>
                    </a:cubicBezTo>
                    <a:cubicBezTo>
                      <a:pt x="1" y="274"/>
                      <a:pt x="92" y="365"/>
                      <a:pt x="183" y="365"/>
                    </a:cubicBezTo>
                    <a:cubicBezTo>
                      <a:pt x="305" y="365"/>
                      <a:pt x="365" y="274"/>
                      <a:pt x="365" y="183"/>
                    </a:cubicBezTo>
                    <a:cubicBezTo>
                      <a:pt x="365" y="91"/>
                      <a:pt x="305"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9" name="Google Shape;5939;p33"/>
              <p:cNvSpPr/>
              <p:nvPr/>
            </p:nvSpPr>
            <p:spPr>
              <a:xfrm>
                <a:off x="6724979" y="4687570"/>
                <a:ext cx="12535" cy="12535"/>
              </a:xfrm>
              <a:custGeom>
                <a:avLst/>
                <a:gdLst/>
                <a:ahLst/>
                <a:cxnLst/>
                <a:rect l="l" t="t" r="r" b="b"/>
                <a:pathLst>
                  <a:path w="366" h="366" extrusionOk="0">
                    <a:moveTo>
                      <a:pt x="183" y="0"/>
                    </a:moveTo>
                    <a:cubicBezTo>
                      <a:pt x="92" y="0"/>
                      <a:pt x="1" y="61"/>
                      <a:pt x="1" y="183"/>
                    </a:cubicBezTo>
                    <a:cubicBezTo>
                      <a:pt x="1" y="274"/>
                      <a:pt x="92" y="365"/>
                      <a:pt x="183" y="365"/>
                    </a:cubicBezTo>
                    <a:cubicBezTo>
                      <a:pt x="305" y="365"/>
                      <a:pt x="365" y="274"/>
                      <a:pt x="365" y="183"/>
                    </a:cubicBezTo>
                    <a:cubicBezTo>
                      <a:pt x="365" y="61"/>
                      <a:pt x="305"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0" name="Google Shape;5940;p33"/>
              <p:cNvSpPr/>
              <p:nvPr/>
            </p:nvSpPr>
            <p:spPr>
              <a:xfrm>
                <a:off x="8404091" y="4916583"/>
                <a:ext cx="12535" cy="12500"/>
              </a:xfrm>
              <a:custGeom>
                <a:avLst/>
                <a:gdLst/>
                <a:ahLst/>
                <a:cxnLst/>
                <a:rect l="l" t="t" r="r" b="b"/>
                <a:pathLst>
                  <a:path w="366" h="365" extrusionOk="0">
                    <a:moveTo>
                      <a:pt x="183" y="0"/>
                    </a:moveTo>
                    <a:cubicBezTo>
                      <a:pt x="92" y="0"/>
                      <a:pt x="0" y="61"/>
                      <a:pt x="0" y="182"/>
                    </a:cubicBezTo>
                    <a:cubicBezTo>
                      <a:pt x="0" y="274"/>
                      <a:pt x="92" y="365"/>
                      <a:pt x="183" y="365"/>
                    </a:cubicBezTo>
                    <a:cubicBezTo>
                      <a:pt x="304" y="365"/>
                      <a:pt x="365" y="274"/>
                      <a:pt x="365" y="182"/>
                    </a:cubicBezTo>
                    <a:cubicBezTo>
                      <a:pt x="365" y="61"/>
                      <a:pt x="304"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1" name="Google Shape;5941;p33"/>
              <p:cNvSpPr/>
              <p:nvPr/>
            </p:nvSpPr>
            <p:spPr>
              <a:xfrm>
                <a:off x="8661728" y="3551568"/>
                <a:ext cx="14624" cy="13048"/>
              </a:xfrm>
              <a:custGeom>
                <a:avLst/>
                <a:gdLst/>
                <a:ahLst/>
                <a:cxnLst/>
                <a:rect l="l" t="t" r="r" b="b"/>
                <a:pathLst>
                  <a:path w="427" h="381" extrusionOk="0">
                    <a:moveTo>
                      <a:pt x="197" y="1"/>
                    </a:moveTo>
                    <a:cubicBezTo>
                      <a:pt x="123" y="1"/>
                      <a:pt x="56" y="60"/>
                      <a:pt x="31" y="160"/>
                    </a:cubicBezTo>
                    <a:cubicBezTo>
                      <a:pt x="1" y="252"/>
                      <a:pt x="92" y="343"/>
                      <a:pt x="183" y="373"/>
                    </a:cubicBezTo>
                    <a:cubicBezTo>
                      <a:pt x="199" y="378"/>
                      <a:pt x="215" y="381"/>
                      <a:pt x="232" y="381"/>
                    </a:cubicBezTo>
                    <a:cubicBezTo>
                      <a:pt x="312" y="381"/>
                      <a:pt x="396" y="322"/>
                      <a:pt x="396" y="221"/>
                    </a:cubicBezTo>
                    <a:cubicBezTo>
                      <a:pt x="426" y="130"/>
                      <a:pt x="365" y="39"/>
                      <a:pt x="244" y="8"/>
                    </a:cubicBezTo>
                    <a:cubicBezTo>
                      <a:pt x="228" y="3"/>
                      <a:pt x="212" y="1"/>
                      <a:pt x="197"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2" name="Google Shape;5942;p33"/>
              <p:cNvSpPr/>
              <p:nvPr/>
            </p:nvSpPr>
            <p:spPr>
              <a:xfrm>
                <a:off x="8533677" y="4583172"/>
                <a:ext cx="13562" cy="12809"/>
              </a:xfrm>
              <a:custGeom>
                <a:avLst/>
                <a:gdLst/>
                <a:ahLst/>
                <a:cxnLst/>
                <a:rect l="l" t="t" r="r" b="b"/>
                <a:pathLst>
                  <a:path w="396" h="374" extrusionOk="0">
                    <a:moveTo>
                      <a:pt x="182" y="1"/>
                    </a:moveTo>
                    <a:cubicBezTo>
                      <a:pt x="92" y="1"/>
                      <a:pt x="26" y="55"/>
                      <a:pt x="1" y="130"/>
                    </a:cubicBezTo>
                    <a:cubicBezTo>
                      <a:pt x="1" y="252"/>
                      <a:pt x="62" y="343"/>
                      <a:pt x="153" y="373"/>
                    </a:cubicBezTo>
                    <a:cubicBezTo>
                      <a:pt x="244" y="373"/>
                      <a:pt x="366" y="312"/>
                      <a:pt x="366" y="221"/>
                    </a:cubicBezTo>
                    <a:cubicBezTo>
                      <a:pt x="396" y="130"/>
                      <a:pt x="335" y="8"/>
                      <a:pt x="244" y="8"/>
                    </a:cubicBezTo>
                    <a:cubicBezTo>
                      <a:pt x="222" y="3"/>
                      <a:pt x="202" y="1"/>
                      <a:pt x="182"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3" name="Google Shape;5943;p33"/>
              <p:cNvSpPr/>
              <p:nvPr/>
            </p:nvSpPr>
            <p:spPr>
              <a:xfrm>
                <a:off x="7943455" y="5110172"/>
                <a:ext cx="12535" cy="12535"/>
              </a:xfrm>
              <a:custGeom>
                <a:avLst/>
                <a:gdLst/>
                <a:ahLst/>
                <a:cxnLst/>
                <a:rect l="l" t="t" r="r" b="b"/>
                <a:pathLst>
                  <a:path w="366" h="366" extrusionOk="0">
                    <a:moveTo>
                      <a:pt x="183" y="1"/>
                    </a:moveTo>
                    <a:cubicBezTo>
                      <a:pt x="92" y="1"/>
                      <a:pt x="0" y="92"/>
                      <a:pt x="0" y="183"/>
                    </a:cubicBezTo>
                    <a:cubicBezTo>
                      <a:pt x="0" y="305"/>
                      <a:pt x="92" y="365"/>
                      <a:pt x="183" y="365"/>
                    </a:cubicBezTo>
                    <a:cubicBezTo>
                      <a:pt x="274" y="365"/>
                      <a:pt x="365" y="305"/>
                      <a:pt x="365" y="183"/>
                    </a:cubicBezTo>
                    <a:cubicBezTo>
                      <a:pt x="365" y="92"/>
                      <a:pt x="27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4" name="Google Shape;5944;p33"/>
              <p:cNvSpPr/>
              <p:nvPr/>
            </p:nvSpPr>
            <p:spPr>
              <a:xfrm>
                <a:off x="8682550" y="3160428"/>
                <a:ext cx="12535" cy="12535"/>
              </a:xfrm>
              <a:custGeom>
                <a:avLst/>
                <a:gdLst/>
                <a:ahLst/>
                <a:cxnLst/>
                <a:rect l="l" t="t" r="r" b="b"/>
                <a:pathLst>
                  <a:path w="366" h="366" extrusionOk="0">
                    <a:moveTo>
                      <a:pt x="183" y="1"/>
                    </a:moveTo>
                    <a:cubicBezTo>
                      <a:pt x="61" y="1"/>
                      <a:pt x="0" y="92"/>
                      <a:pt x="0" y="183"/>
                    </a:cubicBezTo>
                    <a:cubicBezTo>
                      <a:pt x="0" y="274"/>
                      <a:pt x="61" y="365"/>
                      <a:pt x="183" y="365"/>
                    </a:cubicBezTo>
                    <a:cubicBezTo>
                      <a:pt x="274" y="365"/>
                      <a:pt x="365" y="274"/>
                      <a:pt x="365" y="183"/>
                    </a:cubicBezTo>
                    <a:cubicBezTo>
                      <a:pt x="365" y="92"/>
                      <a:pt x="27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5" name="Google Shape;5945;p33"/>
              <p:cNvSpPr/>
              <p:nvPr/>
            </p:nvSpPr>
            <p:spPr>
              <a:xfrm>
                <a:off x="8750215" y="3812089"/>
                <a:ext cx="12535" cy="12500"/>
              </a:xfrm>
              <a:custGeom>
                <a:avLst/>
                <a:gdLst/>
                <a:ahLst/>
                <a:cxnLst/>
                <a:rect l="l" t="t" r="r" b="b"/>
                <a:pathLst>
                  <a:path w="366" h="365" extrusionOk="0">
                    <a:moveTo>
                      <a:pt x="183" y="0"/>
                    </a:moveTo>
                    <a:cubicBezTo>
                      <a:pt x="92" y="0"/>
                      <a:pt x="1" y="91"/>
                      <a:pt x="1" y="182"/>
                    </a:cubicBezTo>
                    <a:cubicBezTo>
                      <a:pt x="1" y="274"/>
                      <a:pt x="92" y="365"/>
                      <a:pt x="183" y="365"/>
                    </a:cubicBezTo>
                    <a:cubicBezTo>
                      <a:pt x="305" y="365"/>
                      <a:pt x="366" y="274"/>
                      <a:pt x="366" y="182"/>
                    </a:cubicBezTo>
                    <a:cubicBezTo>
                      <a:pt x="366" y="91"/>
                      <a:pt x="305"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6" name="Google Shape;5946;p33"/>
              <p:cNvSpPr/>
              <p:nvPr/>
            </p:nvSpPr>
            <p:spPr>
              <a:xfrm>
                <a:off x="8903241" y="4206620"/>
                <a:ext cx="12535" cy="13562"/>
              </a:xfrm>
              <a:custGeom>
                <a:avLst/>
                <a:gdLst/>
                <a:ahLst/>
                <a:cxnLst/>
                <a:rect l="l" t="t" r="r" b="b"/>
                <a:pathLst>
                  <a:path w="366" h="396" extrusionOk="0">
                    <a:moveTo>
                      <a:pt x="183" y="0"/>
                    </a:moveTo>
                    <a:cubicBezTo>
                      <a:pt x="91" y="0"/>
                      <a:pt x="0" y="91"/>
                      <a:pt x="0" y="183"/>
                    </a:cubicBezTo>
                    <a:cubicBezTo>
                      <a:pt x="0" y="304"/>
                      <a:pt x="91" y="395"/>
                      <a:pt x="183" y="395"/>
                    </a:cubicBezTo>
                    <a:cubicBezTo>
                      <a:pt x="304" y="395"/>
                      <a:pt x="365" y="304"/>
                      <a:pt x="365" y="183"/>
                    </a:cubicBezTo>
                    <a:cubicBezTo>
                      <a:pt x="365" y="91"/>
                      <a:pt x="304"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7" name="Google Shape;5947;p33"/>
              <p:cNvSpPr/>
              <p:nvPr/>
            </p:nvSpPr>
            <p:spPr>
              <a:xfrm>
                <a:off x="8310398" y="4122315"/>
                <a:ext cx="12500" cy="13562"/>
              </a:xfrm>
              <a:custGeom>
                <a:avLst/>
                <a:gdLst/>
                <a:ahLst/>
                <a:cxnLst/>
                <a:rect l="l" t="t" r="r" b="b"/>
                <a:pathLst>
                  <a:path w="365" h="396" extrusionOk="0">
                    <a:moveTo>
                      <a:pt x="183" y="1"/>
                    </a:moveTo>
                    <a:cubicBezTo>
                      <a:pt x="91" y="1"/>
                      <a:pt x="0" y="92"/>
                      <a:pt x="0" y="183"/>
                    </a:cubicBezTo>
                    <a:cubicBezTo>
                      <a:pt x="0" y="304"/>
                      <a:pt x="91" y="396"/>
                      <a:pt x="183" y="396"/>
                    </a:cubicBezTo>
                    <a:cubicBezTo>
                      <a:pt x="304" y="396"/>
                      <a:pt x="365" y="304"/>
                      <a:pt x="365" y="183"/>
                    </a:cubicBezTo>
                    <a:cubicBezTo>
                      <a:pt x="365" y="92"/>
                      <a:pt x="30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8" name="Google Shape;5948;p33"/>
              <p:cNvSpPr/>
              <p:nvPr/>
            </p:nvSpPr>
            <p:spPr>
              <a:xfrm>
                <a:off x="8660168" y="3911008"/>
                <a:ext cx="12500" cy="12500"/>
              </a:xfrm>
              <a:custGeom>
                <a:avLst/>
                <a:gdLst/>
                <a:ahLst/>
                <a:cxnLst/>
                <a:rect l="l" t="t" r="r" b="b"/>
                <a:pathLst>
                  <a:path w="365" h="365" extrusionOk="0">
                    <a:moveTo>
                      <a:pt x="183" y="0"/>
                    </a:moveTo>
                    <a:cubicBezTo>
                      <a:pt x="91" y="0"/>
                      <a:pt x="0" y="91"/>
                      <a:pt x="0" y="183"/>
                    </a:cubicBezTo>
                    <a:cubicBezTo>
                      <a:pt x="0" y="274"/>
                      <a:pt x="91" y="365"/>
                      <a:pt x="183" y="365"/>
                    </a:cubicBezTo>
                    <a:cubicBezTo>
                      <a:pt x="304" y="365"/>
                      <a:pt x="365" y="274"/>
                      <a:pt x="365" y="183"/>
                    </a:cubicBezTo>
                    <a:cubicBezTo>
                      <a:pt x="365" y="91"/>
                      <a:pt x="304"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9" name="Google Shape;5949;p33"/>
              <p:cNvSpPr/>
              <p:nvPr/>
            </p:nvSpPr>
            <p:spPr>
              <a:xfrm>
                <a:off x="9099461" y="3196879"/>
                <a:ext cx="12500" cy="12535"/>
              </a:xfrm>
              <a:custGeom>
                <a:avLst/>
                <a:gdLst/>
                <a:ahLst/>
                <a:cxnLst/>
                <a:rect l="l" t="t" r="r" b="b"/>
                <a:pathLst>
                  <a:path w="365" h="366" extrusionOk="0">
                    <a:moveTo>
                      <a:pt x="183" y="1"/>
                    </a:moveTo>
                    <a:cubicBezTo>
                      <a:pt x="91" y="1"/>
                      <a:pt x="0" y="92"/>
                      <a:pt x="0" y="183"/>
                    </a:cubicBezTo>
                    <a:cubicBezTo>
                      <a:pt x="0" y="305"/>
                      <a:pt x="91" y="366"/>
                      <a:pt x="183" y="366"/>
                    </a:cubicBezTo>
                    <a:cubicBezTo>
                      <a:pt x="304" y="366"/>
                      <a:pt x="365" y="305"/>
                      <a:pt x="365" y="183"/>
                    </a:cubicBezTo>
                    <a:cubicBezTo>
                      <a:pt x="365" y="92"/>
                      <a:pt x="30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0" name="Google Shape;5950;p33"/>
              <p:cNvSpPr/>
              <p:nvPr/>
            </p:nvSpPr>
            <p:spPr>
              <a:xfrm>
                <a:off x="8442593" y="3984640"/>
                <a:ext cx="14589" cy="13014"/>
              </a:xfrm>
              <a:custGeom>
                <a:avLst/>
                <a:gdLst/>
                <a:ahLst/>
                <a:cxnLst/>
                <a:rect l="l" t="t" r="r" b="b"/>
                <a:pathLst>
                  <a:path w="426" h="380" extrusionOk="0">
                    <a:moveTo>
                      <a:pt x="196" y="0"/>
                    </a:moveTo>
                    <a:cubicBezTo>
                      <a:pt x="122" y="0"/>
                      <a:pt x="56" y="55"/>
                      <a:pt x="31" y="130"/>
                    </a:cubicBezTo>
                    <a:cubicBezTo>
                      <a:pt x="0" y="251"/>
                      <a:pt x="92" y="343"/>
                      <a:pt x="183" y="373"/>
                    </a:cubicBezTo>
                    <a:cubicBezTo>
                      <a:pt x="195" y="377"/>
                      <a:pt x="208" y="379"/>
                      <a:pt x="221" y="379"/>
                    </a:cubicBezTo>
                    <a:cubicBezTo>
                      <a:pt x="304" y="379"/>
                      <a:pt x="396" y="300"/>
                      <a:pt x="396" y="221"/>
                    </a:cubicBezTo>
                    <a:cubicBezTo>
                      <a:pt x="426" y="130"/>
                      <a:pt x="365" y="8"/>
                      <a:pt x="244" y="8"/>
                    </a:cubicBezTo>
                    <a:cubicBezTo>
                      <a:pt x="227" y="3"/>
                      <a:pt x="211" y="0"/>
                      <a:pt x="196"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1" name="Google Shape;5951;p33"/>
              <p:cNvSpPr/>
              <p:nvPr/>
            </p:nvSpPr>
            <p:spPr>
              <a:xfrm>
                <a:off x="6694807" y="514306"/>
                <a:ext cx="12500" cy="13562"/>
              </a:xfrm>
              <a:custGeom>
                <a:avLst/>
                <a:gdLst/>
                <a:ahLst/>
                <a:cxnLst/>
                <a:rect l="l" t="t" r="r" b="b"/>
                <a:pathLst>
                  <a:path w="365" h="396" extrusionOk="0">
                    <a:moveTo>
                      <a:pt x="182" y="0"/>
                    </a:moveTo>
                    <a:cubicBezTo>
                      <a:pt x="61" y="0"/>
                      <a:pt x="0" y="92"/>
                      <a:pt x="0" y="183"/>
                    </a:cubicBezTo>
                    <a:cubicBezTo>
                      <a:pt x="0" y="304"/>
                      <a:pt x="61" y="396"/>
                      <a:pt x="182" y="396"/>
                    </a:cubicBezTo>
                    <a:cubicBezTo>
                      <a:pt x="274" y="396"/>
                      <a:pt x="365" y="304"/>
                      <a:pt x="365" y="183"/>
                    </a:cubicBezTo>
                    <a:cubicBezTo>
                      <a:pt x="365" y="92"/>
                      <a:pt x="274" y="0"/>
                      <a:pt x="182"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2" name="Google Shape;5952;p33"/>
              <p:cNvSpPr/>
              <p:nvPr/>
            </p:nvSpPr>
            <p:spPr>
              <a:xfrm>
                <a:off x="7143449" y="572596"/>
                <a:ext cx="12535" cy="13562"/>
              </a:xfrm>
              <a:custGeom>
                <a:avLst/>
                <a:gdLst/>
                <a:ahLst/>
                <a:cxnLst/>
                <a:rect l="l" t="t" r="r" b="b"/>
                <a:pathLst>
                  <a:path w="366" h="396" extrusionOk="0">
                    <a:moveTo>
                      <a:pt x="183" y="1"/>
                    </a:moveTo>
                    <a:cubicBezTo>
                      <a:pt x="92" y="1"/>
                      <a:pt x="1" y="92"/>
                      <a:pt x="1" y="213"/>
                    </a:cubicBezTo>
                    <a:cubicBezTo>
                      <a:pt x="1" y="305"/>
                      <a:pt x="92" y="396"/>
                      <a:pt x="183" y="396"/>
                    </a:cubicBezTo>
                    <a:cubicBezTo>
                      <a:pt x="305" y="396"/>
                      <a:pt x="365" y="305"/>
                      <a:pt x="365" y="213"/>
                    </a:cubicBezTo>
                    <a:cubicBezTo>
                      <a:pt x="365" y="92"/>
                      <a:pt x="305"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3" name="Google Shape;5953;p33"/>
              <p:cNvSpPr/>
              <p:nvPr/>
            </p:nvSpPr>
            <p:spPr>
              <a:xfrm>
                <a:off x="6977931" y="295294"/>
                <a:ext cx="14624" cy="12980"/>
              </a:xfrm>
              <a:custGeom>
                <a:avLst/>
                <a:gdLst/>
                <a:ahLst/>
                <a:cxnLst/>
                <a:rect l="l" t="t" r="r" b="b"/>
                <a:pathLst>
                  <a:path w="427" h="379" extrusionOk="0">
                    <a:moveTo>
                      <a:pt x="225" y="0"/>
                    </a:moveTo>
                    <a:cubicBezTo>
                      <a:pt x="180" y="0"/>
                      <a:pt x="133" y="15"/>
                      <a:pt x="92" y="43"/>
                    </a:cubicBezTo>
                    <a:cubicBezTo>
                      <a:pt x="1" y="73"/>
                      <a:pt x="1" y="195"/>
                      <a:pt x="62" y="286"/>
                    </a:cubicBezTo>
                    <a:cubicBezTo>
                      <a:pt x="101" y="345"/>
                      <a:pt x="153" y="378"/>
                      <a:pt x="209" y="378"/>
                    </a:cubicBezTo>
                    <a:cubicBezTo>
                      <a:pt x="240" y="378"/>
                      <a:pt x="272" y="368"/>
                      <a:pt x="305" y="347"/>
                    </a:cubicBezTo>
                    <a:cubicBezTo>
                      <a:pt x="396" y="286"/>
                      <a:pt x="426" y="164"/>
                      <a:pt x="365" y="73"/>
                    </a:cubicBezTo>
                    <a:cubicBezTo>
                      <a:pt x="332" y="23"/>
                      <a:pt x="280" y="0"/>
                      <a:pt x="225"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4" name="Google Shape;5954;p33"/>
              <p:cNvSpPr/>
              <p:nvPr/>
            </p:nvSpPr>
            <p:spPr>
              <a:xfrm>
                <a:off x="6660456" y="80"/>
                <a:ext cx="13562" cy="12774"/>
              </a:xfrm>
              <a:custGeom>
                <a:avLst/>
                <a:gdLst/>
                <a:ahLst/>
                <a:cxnLst/>
                <a:rect l="l" t="t" r="r" b="b"/>
                <a:pathLst>
                  <a:path w="396" h="373" extrusionOk="0">
                    <a:moveTo>
                      <a:pt x="243" y="0"/>
                    </a:moveTo>
                    <a:cubicBezTo>
                      <a:pt x="122" y="0"/>
                      <a:pt x="30" y="61"/>
                      <a:pt x="0" y="152"/>
                    </a:cubicBezTo>
                    <a:cubicBezTo>
                      <a:pt x="0" y="243"/>
                      <a:pt x="61" y="365"/>
                      <a:pt x="152" y="365"/>
                    </a:cubicBezTo>
                    <a:cubicBezTo>
                      <a:pt x="174" y="370"/>
                      <a:pt x="194" y="373"/>
                      <a:pt x="213" y="373"/>
                    </a:cubicBezTo>
                    <a:cubicBezTo>
                      <a:pt x="303" y="373"/>
                      <a:pt x="365" y="318"/>
                      <a:pt x="365" y="243"/>
                    </a:cubicBezTo>
                    <a:cubicBezTo>
                      <a:pt x="395" y="122"/>
                      <a:pt x="334" y="30"/>
                      <a:pt x="24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5" name="Google Shape;5955;p33"/>
              <p:cNvSpPr/>
              <p:nvPr/>
            </p:nvSpPr>
            <p:spPr>
              <a:xfrm>
                <a:off x="6070201" y="527834"/>
                <a:ext cx="12535" cy="12535"/>
              </a:xfrm>
              <a:custGeom>
                <a:avLst/>
                <a:gdLst/>
                <a:ahLst/>
                <a:cxnLst/>
                <a:rect l="l" t="t" r="r" b="b"/>
                <a:pathLst>
                  <a:path w="366" h="366" extrusionOk="0">
                    <a:moveTo>
                      <a:pt x="183" y="1"/>
                    </a:moveTo>
                    <a:cubicBezTo>
                      <a:pt x="92" y="1"/>
                      <a:pt x="1" y="61"/>
                      <a:pt x="1" y="183"/>
                    </a:cubicBezTo>
                    <a:cubicBezTo>
                      <a:pt x="1" y="274"/>
                      <a:pt x="92" y="365"/>
                      <a:pt x="183" y="365"/>
                    </a:cubicBezTo>
                    <a:cubicBezTo>
                      <a:pt x="305" y="365"/>
                      <a:pt x="365" y="274"/>
                      <a:pt x="365" y="183"/>
                    </a:cubicBezTo>
                    <a:cubicBezTo>
                      <a:pt x="365" y="61"/>
                      <a:pt x="305"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6" name="Google Shape;5956;p33"/>
              <p:cNvSpPr/>
              <p:nvPr/>
            </p:nvSpPr>
            <p:spPr>
              <a:xfrm>
                <a:off x="7748260" y="106247"/>
                <a:ext cx="22946" cy="22946"/>
              </a:xfrm>
              <a:custGeom>
                <a:avLst/>
                <a:gdLst/>
                <a:ahLst/>
                <a:cxnLst/>
                <a:rect l="l" t="t" r="r" b="b"/>
                <a:pathLst>
                  <a:path w="670" h="670" extrusionOk="0">
                    <a:moveTo>
                      <a:pt x="335" y="0"/>
                    </a:moveTo>
                    <a:cubicBezTo>
                      <a:pt x="153" y="0"/>
                      <a:pt x="1" y="152"/>
                      <a:pt x="1" y="335"/>
                    </a:cubicBezTo>
                    <a:cubicBezTo>
                      <a:pt x="1" y="517"/>
                      <a:pt x="153" y="669"/>
                      <a:pt x="335" y="669"/>
                    </a:cubicBezTo>
                    <a:cubicBezTo>
                      <a:pt x="517" y="669"/>
                      <a:pt x="669" y="517"/>
                      <a:pt x="669" y="335"/>
                    </a:cubicBezTo>
                    <a:cubicBezTo>
                      <a:pt x="669" y="152"/>
                      <a:pt x="517" y="0"/>
                      <a:pt x="335"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7" name="Google Shape;5957;p33"/>
              <p:cNvSpPr/>
              <p:nvPr/>
            </p:nvSpPr>
            <p:spPr>
              <a:xfrm>
                <a:off x="7974156" y="464339"/>
                <a:ext cx="12535" cy="12535"/>
              </a:xfrm>
              <a:custGeom>
                <a:avLst/>
                <a:gdLst/>
                <a:ahLst/>
                <a:cxnLst/>
                <a:rect l="l" t="t" r="r" b="b"/>
                <a:pathLst>
                  <a:path w="366" h="366" extrusionOk="0">
                    <a:moveTo>
                      <a:pt x="183" y="0"/>
                    </a:moveTo>
                    <a:cubicBezTo>
                      <a:pt x="92" y="0"/>
                      <a:pt x="0" y="92"/>
                      <a:pt x="0" y="183"/>
                    </a:cubicBezTo>
                    <a:cubicBezTo>
                      <a:pt x="0" y="304"/>
                      <a:pt x="92" y="365"/>
                      <a:pt x="183" y="365"/>
                    </a:cubicBezTo>
                    <a:cubicBezTo>
                      <a:pt x="304" y="365"/>
                      <a:pt x="365" y="304"/>
                      <a:pt x="365" y="183"/>
                    </a:cubicBezTo>
                    <a:cubicBezTo>
                      <a:pt x="365" y="92"/>
                      <a:pt x="304"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8" name="Google Shape;5958;p33"/>
              <p:cNvSpPr/>
              <p:nvPr/>
            </p:nvSpPr>
            <p:spPr>
              <a:xfrm>
                <a:off x="8107413" y="325877"/>
                <a:ext cx="13562" cy="12809"/>
              </a:xfrm>
              <a:custGeom>
                <a:avLst/>
                <a:gdLst/>
                <a:ahLst/>
                <a:cxnLst/>
                <a:rect l="l" t="t" r="r" b="b"/>
                <a:pathLst>
                  <a:path w="396" h="374" extrusionOk="0">
                    <a:moveTo>
                      <a:pt x="243" y="1"/>
                    </a:moveTo>
                    <a:cubicBezTo>
                      <a:pt x="122" y="1"/>
                      <a:pt x="30" y="62"/>
                      <a:pt x="0" y="153"/>
                    </a:cubicBezTo>
                    <a:cubicBezTo>
                      <a:pt x="0" y="244"/>
                      <a:pt x="61" y="366"/>
                      <a:pt x="152" y="366"/>
                    </a:cubicBezTo>
                    <a:cubicBezTo>
                      <a:pt x="168" y="371"/>
                      <a:pt x="185" y="374"/>
                      <a:pt x="202" y="374"/>
                    </a:cubicBezTo>
                    <a:cubicBezTo>
                      <a:pt x="282" y="374"/>
                      <a:pt x="365" y="319"/>
                      <a:pt x="365" y="244"/>
                    </a:cubicBezTo>
                    <a:cubicBezTo>
                      <a:pt x="395" y="122"/>
                      <a:pt x="334" y="31"/>
                      <a:pt x="24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9" name="Google Shape;5959;p33"/>
              <p:cNvSpPr/>
              <p:nvPr/>
            </p:nvSpPr>
            <p:spPr>
              <a:xfrm>
                <a:off x="8979757" y="4126459"/>
                <a:ext cx="12500" cy="12535"/>
              </a:xfrm>
              <a:custGeom>
                <a:avLst/>
                <a:gdLst/>
                <a:ahLst/>
                <a:cxnLst/>
                <a:rect l="l" t="t" r="r" b="b"/>
                <a:pathLst>
                  <a:path w="365" h="366" extrusionOk="0">
                    <a:moveTo>
                      <a:pt x="183" y="1"/>
                    </a:moveTo>
                    <a:cubicBezTo>
                      <a:pt x="61" y="1"/>
                      <a:pt x="0" y="62"/>
                      <a:pt x="0" y="183"/>
                    </a:cubicBezTo>
                    <a:cubicBezTo>
                      <a:pt x="0" y="274"/>
                      <a:pt x="61" y="366"/>
                      <a:pt x="183" y="366"/>
                    </a:cubicBezTo>
                    <a:cubicBezTo>
                      <a:pt x="274" y="366"/>
                      <a:pt x="365" y="274"/>
                      <a:pt x="365" y="183"/>
                    </a:cubicBezTo>
                    <a:cubicBezTo>
                      <a:pt x="365" y="62"/>
                      <a:pt x="27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0" name="Google Shape;5960;p33"/>
              <p:cNvSpPr/>
              <p:nvPr/>
            </p:nvSpPr>
            <p:spPr>
              <a:xfrm>
                <a:off x="8463416" y="3593499"/>
                <a:ext cx="12535" cy="12535"/>
              </a:xfrm>
              <a:custGeom>
                <a:avLst/>
                <a:gdLst/>
                <a:ahLst/>
                <a:cxnLst/>
                <a:rect l="l" t="t" r="r" b="b"/>
                <a:pathLst>
                  <a:path w="366" h="366" extrusionOk="0">
                    <a:moveTo>
                      <a:pt x="183" y="1"/>
                    </a:moveTo>
                    <a:cubicBezTo>
                      <a:pt x="92" y="1"/>
                      <a:pt x="0" y="61"/>
                      <a:pt x="0" y="183"/>
                    </a:cubicBezTo>
                    <a:cubicBezTo>
                      <a:pt x="0" y="274"/>
                      <a:pt x="92" y="365"/>
                      <a:pt x="183" y="365"/>
                    </a:cubicBezTo>
                    <a:cubicBezTo>
                      <a:pt x="274" y="365"/>
                      <a:pt x="365" y="274"/>
                      <a:pt x="365" y="183"/>
                    </a:cubicBezTo>
                    <a:cubicBezTo>
                      <a:pt x="365" y="61"/>
                      <a:pt x="27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1" name="Google Shape;5961;p33"/>
              <p:cNvSpPr/>
              <p:nvPr/>
            </p:nvSpPr>
            <p:spPr>
              <a:xfrm>
                <a:off x="9203539" y="2637891"/>
                <a:ext cx="13562" cy="12535"/>
              </a:xfrm>
              <a:custGeom>
                <a:avLst/>
                <a:gdLst/>
                <a:ahLst/>
                <a:cxnLst/>
                <a:rect l="l" t="t" r="r" b="b"/>
                <a:pathLst>
                  <a:path w="396" h="366" extrusionOk="0">
                    <a:moveTo>
                      <a:pt x="213" y="0"/>
                    </a:moveTo>
                    <a:cubicBezTo>
                      <a:pt x="92" y="0"/>
                      <a:pt x="1" y="61"/>
                      <a:pt x="1" y="183"/>
                    </a:cubicBezTo>
                    <a:cubicBezTo>
                      <a:pt x="1" y="274"/>
                      <a:pt x="92" y="365"/>
                      <a:pt x="213" y="365"/>
                    </a:cubicBezTo>
                    <a:cubicBezTo>
                      <a:pt x="305" y="365"/>
                      <a:pt x="396" y="274"/>
                      <a:pt x="396" y="183"/>
                    </a:cubicBezTo>
                    <a:cubicBezTo>
                      <a:pt x="396" y="61"/>
                      <a:pt x="305" y="0"/>
                      <a:pt x="21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2" name="Google Shape;5962;p33"/>
              <p:cNvSpPr/>
              <p:nvPr/>
            </p:nvSpPr>
            <p:spPr>
              <a:xfrm>
                <a:off x="9143693" y="4484539"/>
                <a:ext cx="12535" cy="12535"/>
              </a:xfrm>
              <a:custGeom>
                <a:avLst/>
                <a:gdLst/>
                <a:ahLst/>
                <a:cxnLst/>
                <a:rect l="l" t="t" r="r" b="b"/>
                <a:pathLst>
                  <a:path w="366" h="366" extrusionOk="0">
                    <a:moveTo>
                      <a:pt x="183" y="1"/>
                    </a:moveTo>
                    <a:cubicBezTo>
                      <a:pt x="92" y="1"/>
                      <a:pt x="1" y="62"/>
                      <a:pt x="1" y="183"/>
                    </a:cubicBezTo>
                    <a:cubicBezTo>
                      <a:pt x="1" y="274"/>
                      <a:pt x="92" y="366"/>
                      <a:pt x="183" y="366"/>
                    </a:cubicBezTo>
                    <a:cubicBezTo>
                      <a:pt x="305" y="366"/>
                      <a:pt x="365" y="274"/>
                      <a:pt x="365" y="183"/>
                    </a:cubicBezTo>
                    <a:cubicBezTo>
                      <a:pt x="365" y="62"/>
                      <a:pt x="305"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3" name="Google Shape;5963;p33"/>
              <p:cNvSpPr/>
              <p:nvPr/>
            </p:nvSpPr>
            <p:spPr>
              <a:xfrm>
                <a:off x="8140198" y="5116405"/>
                <a:ext cx="12535" cy="12535"/>
              </a:xfrm>
              <a:custGeom>
                <a:avLst/>
                <a:gdLst/>
                <a:ahLst/>
                <a:cxnLst/>
                <a:rect l="l" t="t" r="r" b="b"/>
                <a:pathLst>
                  <a:path w="366" h="366" extrusionOk="0">
                    <a:moveTo>
                      <a:pt x="183" y="1"/>
                    </a:moveTo>
                    <a:cubicBezTo>
                      <a:pt x="92" y="1"/>
                      <a:pt x="1" y="92"/>
                      <a:pt x="1" y="183"/>
                    </a:cubicBezTo>
                    <a:cubicBezTo>
                      <a:pt x="1" y="305"/>
                      <a:pt x="92" y="365"/>
                      <a:pt x="183" y="365"/>
                    </a:cubicBezTo>
                    <a:cubicBezTo>
                      <a:pt x="274" y="365"/>
                      <a:pt x="366" y="305"/>
                      <a:pt x="366" y="183"/>
                    </a:cubicBezTo>
                    <a:cubicBezTo>
                      <a:pt x="366" y="92"/>
                      <a:pt x="27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4" name="Google Shape;5964;p33"/>
              <p:cNvSpPr/>
              <p:nvPr/>
            </p:nvSpPr>
            <p:spPr>
              <a:xfrm>
                <a:off x="9093211" y="5021172"/>
                <a:ext cx="12535" cy="12500"/>
              </a:xfrm>
              <a:custGeom>
                <a:avLst/>
                <a:gdLst/>
                <a:ahLst/>
                <a:cxnLst/>
                <a:rect l="l" t="t" r="r" b="b"/>
                <a:pathLst>
                  <a:path w="366" h="365" extrusionOk="0">
                    <a:moveTo>
                      <a:pt x="183" y="0"/>
                    </a:moveTo>
                    <a:cubicBezTo>
                      <a:pt x="92" y="0"/>
                      <a:pt x="0" y="91"/>
                      <a:pt x="0" y="183"/>
                    </a:cubicBezTo>
                    <a:cubicBezTo>
                      <a:pt x="0" y="274"/>
                      <a:pt x="92" y="365"/>
                      <a:pt x="183" y="365"/>
                    </a:cubicBezTo>
                    <a:cubicBezTo>
                      <a:pt x="304" y="365"/>
                      <a:pt x="365" y="274"/>
                      <a:pt x="365" y="183"/>
                    </a:cubicBezTo>
                    <a:cubicBezTo>
                      <a:pt x="365" y="91"/>
                      <a:pt x="304"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5" name="Google Shape;5965;p33"/>
              <p:cNvSpPr/>
              <p:nvPr/>
            </p:nvSpPr>
            <p:spPr>
              <a:xfrm>
                <a:off x="8613841" y="5076849"/>
                <a:ext cx="12535" cy="12535"/>
              </a:xfrm>
              <a:custGeom>
                <a:avLst/>
                <a:gdLst/>
                <a:ahLst/>
                <a:cxnLst/>
                <a:rect l="l" t="t" r="r" b="b"/>
                <a:pathLst>
                  <a:path w="366" h="366" extrusionOk="0">
                    <a:moveTo>
                      <a:pt x="183" y="1"/>
                    </a:moveTo>
                    <a:cubicBezTo>
                      <a:pt x="62" y="1"/>
                      <a:pt x="1" y="92"/>
                      <a:pt x="1" y="183"/>
                    </a:cubicBezTo>
                    <a:cubicBezTo>
                      <a:pt x="1" y="274"/>
                      <a:pt x="62" y="365"/>
                      <a:pt x="183" y="365"/>
                    </a:cubicBezTo>
                    <a:cubicBezTo>
                      <a:pt x="274" y="365"/>
                      <a:pt x="366" y="274"/>
                      <a:pt x="366" y="183"/>
                    </a:cubicBezTo>
                    <a:cubicBezTo>
                      <a:pt x="366" y="92"/>
                      <a:pt x="27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6" name="Google Shape;5966;p33"/>
              <p:cNvSpPr/>
              <p:nvPr/>
            </p:nvSpPr>
            <p:spPr>
              <a:xfrm>
                <a:off x="6628187" y="5014428"/>
                <a:ext cx="12535" cy="12500"/>
              </a:xfrm>
              <a:custGeom>
                <a:avLst/>
                <a:gdLst/>
                <a:ahLst/>
                <a:cxnLst/>
                <a:rect l="l" t="t" r="r" b="b"/>
                <a:pathLst>
                  <a:path w="366" h="365" extrusionOk="0">
                    <a:moveTo>
                      <a:pt x="183" y="0"/>
                    </a:moveTo>
                    <a:cubicBezTo>
                      <a:pt x="92" y="0"/>
                      <a:pt x="0" y="61"/>
                      <a:pt x="0" y="183"/>
                    </a:cubicBezTo>
                    <a:cubicBezTo>
                      <a:pt x="0" y="274"/>
                      <a:pt x="92" y="365"/>
                      <a:pt x="183" y="365"/>
                    </a:cubicBezTo>
                    <a:cubicBezTo>
                      <a:pt x="274" y="365"/>
                      <a:pt x="365" y="274"/>
                      <a:pt x="365" y="183"/>
                    </a:cubicBezTo>
                    <a:cubicBezTo>
                      <a:pt x="365" y="61"/>
                      <a:pt x="274"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7" name="Google Shape;5967;p33"/>
              <p:cNvSpPr/>
              <p:nvPr/>
            </p:nvSpPr>
            <p:spPr>
              <a:xfrm>
                <a:off x="7853958" y="4864515"/>
                <a:ext cx="22912" cy="22912"/>
              </a:xfrm>
              <a:custGeom>
                <a:avLst/>
                <a:gdLst/>
                <a:ahLst/>
                <a:cxnLst/>
                <a:rect l="l" t="t" r="r" b="b"/>
                <a:pathLst>
                  <a:path w="669" h="669" extrusionOk="0">
                    <a:moveTo>
                      <a:pt x="334" y="0"/>
                    </a:moveTo>
                    <a:cubicBezTo>
                      <a:pt x="152" y="0"/>
                      <a:pt x="0" y="152"/>
                      <a:pt x="0" y="334"/>
                    </a:cubicBezTo>
                    <a:cubicBezTo>
                      <a:pt x="0" y="517"/>
                      <a:pt x="152" y="669"/>
                      <a:pt x="334" y="669"/>
                    </a:cubicBezTo>
                    <a:cubicBezTo>
                      <a:pt x="517" y="669"/>
                      <a:pt x="669" y="517"/>
                      <a:pt x="669" y="334"/>
                    </a:cubicBezTo>
                    <a:cubicBezTo>
                      <a:pt x="669" y="152"/>
                      <a:pt x="517" y="0"/>
                      <a:pt x="334"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8" name="Google Shape;5968;p33"/>
              <p:cNvSpPr/>
              <p:nvPr/>
            </p:nvSpPr>
            <p:spPr>
              <a:xfrm>
                <a:off x="-14298" y="503914"/>
                <a:ext cx="45857" cy="45823"/>
              </a:xfrm>
              <a:custGeom>
                <a:avLst/>
                <a:gdLst/>
                <a:ahLst/>
                <a:cxnLst/>
                <a:rect l="l" t="t" r="r" b="b"/>
                <a:pathLst>
                  <a:path w="1339" h="1338" extrusionOk="0">
                    <a:moveTo>
                      <a:pt x="670" y="0"/>
                    </a:moveTo>
                    <a:cubicBezTo>
                      <a:pt x="305" y="0"/>
                      <a:pt x="1" y="304"/>
                      <a:pt x="1" y="669"/>
                    </a:cubicBezTo>
                    <a:cubicBezTo>
                      <a:pt x="1" y="1034"/>
                      <a:pt x="305" y="1338"/>
                      <a:pt x="670" y="1338"/>
                    </a:cubicBezTo>
                    <a:cubicBezTo>
                      <a:pt x="1034" y="1338"/>
                      <a:pt x="1338" y="1034"/>
                      <a:pt x="1338" y="669"/>
                    </a:cubicBezTo>
                    <a:cubicBezTo>
                      <a:pt x="1338" y="304"/>
                      <a:pt x="1034" y="0"/>
                      <a:pt x="670"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9" name="Google Shape;5969;p33"/>
              <p:cNvSpPr/>
              <p:nvPr/>
            </p:nvSpPr>
            <p:spPr>
              <a:xfrm>
                <a:off x="487447" y="3038655"/>
                <a:ext cx="22946" cy="22946"/>
              </a:xfrm>
              <a:custGeom>
                <a:avLst/>
                <a:gdLst/>
                <a:ahLst/>
                <a:cxnLst/>
                <a:rect l="l" t="t" r="r" b="b"/>
                <a:pathLst>
                  <a:path w="670" h="670" extrusionOk="0">
                    <a:moveTo>
                      <a:pt x="335" y="1"/>
                    </a:moveTo>
                    <a:cubicBezTo>
                      <a:pt x="152" y="1"/>
                      <a:pt x="1" y="122"/>
                      <a:pt x="1" y="335"/>
                    </a:cubicBezTo>
                    <a:cubicBezTo>
                      <a:pt x="1" y="517"/>
                      <a:pt x="152" y="669"/>
                      <a:pt x="335" y="669"/>
                    </a:cubicBezTo>
                    <a:cubicBezTo>
                      <a:pt x="517" y="669"/>
                      <a:pt x="669" y="517"/>
                      <a:pt x="669" y="335"/>
                    </a:cubicBezTo>
                    <a:cubicBezTo>
                      <a:pt x="669" y="122"/>
                      <a:pt x="517" y="1"/>
                      <a:pt x="335"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0" name="Google Shape;5970;p33"/>
              <p:cNvSpPr/>
              <p:nvPr/>
            </p:nvSpPr>
            <p:spPr>
              <a:xfrm>
                <a:off x="518696" y="682960"/>
                <a:ext cx="22946" cy="22946"/>
              </a:xfrm>
              <a:custGeom>
                <a:avLst/>
                <a:gdLst/>
                <a:ahLst/>
                <a:cxnLst/>
                <a:rect l="l" t="t" r="r" b="b"/>
                <a:pathLst>
                  <a:path w="670" h="670" extrusionOk="0">
                    <a:moveTo>
                      <a:pt x="335" y="1"/>
                    </a:moveTo>
                    <a:cubicBezTo>
                      <a:pt x="153" y="1"/>
                      <a:pt x="1" y="152"/>
                      <a:pt x="1" y="335"/>
                    </a:cubicBezTo>
                    <a:cubicBezTo>
                      <a:pt x="1" y="517"/>
                      <a:pt x="153" y="669"/>
                      <a:pt x="335" y="669"/>
                    </a:cubicBezTo>
                    <a:cubicBezTo>
                      <a:pt x="517" y="669"/>
                      <a:pt x="669" y="517"/>
                      <a:pt x="669" y="335"/>
                    </a:cubicBezTo>
                    <a:cubicBezTo>
                      <a:pt x="669" y="152"/>
                      <a:pt x="517" y="1"/>
                      <a:pt x="335"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1" name="Google Shape;5971;p33"/>
              <p:cNvSpPr/>
              <p:nvPr/>
            </p:nvSpPr>
            <p:spPr>
              <a:xfrm>
                <a:off x="429158" y="3971386"/>
                <a:ext cx="22946" cy="22912"/>
              </a:xfrm>
              <a:custGeom>
                <a:avLst/>
                <a:gdLst/>
                <a:ahLst/>
                <a:cxnLst/>
                <a:rect l="l" t="t" r="r" b="b"/>
                <a:pathLst>
                  <a:path w="670" h="669" extrusionOk="0">
                    <a:moveTo>
                      <a:pt x="335" y="0"/>
                    </a:moveTo>
                    <a:cubicBezTo>
                      <a:pt x="152" y="0"/>
                      <a:pt x="0" y="152"/>
                      <a:pt x="0" y="335"/>
                    </a:cubicBezTo>
                    <a:cubicBezTo>
                      <a:pt x="0" y="517"/>
                      <a:pt x="152" y="669"/>
                      <a:pt x="335" y="669"/>
                    </a:cubicBezTo>
                    <a:cubicBezTo>
                      <a:pt x="517" y="669"/>
                      <a:pt x="669" y="517"/>
                      <a:pt x="669" y="335"/>
                    </a:cubicBezTo>
                    <a:cubicBezTo>
                      <a:pt x="669" y="152"/>
                      <a:pt x="517" y="0"/>
                      <a:pt x="335"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2" name="Google Shape;5972;p33"/>
              <p:cNvSpPr/>
              <p:nvPr/>
            </p:nvSpPr>
            <p:spPr>
              <a:xfrm>
                <a:off x="136650" y="4533490"/>
                <a:ext cx="22912" cy="22946"/>
              </a:xfrm>
              <a:custGeom>
                <a:avLst/>
                <a:gdLst/>
                <a:ahLst/>
                <a:cxnLst/>
                <a:rect l="l" t="t" r="r" b="b"/>
                <a:pathLst>
                  <a:path w="669" h="670" extrusionOk="0">
                    <a:moveTo>
                      <a:pt x="335" y="1"/>
                    </a:moveTo>
                    <a:cubicBezTo>
                      <a:pt x="152" y="1"/>
                      <a:pt x="0" y="153"/>
                      <a:pt x="0" y="335"/>
                    </a:cubicBezTo>
                    <a:cubicBezTo>
                      <a:pt x="0" y="518"/>
                      <a:pt x="152" y="669"/>
                      <a:pt x="335" y="669"/>
                    </a:cubicBezTo>
                    <a:cubicBezTo>
                      <a:pt x="517" y="669"/>
                      <a:pt x="669" y="518"/>
                      <a:pt x="669" y="335"/>
                    </a:cubicBezTo>
                    <a:cubicBezTo>
                      <a:pt x="669" y="153"/>
                      <a:pt x="517" y="1"/>
                      <a:pt x="335"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3" name="Google Shape;5973;p33"/>
              <p:cNvSpPr/>
              <p:nvPr/>
            </p:nvSpPr>
            <p:spPr>
              <a:xfrm>
                <a:off x="669610" y="4110876"/>
                <a:ext cx="12535" cy="13562"/>
              </a:xfrm>
              <a:custGeom>
                <a:avLst/>
                <a:gdLst/>
                <a:ahLst/>
                <a:cxnLst/>
                <a:rect l="l" t="t" r="r" b="b"/>
                <a:pathLst>
                  <a:path w="366" h="396" extrusionOk="0">
                    <a:moveTo>
                      <a:pt x="183" y="0"/>
                    </a:moveTo>
                    <a:cubicBezTo>
                      <a:pt x="62" y="0"/>
                      <a:pt x="1" y="91"/>
                      <a:pt x="1" y="213"/>
                    </a:cubicBezTo>
                    <a:cubicBezTo>
                      <a:pt x="1" y="304"/>
                      <a:pt x="62" y="395"/>
                      <a:pt x="183" y="395"/>
                    </a:cubicBezTo>
                    <a:cubicBezTo>
                      <a:pt x="274" y="395"/>
                      <a:pt x="366" y="304"/>
                      <a:pt x="366" y="213"/>
                    </a:cubicBezTo>
                    <a:cubicBezTo>
                      <a:pt x="366" y="91"/>
                      <a:pt x="274"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4" name="Google Shape;5974;p33"/>
              <p:cNvSpPr/>
              <p:nvPr/>
            </p:nvSpPr>
            <p:spPr>
              <a:xfrm>
                <a:off x="215777" y="713132"/>
                <a:ext cx="13562" cy="13596"/>
              </a:xfrm>
              <a:custGeom>
                <a:avLst/>
                <a:gdLst/>
                <a:ahLst/>
                <a:cxnLst/>
                <a:rect l="l" t="t" r="r" b="b"/>
                <a:pathLst>
                  <a:path w="396" h="397" extrusionOk="0">
                    <a:moveTo>
                      <a:pt x="183" y="1"/>
                    </a:moveTo>
                    <a:cubicBezTo>
                      <a:pt x="92" y="1"/>
                      <a:pt x="0" y="92"/>
                      <a:pt x="0" y="183"/>
                    </a:cubicBezTo>
                    <a:cubicBezTo>
                      <a:pt x="0" y="305"/>
                      <a:pt x="92" y="396"/>
                      <a:pt x="183" y="396"/>
                    </a:cubicBezTo>
                    <a:cubicBezTo>
                      <a:pt x="304" y="396"/>
                      <a:pt x="396" y="305"/>
                      <a:pt x="396" y="183"/>
                    </a:cubicBezTo>
                    <a:cubicBezTo>
                      <a:pt x="396" y="92"/>
                      <a:pt x="30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5" name="Google Shape;5975;p33"/>
              <p:cNvSpPr/>
              <p:nvPr/>
            </p:nvSpPr>
            <p:spPr>
              <a:xfrm>
                <a:off x="101253" y="338396"/>
                <a:ext cx="12535" cy="12535"/>
              </a:xfrm>
              <a:custGeom>
                <a:avLst/>
                <a:gdLst/>
                <a:ahLst/>
                <a:cxnLst/>
                <a:rect l="l" t="t" r="r" b="b"/>
                <a:pathLst>
                  <a:path w="366" h="366" extrusionOk="0">
                    <a:moveTo>
                      <a:pt x="183" y="1"/>
                    </a:moveTo>
                    <a:cubicBezTo>
                      <a:pt x="62" y="1"/>
                      <a:pt x="1" y="92"/>
                      <a:pt x="1" y="183"/>
                    </a:cubicBezTo>
                    <a:cubicBezTo>
                      <a:pt x="1" y="305"/>
                      <a:pt x="62" y="365"/>
                      <a:pt x="183" y="365"/>
                    </a:cubicBezTo>
                    <a:cubicBezTo>
                      <a:pt x="274" y="365"/>
                      <a:pt x="366" y="305"/>
                      <a:pt x="366" y="183"/>
                    </a:cubicBezTo>
                    <a:cubicBezTo>
                      <a:pt x="366" y="92"/>
                      <a:pt x="27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6" name="Google Shape;5976;p33"/>
              <p:cNvSpPr/>
              <p:nvPr/>
            </p:nvSpPr>
            <p:spPr>
              <a:xfrm>
                <a:off x="772660" y="4943638"/>
                <a:ext cx="12535" cy="12535"/>
              </a:xfrm>
              <a:custGeom>
                <a:avLst/>
                <a:gdLst/>
                <a:ahLst/>
                <a:cxnLst/>
                <a:rect l="l" t="t" r="r" b="b"/>
                <a:pathLst>
                  <a:path w="366" h="366" extrusionOk="0">
                    <a:moveTo>
                      <a:pt x="183" y="1"/>
                    </a:moveTo>
                    <a:cubicBezTo>
                      <a:pt x="92" y="1"/>
                      <a:pt x="1" y="61"/>
                      <a:pt x="1" y="183"/>
                    </a:cubicBezTo>
                    <a:cubicBezTo>
                      <a:pt x="1" y="274"/>
                      <a:pt x="92" y="365"/>
                      <a:pt x="183" y="365"/>
                    </a:cubicBezTo>
                    <a:cubicBezTo>
                      <a:pt x="274" y="365"/>
                      <a:pt x="366" y="274"/>
                      <a:pt x="366" y="183"/>
                    </a:cubicBezTo>
                    <a:cubicBezTo>
                      <a:pt x="366" y="61"/>
                      <a:pt x="27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7" name="Google Shape;5977;p33"/>
              <p:cNvSpPr/>
              <p:nvPr/>
            </p:nvSpPr>
            <p:spPr>
              <a:xfrm>
                <a:off x="1526345" y="4595958"/>
                <a:ext cx="13562" cy="12535"/>
              </a:xfrm>
              <a:custGeom>
                <a:avLst/>
                <a:gdLst/>
                <a:ahLst/>
                <a:cxnLst/>
                <a:rect l="l" t="t" r="r" b="b"/>
                <a:pathLst>
                  <a:path w="396" h="366" extrusionOk="0">
                    <a:moveTo>
                      <a:pt x="183" y="1"/>
                    </a:moveTo>
                    <a:cubicBezTo>
                      <a:pt x="92" y="1"/>
                      <a:pt x="0" y="61"/>
                      <a:pt x="0" y="183"/>
                    </a:cubicBezTo>
                    <a:cubicBezTo>
                      <a:pt x="0" y="274"/>
                      <a:pt x="92" y="365"/>
                      <a:pt x="183" y="365"/>
                    </a:cubicBezTo>
                    <a:cubicBezTo>
                      <a:pt x="304" y="365"/>
                      <a:pt x="396" y="274"/>
                      <a:pt x="396" y="183"/>
                    </a:cubicBezTo>
                    <a:cubicBezTo>
                      <a:pt x="396" y="61"/>
                      <a:pt x="30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8" name="Google Shape;5978;p33"/>
              <p:cNvSpPr/>
              <p:nvPr/>
            </p:nvSpPr>
            <p:spPr>
              <a:xfrm>
                <a:off x="801839" y="3973201"/>
                <a:ext cx="14589" cy="12980"/>
              </a:xfrm>
              <a:custGeom>
                <a:avLst/>
                <a:gdLst/>
                <a:ahLst/>
                <a:cxnLst/>
                <a:rect l="l" t="t" r="r" b="b"/>
                <a:pathLst>
                  <a:path w="426" h="379" extrusionOk="0">
                    <a:moveTo>
                      <a:pt x="197" y="0"/>
                    </a:moveTo>
                    <a:cubicBezTo>
                      <a:pt x="122" y="0"/>
                      <a:pt x="56" y="59"/>
                      <a:pt x="30" y="160"/>
                    </a:cubicBezTo>
                    <a:cubicBezTo>
                      <a:pt x="0" y="251"/>
                      <a:pt x="61" y="342"/>
                      <a:pt x="182" y="373"/>
                    </a:cubicBezTo>
                    <a:cubicBezTo>
                      <a:pt x="195" y="377"/>
                      <a:pt x="207" y="379"/>
                      <a:pt x="219" y="379"/>
                    </a:cubicBezTo>
                    <a:cubicBezTo>
                      <a:pt x="297" y="379"/>
                      <a:pt x="369" y="300"/>
                      <a:pt x="395" y="221"/>
                    </a:cubicBezTo>
                    <a:cubicBezTo>
                      <a:pt x="426" y="130"/>
                      <a:pt x="334" y="38"/>
                      <a:pt x="243" y="8"/>
                    </a:cubicBezTo>
                    <a:cubicBezTo>
                      <a:pt x="228" y="3"/>
                      <a:pt x="212" y="0"/>
                      <a:pt x="197"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9" name="Google Shape;5979;p33"/>
              <p:cNvSpPr/>
              <p:nvPr/>
            </p:nvSpPr>
            <p:spPr>
              <a:xfrm>
                <a:off x="635259" y="4899939"/>
                <a:ext cx="12535" cy="13562"/>
              </a:xfrm>
              <a:custGeom>
                <a:avLst/>
                <a:gdLst/>
                <a:ahLst/>
                <a:cxnLst/>
                <a:rect l="l" t="t" r="r" b="b"/>
                <a:pathLst>
                  <a:path w="366" h="396" extrusionOk="0">
                    <a:moveTo>
                      <a:pt x="183" y="0"/>
                    </a:moveTo>
                    <a:cubicBezTo>
                      <a:pt x="92" y="0"/>
                      <a:pt x="1" y="91"/>
                      <a:pt x="1" y="213"/>
                    </a:cubicBezTo>
                    <a:cubicBezTo>
                      <a:pt x="1" y="304"/>
                      <a:pt x="92" y="395"/>
                      <a:pt x="183" y="395"/>
                    </a:cubicBezTo>
                    <a:cubicBezTo>
                      <a:pt x="274" y="395"/>
                      <a:pt x="365" y="304"/>
                      <a:pt x="365" y="213"/>
                    </a:cubicBezTo>
                    <a:cubicBezTo>
                      <a:pt x="365" y="91"/>
                      <a:pt x="274"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0" name="Google Shape;5980;p33"/>
              <p:cNvSpPr/>
              <p:nvPr/>
            </p:nvSpPr>
            <p:spPr>
              <a:xfrm>
                <a:off x="413541" y="3430070"/>
                <a:ext cx="13562" cy="12535"/>
              </a:xfrm>
              <a:custGeom>
                <a:avLst/>
                <a:gdLst/>
                <a:ahLst/>
                <a:cxnLst/>
                <a:rect l="l" t="t" r="r" b="b"/>
                <a:pathLst>
                  <a:path w="396" h="366" extrusionOk="0">
                    <a:moveTo>
                      <a:pt x="213" y="0"/>
                    </a:moveTo>
                    <a:cubicBezTo>
                      <a:pt x="92" y="0"/>
                      <a:pt x="0" y="92"/>
                      <a:pt x="0" y="183"/>
                    </a:cubicBezTo>
                    <a:cubicBezTo>
                      <a:pt x="0" y="274"/>
                      <a:pt x="92" y="365"/>
                      <a:pt x="213" y="365"/>
                    </a:cubicBezTo>
                    <a:cubicBezTo>
                      <a:pt x="304" y="365"/>
                      <a:pt x="396" y="274"/>
                      <a:pt x="396" y="183"/>
                    </a:cubicBezTo>
                    <a:cubicBezTo>
                      <a:pt x="396" y="92"/>
                      <a:pt x="304" y="0"/>
                      <a:pt x="21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1" name="Google Shape;5981;p33"/>
              <p:cNvSpPr/>
              <p:nvPr/>
            </p:nvSpPr>
            <p:spPr>
              <a:xfrm>
                <a:off x="821600" y="3582060"/>
                <a:ext cx="13562" cy="12500"/>
              </a:xfrm>
              <a:custGeom>
                <a:avLst/>
                <a:gdLst/>
                <a:ahLst/>
                <a:cxnLst/>
                <a:rect l="l" t="t" r="r" b="b"/>
                <a:pathLst>
                  <a:path w="396" h="365" extrusionOk="0">
                    <a:moveTo>
                      <a:pt x="213" y="0"/>
                    </a:moveTo>
                    <a:cubicBezTo>
                      <a:pt x="92" y="0"/>
                      <a:pt x="1" y="61"/>
                      <a:pt x="1" y="183"/>
                    </a:cubicBezTo>
                    <a:cubicBezTo>
                      <a:pt x="1" y="274"/>
                      <a:pt x="92" y="365"/>
                      <a:pt x="213" y="365"/>
                    </a:cubicBezTo>
                    <a:cubicBezTo>
                      <a:pt x="304" y="365"/>
                      <a:pt x="396" y="274"/>
                      <a:pt x="396" y="183"/>
                    </a:cubicBezTo>
                    <a:cubicBezTo>
                      <a:pt x="396" y="61"/>
                      <a:pt x="304" y="0"/>
                      <a:pt x="21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2" name="Google Shape;5982;p33"/>
              <p:cNvSpPr/>
              <p:nvPr/>
            </p:nvSpPr>
            <p:spPr>
              <a:xfrm>
                <a:off x="194289" y="2463863"/>
                <a:ext cx="13562" cy="12500"/>
              </a:xfrm>
              <a:custGeom>
                <a:avLst/>
                <a:gdLst/>
                <a:ahLst/>
                <a:cxnLst/>
                <a:rect l="l" t="t" r="r" b="b"/>
                <a:pathLst>
                  <a:path w="396" h="365" extrusionOk="0">
                    <a:moveTo>
                      <a:pt x="213" y="0"/>
                    </a:moveTo>
                    <a:cubicBezTo>
                      <a:pt x="92" y="0"/>
                      <a:pt x="0" y="91"/>
                      <a:pt x="0" y="182"/>
                    </a:cubicBezTo>
                    <a:cubicBezTo>
                      <a:pt x="0" y="304"/>
                      <a:pt x="92" y="365"/>
                      <a:pt x="213" y="365"/>
                    </a:cubicBezTo>
                    <a:cubicBezTo>
                      <a:pt x="304" y="365"/>
                      <a:pt x="396" y="304"/>
                      <a:pt x="396" y="182"/>
                    </a:cubicBezTo>
                    <a:cubicBezTo>
                      <a:pt x="396" y="91"/>
                      <a:pt x="304" y="0"/>
                      <a:pt x="21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3" name="Google Shape;5983;p33"/>
              <p:cNvSpPr/>
              <p:nvPr/>
            </p:nvSpPr>
            <p:spPr>
              <a:xfrm>
                <a:off x="8424888" y="4381534"/>
                <a:ext cx="22946" cy="22912"/>
              </a:xfrm>
              <a:custGeom>
                <a:avLst/>
                <a:gdLst/>
                <a:ahLst/>
                <a:cxnLst/>
                <a:rect l="l" t="t" r="r" b="b"/>
                <a:pathLst>
                  <a:path w="670" h="669" extrusionOk="0">
                    <a:moveTo>
                      <a:pt x="335" y="0"/>
                    </a:moveTo>
                    <a:cubicBezTo>
                      <a:pt x="153" y="0"/>
                      <a:pt x="1" y="152"/>
                      <a:pt x="1" y="334"/>
                    </a:cubicBezTo>
                    <a:cubicBezTo>
                      <a:pt x="1" y="517"/>
                      <a:pt x="153" y="669"/>
                      <a:pt x="335" y="669"/>
                    </a:cubicBezTo>
                    <a:cubicBezTo>
                      <a:pt x="517" y="669"/>
                      <a:pt x="669" y="547"/>
                      <a:pt x="669" y="334"/>
                    </a:cubicBezTo>
                    <a:cubicBezTo>
                      <a:pt x="669" y="152"/>
                      <a:pt x="517" y="0"/>
                      <a:pt x="335"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4" name="Google Shape;5984;p33"/>
              <p:cNvSpPr/>
              <p:nvPr/>
            </p:nvSpPr>
            <p:spPr>
              <a:xfrm>
                <a:off x="8523786" y="5005044"/>
                <a:ext cx="22946" cy="22946"/>
              </a:xfrm>
              <a:custGeom>
                <a:avLst/>
                <a:gdLst/>
                <a:ahLst/>
                <a:cxnLst/>
                <a:rect l="l" t="t" r="r" b="b"/>
                <a:pathLst>
                  <a:path w="670" h="670" extrusionOk="0">
                    <a:moveTo>
                      <a:pt x="335" y="1"/>
                    </a:moveTo>
                    <a:cubicBezTo>
                      <a:pt x="153" y="1"/>
                      <a:pt x="1" y="153"/>
                      <a:pt x="1" y="335"/>
                    </a:cubicBezTo>
                    <a:cubicBezTo>
                      <a:pt x="1" y="517"/>
                      <a:pt x="153" y="669"/>
                      <a:pt x="335" y="669"/>
                    </a:cubicBezTo>
                    <a:cubicBezTo>
                      <a:pt x="518" y="669"/>
                      <a:pt x="670" y="517"/>
                      <a:pt x="670" y="335"/>
                    </a:cubicBezTo>
                    <a:cubicBezTo>
                      <a:pt x="670" y="153"/>
                      <a:pt x="518" y="1"/>
                      <a:pt x="335"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5" name="Google Shape;5985;p33"/>
              <p:cNvSpPr/>
              <p:nvPr/>
            </p:nvSpPr>
            <p:spPr>
              <a:xfrm>
                <a:off x="7745143" y="4712399"/>
                <a:ext cx="22946" cy="22055"/>
              </a:xfrm>
              <a:custGeom>
                <a:avLst/>
                <a:gdLst/>
                <a:ahLst/>
                <a:cxnLst/>
                <a:rect l="l" t="t" r="r" b="b"/>
                <a:pathLst>
                  <a:path w="670" h="644" extrusionOk="0">
                    <a:moveTo>
                      <a:pt x="381" y="1"/>
                    </a:moveTo>
                    <a:cubicBezTo>
                      <a:pt x="366" y="1"/>
                      <a:pt x="350" y="2"/>
                      <a:pt x="335" y="5"/>
                    </a:cubicBezTo>
                    <a:cubicBezTo>
                      <a:pt x="152" y="5"/>
                      <a:pt x="0" y="126"/>
                      <a:pt x="0" y="339"/>
                    </a:cubicBezTo>
                    <a:cubicBezTo>
                      <a:pt x="0" y="491"/>
                      <a:pt x="152" y="643"/>
                      <a:pt x="335" y="643"/>
                    </a:cubicBezTo>
                    <a:cubicBezTo>
                      <a:pt x="517" y="643"/>
                      <a:pt x="669" y="522"/>
                      <a:pt x="669" y="339"/>
                    </a:cubicBezTo>
                    <a:cubicBezTo>
                      <a:pt x="669" y="145"/>
                      <a:pt x="542" y="1"/>
                      <a:pt x="381"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6" name="Google Shape;5986;p33"/>
              <p:cNvSpPr/>
              <p:nvPr/>
            </p:nvSpPr>
            <p:spPr>
              <a:xfrm>
                <a:off x="970474" y="4658425"/>
                <a:ext cx="22912" cy="22912"/>
              </a:xfrm>
              <a:custGeom>
                <a:avLst/>
                <a:gdLst/>
                <a:ahLst/>
                <a:cxnLst/>
                <a:rect l="l" t="t" r="r" b="b"/>
                <a:pathLst>
                  <a:path w="669" h="669" extrusionOk="0">
                    <a:moveTo>
                      <a:pt x="334" y="0"/>
                    </a:moveTo>
                    <a:cubicBezTo>
                      <a:pt x="152" y="0"/>
                      <a:pt x="0" y="152"/>
                      <a:pt x="0" y="335"/>
                    </a:cubicBezTo>
                    <a:cubicBezTo>
                      <a:pt x="0" y="517"/>
                      <a:pt x="152" y="669"/>
                      <a:pt x="334" y="669"/>
                    </a:cubicBezTo>
                    <a:cubicBezTo>
                      <a:pt x="547" y="669"/>
                      <a:pt x="669" y="517"/>
                      <a:pt x="669" y="335"/>
                    </a:cubicBezTo>
                    <a:cubicBezTo>
                      <a:pt x="669" y="152"/>
                      <a:pt x="547" y="0"/>
                      <a:pt x="334"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7" name="Google Shape;5987;p33"/>
              <p:cNvSpPr/>
              <p:nvPr/>
            </p:nvSpPr>
            <p:spPr>
              <a:xfrm>
                <a:off x="2298763" y="4984256"/>
                <a:ext cx="12500" cy="12500"/>
              </a:xfrm>
              <a:custGeom>
                <a:avLst/>
                <a:gdLst/>
                <a:ahLst/>
                <a:cxnLst/>
                <a:rect l="l" t="t" r="r" b="b"/>
                <a:pathLst>
                  <a:path w="365" h="365" extrusionOk="0">
                    <a:moveTo>
                      <a:pt x="182" y="0"/>
                    </a:moveTo>
                    <a:cubicBezTo>
                      <a:pt x="91" y="0"/>
                      <a:pt x="0" y="61"/>
                      <a:pt x="0" y="182"/>
                    </a:cubicBezTo>
                    <a:cubicBezTo>
                      <a:pt x="0" y="274"/>
                      <a:pt x="91" y="365"/>
                      <a:pt x="182" y="365"/>
                    </a:cubicBezTo>
                    <a:cubicBezTo>
                      <a:pt x="304" y="365"/>
                      <a:pt x="365" y="274"/>
                      <a:pt x="365" y="182"/>
                    </a:cubicBezTo>
                    <a:cubicBezTo>
                      <a:pt x="365" y="61"/>
                      <a:pt x="304" y="0"/>
                      <a:pt x="182"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8" name="Google Shape;5988;p33"/>
              <p:cNvSpPr/>
              <p:nvPr/>
            </p:nvSpPr>
            <p:spPr>
              <a:xfrm>
                <a:off x="1507612" y="5129705"/>
                <a:ext cx="13562" cy="12809"/>
              </a:xfrm>
              <a:custGeom>
                <a:avLst/>
                <a:gdLst/>
                <a:ahLst/>
                <a:cxnLst/>
                <a:rect l="l" t="t" r="r" b="b"/>
                <a:pathLst>
                  <a:path w="396" h="374" extrusionOk="0">
                    <a:moveTo>
                      <a:pt x="193" y="1"/>
                    </a:moveTo>
                    <a:cubicBezTo>
                      <a:pt x="113" y="1"/>
                      <a:pt x="31" y="55"/>
                      <a:pt x="31" y="130"/>
                    </a:cubicBezTo>
                    <a:cubicBezTo>
                      <a:pt x="0" y="252"/>
                      <a:pt x="61" y="343"/>
                      <a:pt x="183" y="373"/>
                    </a:cubicBezTo>
                    <a:cubicBezTo>
                      <a:pt x="274" y="373"/>
                      <a:pt x="365" y="312"/>
                      <a:pt x="395" y="221"/>
                    </a:cubicBezTo>
                    <a:cubicBezTo>
                      <a:pt x="395" y="130"/>
                      <a:pt x="335" y="8"/>
                      <a:pt x="243" y="8"/>
                    </a:cubicBezTo>
                    <a:cubicBezTo>
                      <a:pt x="227" y="3"/>
                      <a:pt x="210" y="1"/>
                      <a:pt x="19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9" name="Google Shape;5989;p33"/>
              <p:cNvSpPr/>
              <p:nvPr/>
            </p:nvSpPr>
            <p:spPr>
              <a:xfrm>
                <a:off x="1578401" y="4862437"/>
                <a:ext cx="13562" cy="12535"/>
              </a:xfrm>
              <a:custGeom>
                <a:avLst/>
                <a:gdLst/>
                <a:ahLst/>
                <a:cxnLst/>
                <a:rect l="l" t="t" r="r" b="b"/>
                <a:pathLst>
                  <a:path w="396" h="366" extrusionOk="0">
                    <a:moveTo>
                      <a:pt x="213" y="1"/>
                    </a:moveTo>
                    <a:cubicBezTo>
                      <a:pt x="91" y="1"/>
                      <a:pt x="0" y="92"/>
                      <a:pt x="0" y="183"/>
                    </a:cubicBezTo>
                    <a:cubicBezTo>
                      <a:pt x="0" y="305"/>
                      <a:pt x="91" y="366"/>
                      <a:pt x="213" y="366"/>
                    </a:cubicBezTo>
                    <a:cubicBezTo>
                      <a:pt x="304" y="366"/>
                      <a:pt x="395" y="305"/>
                      <a:pt x="395" y="183"/>
                    </a:cubicBezTo>
                    <a:cubicBezTo>
                      <a:pt x="395" y="92"/>
                      <a:pt x="304" y="1"/>
                      <a:pt x="21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0" name="Google Shape;5990;p33"/>
              <p:cNvSpPr/>
              <p:nvPr/>
            </p:nvSpPr>
            <p:spPr>
              <a:xfrm>
                <a:off x="2117628" y="5031072"/>
                <a:ext cx="13562" cy="12535"/>
              </a:xfrm>
              <a:custGeom>
                <a:avLst/>
                <a:gdLst/>
                <a:ahLst/>
                <a:cxnLst/>
                <a:rect l="l" t="t" r="r" b="b"/>
                <a:pathLst>
                  <a:path w="396" h="366" extrusionOk="0">
                    <a:moveTo>
                      <a:pt x="213" y="1"/>
                    </a:moveTo>
                    <a:cubicBezTo>
                      <a:pt x="91" y="1"/>
                      <a:pt x="0" y="62"/>
                      <a:pt x="0" y="183"/>
                    </a:cubicBezTo>
                    <a:cubicBezTo>
                      <a:pt x="0" y="274"/>
                      <a:pt x="91" y="366"/>
                      <a:pt x="213" y="366"/>
                    </a:cubicBezTo>
                    <a:cubicBezTo>
                      <a:pt x="304" y="366"/>
                      <a:pt x="395" y="274"/>
                      <a:pt x="395" y="183"/>
                    </a:cubicBezTo>
                    <a:cubicBezTo>
                      <a:pt x="395" y="62"/>
                      <a:pt x="304" y="1"/>
                      <a:pt x="21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1" name="Google Shape;5991;p33"/>
              <p:cNvSpPr/>
              <p:nvPr/>
            </p:nvSpPr>
            <p:spPr>
              <a:xfrm>
                <a:off x="2418458" y="5072717"/>
                <a:ext cx="22946" cy="22946"/>
              </a:xfrm>
              <a:custGeom>
                <a:avLst/>
                <a:gdLst/>
                <a:ahLst/>
                <a:cxnLst/>
                <a:rect l="l" t="t" r="r" b="b"/>
                <a:pathLst>
                  <a:path w="670" h="670" extrusionOk="0">
                    <a:moveTo>
                      <a:pt x="335" y="1"/>
                    </a:moveTo>
                    <a:cubicBezTo>
                      <a:pt x="153" y="1"/>
                      <a:pt x="1" y="153"/>
                      <a:pt x="1" y="335"/>
                    </a:cubicBezTo>
                    <a:cubicBezTo>
                      <a:pt x="1" y="517"/>
                      <a:pt x="153" y="669"/>
                      <a:pt x="335" y="669"/>
                    </a:cubicBezTo>
                    <a:cubicBezTo>
                      <a:pt x="517" y="669"/>
                      <a:pt x="669" y="517"/>
                      <a:pt x="669" y="335"/>
                    </a:cubicBezTo>
                    <a:cubicBezTo>
                      <a:pt x="669" y="153"/>
                      <a:pt x="517" y="1"/>
                      <a:pt x="335"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2" name="Google Shape;5992;p33"/>
              <p:cNvSpPr/>
              <p:nvPr/>
            </p:nvSpPr>
            <p:spPr>
              <a:xfrm>
                <a:off x="3427150" y="5120595"/>
                <a:ext cx="22946" cy="22946"/>
              </a:xfrm>
              <a:custGeom>
                <a:avLst/>
                <a:gdLst/>
                <a:ahLst/>
                <a:cxnLst/>
                <a:rect l="l" t="t" r="r" b="b"/>
                <a:pathLst>
                  <a:path w="670" h="670" extrusionOk="0">
                    <a:moveTo>
                      <a:pt x="335" y="1"/>
                    </a:moveTo>
                    <a:cubicBezTo>
                      <a:pt x="153" y="1"/>
                      <a:pt x="1" y="153"/>
                      <a:pt x="1" y="335"/>
                    </a:cubicBezTo>
                    <a:cubicBezTo>
                      <a:pt x="1" y="518"/>
                      <a:pt x="153" y="670"/>
                      <a:pt x="335" y="670"/>
                    </a:cubicBezTo>
                    <a:cubicBezTo>
                      <a:pt x="518" y="670"/>
                      <a:pt x="670" y="518"/>
                      <a:pt x="670" y="335"/>
                    </a:cubicBezTo>
                    <a:cubicBezTo>
                      <a:pt x="670" y="153"/>
                      <a:pt x="518" y="1"/>
                      <a:pt x="335"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3" name="Google Shape;5993;p33"/>
              <p:cNvSpPr/>
              <p:nvPr/>
            </p:nvSpPr>
            <p:spPr>
              <a:xfrm>
                <a:off x="9112980" y="4933227"/>
                <a:ext cx="12535" cy="12535"/>
              </a:xfrm>
              <a:custGeom>
                <a:avLst/>
                <a:gdLst/>
                <a:ahLst/>
                <a:cxnLst/>
                <a:rect l="l" t="t" r="r" b="b"/>
                <a:pathLst>
                  <a:path w="366" h="366" extrusionOk="0">
                    <a:moveTo>
                      <a:pt x="183" y="0"/>
                    </a:moveTo>
                    <a:cubicBezTo>
                      <a:pt x="92" y="0"/>
                      <a:pt x="1" y="92"/>
                      <a:pt x="1" y="183"/>
                    </a:cubicBezTo>
                    <a:cubicBezTo>
                      <a:pt x="1" y="304"/>
                      <a:pt x="92" y="365"/>
                      <a:pt x="183" y="365"/>
                    </a:cubicBezTo>
                    <a:cubicBezTo>
                      <a:pt x="305" y="365"/>
                      <a:pt x="366" y="304"/>
                      <a:pt x="366" y="183"/>
                    </a:cubicBezTo>
                    <a:cubicBezTo>
                      <a:pt x="366" y="92"/>
                      <a:pt x="305"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4" name="Google Shape;5994;p33"/>
              <p:cNvSpPr/>
              <p:nvPr/>
            </p:nvSpPr>
            <p:spPr>
              <a:xfrm>
                <a:off x="8968284" y="5074806"/>
                <a:ext cx="12535" cy="13562"/>
              </a:xfrm>
              <a:custGeom>
                <a:avLst/>
                <a:gdLst/>
                <a:ahLst/>
                <a:cxnLst/>
                <a:rect l="l" t="t" r="r" b="b"/>
                <a:pathLst>
                  <a:path w="366" h="396" extrusionOk="0">
                    <a:moveTo>
                      <a:pt x="183" y="0"/>
                    </a:moveTo>
                    <a:cubicBezTo>
                      <a:pt x="92" y="0"/>
                      <a:pt x="1" y="91"/>
                      <a:pt x="1" y="213"/>
                    </a:cubicBezTo>
                    <a:cubicBezTo>
                      <a:pt x="1" y="304"/>
                      <a:pt x="92" y="395"/>
                      <a:pt x="183" y="395"/>
                    </a:cubicBezTo>
                    <a:cubicBezTo>
                      <a:pt x="305" y="395"/>
                      <a:pt x="366" y="304"/>
                      <a:pt x="366" y="213"/>
                    </a:cubicBezTo>
                    <a:cubicBezTo>
                      <a:pt x="366" y="91"/>
                      <a:pt x="305"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5" name="Google Shape;5995;p33"/>
              <p:cNvSpPr/>
              <p:nvPr/>
            </p:nvSpPr>
            <p:spPr>
              <a:xfrm>
                <a:off x="8152175" y="4661542"/>
                <a:ext cx="12500" cy="12535"/>
              </a:xfrm>
              <a:custGeom>
                <a:avLst/>
                <a:gdLst/>
                <a:ahLst/>
                <a:cxnLst/>
                <a:rect l="l" t="t" r="r" b="b"/>
                <a:pathLst>
                  <a:path w="365" h="366" extrusionOk="0">
                    <a:moveTo>
                      <a:pt x="182" y="0"/>
                    </a:moveTo>
                    <a:cubicBezTo>
                      <a:pt x="91" y="0"/>
                      <a:pt x="0" y="92"/>
                      <a:pt x="0" y="183"/>
                    </a:cubicBezTo>
                    <a:cubicBezTo>
                      <a:pt x="0" y="304"/>
                      <a:pt x="91" y="365"/>
                      <a:pt x="182" y="365"/>
                    </a:cubicBezTo>
                    <a:cubicBezTo>
                      <a:pt x="304" y="365"/>
                      <a:pt x="365" y="304"/>
                      <a:pt x="365" y="183"/>
                    </a:cubicBezTo>
                    <a:cubicBezTo>
                      <a:pt x="365" y="92"/>
                      <a:pt x="304" y="0"/>
                      <a:pt x="182"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6" name="Google Shape;5996;p33"/>
              <p:cNvSpPr/>
              <p:nvPr/>
            </p:nvSpPr>
            <p:spPr>
              <a:xfrm>
                <a:off x="9119221" y="4245161"/>
                <a:ext cx="12535" cy="12500"/>
              </a:xfrm>
              <a:custGeom>
                <a:avLst/>
                <a:gdLst/>
                <a:ahLst/>
                <a:cxnLst/>
                <a:rect l="l" t="t" r="r" b="b"/>
                <a:pathLst>
                  <a:path w="366" h="365" extrusionOk="0">
                    <a:moveTo>
                      <a:pt x="183" y="0"/>
                    </a:moveTo>
                    <a:cubicBezTo>
                      <a:pt x="92" y="0"/>
                      <a:pt x="1" y="61"/>
                      <a:pt x="1" y="183"/>
                    </a:cubicBezTo>
                    <a:cubicBezTo>
                      <a:pt x="1" y="274"/>
                      <a:pt x="92" y="365"/>
                      <a:pt x="183" y="365"/>
                    </a:cubicBezTo>
                    <a:cubicBezTo>
                      <a:pt x="305" y="365"/>
                      <a:pt x="365" y="274"/>
                      <a:pt x="365" y="183"/>
                    </a:cubicBezTo>
                    <a:cubicBezTo>
                      <a:pt x="365" y="61"/>
                      <a:pt x="305"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7" name="Google Shape;5997;p33"/>
              <p:cNvSpPr/>
              <p:nvPr/>
            </p:nvSpPr>
            <p:spPr>
              <a:xfrm>
                <a:off x="8573761" y="4660514"/>
                <a:ext cx="12535" cy="12500"/>
              </a:xfrm>
              <a:custGeom>
                <a:avLst/>
                <a:gdLst/>
                <a:ahLst/>
                <a:cxnLst/>
                <a:rect l="l" t="t" r="r" b="b"/>
                <a:pathLst>
                  <a:path w="366" h="365" extrusionOk="0">
                    <a:moveTo>
                      <a:pt x="183" y="0"/>
                    </a:moveTo>
                    <a:cubicBezTo>
                      <a:pt x="61" y="0"/>
                      <a:pt x="0" y="61"/>
                      <a:pt x="0" y="182"/>
                    </a:cubicBezTo>
                    <a:cubicBezTo>
                      <a:pt x="0" y="274"/>
                      <a:pt x="61" y="365"/>
                      <a:pt x="183" y="365"/>
                    </a:cubicBezTo>
                    <a:cubicBezTo>
                      <a:pt x="274" y="365"/>
                      <a:pt x="365" y="274"/>
                      <a:pt x="365" y="182"/>
                    </a:cubicBezTo>
                    <a:cubicBezTo>
                      <a:pt x="365" y="61"/>
                      <a:pt x="274"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8" name="Google Shape;5998;p33"/>
              <p:cNvSpPr/>
              <p:nvPr/>
            </p:nvSpPr>
            <p:spPr>
              <a:xfrm>
                <a:off x="7719648" y="4964449"/>
                <a:ext cx="12535" cy="13562"/>
              </a:xfrm>
              <a:custGeom>
                <a:avLst/>
                <a:gdLst/>
                <a:ahLst/>
                <a:cxnLst/>
                <a:rect l="l" t="t" r="r" b="b"/>
                <a:pathLst>
                  <a:path w="366" h="396" extrusionOk="0">
                    <a:moveTo>
                      <a:pt x="183" y="0"/>
                    </a:moveTo>
                    <a:cubicBezTo>
                      <a:pt x="92" y="0"/>
                      <a:pt x="0" y="91"/>
                      <a:pt x="0" y="213"/>
                    </a:cubicBezTo>
                    <a:cubicBezTo>
                      <a:pt x="0" y="304"/>
                      <a:pt x="92" y="395"/>
                      <a:pt x="183" y="395"/>
                    </a:cubicBezTo>
                    <a:cubicBezTo>
                      <a:pt x="304" y="395"/>
                      <a:pt x="365" y="304"/>
                      <a:pt x="365" y="213"/>
                    </a:cubicBezTo>
                    <a:cubicBezTo>
                      <a:pt x="365" y="91"/>
                      <a:pt x="304"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9" name="Google Shape;5999;p33"/>
              <p:cNvSpPr/>
              <p:nvPr/>
            </p:nvSpPr>
            <p:spPr>
              <a:xfrm>
                <a:off x="8896467" y="5006859"/>
                <a:ext cx="13562" cy="13014"/>
              </a:xfrm>
              <a:custGeom>
                <a:avLst/>
                <a:gdLst/>
                <a:ahLst/>
                <a:cxnLst/>
                <a:rect l="l" t="t" r="r" b="b"/>
                <a:pathLst>
                  <a:path w="396" h="380" extrusionOk="0">
                    <a:moveTo>
                      <a:pt x="184" y="1"/>
                    </a:moveTo>
                    <a:cubicBezTo>
                      <a:pt x="93" y="1"/>
                      <a:pt x="26" y="60"/>
                      <a:pt x="1" y="160"/>
                    </a:cubicBezTo>
                    <a:cubicBezTo>
                      <a:pt x="1" y="252"/>
                      <a:pt x="61" y="343"/>
                      <a:pt x="153" y="373"/>
                    </a:cubicBezTo>
                    <a:cubicBezTo>
                      <a:pt x="165" y="377"/>
                      <a:pt x="178" y="379"/>
                      <a:pt x="191" y="379"/>
                    </a:cubicBezTo>
                    <a:cubicBezTo>
                      <a:pt x="274" y="379"/>
                      <a:pt x="365" y="300"/>
                      <a:pt x="365" y="221"/>
                    </a:cubicBezTo>
                    <a:cubicBezTo>
                      <a:pt x="396" y="130"/>
                      <a:pt x="335" y="8"/>
                      <a:pt x="244" y="8"/>
                    </a:cubicBezTo>
                    <a:cubicBezTo>
                      <a:pt x="223" y="3"/>
                      <a:pt x="203" y="1"/>
                      <a:pt x="184"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0" name="Google Shape;6000;p33"/>
              <p:cNvSpPr/>
              <p:nvPr/>
            </p:nvSpPr>
            <p:spPr>
              <a:xfrm>
                <a:off x="7794581" y="4785403"/>
                <a:ext cx="13562" cy="12500"/>
              </a:xfrm>
              <a:custGeom>
                <a:avLst/>
                <a:gdLst/>
                <a:ahLst/>
                <a:cxnLst/>
                <a:rect l="l" t="t" r="r" b="b"/>
                <a:pathLst>
                  <a:path w="396" h="365" extrusionOk="0">
                    <a:moveTo>
                      <a:pt x="183" y="0"/>
                    </a:moveTo>
                    <a:cubicBezTo>
                      <a:pt x="92" y="0"/>
                      <a:pt x="1" y="61"/>
                      <a:pt x="1" y="183"/>
                    </a:cubicBezTo>
                    <a:cubicBezTo>
                      <a:pt x="1" y="274"/>
                      <a:pt x="92" y="365"/>
                      <a:pt x="183" y="365"/>
                    </a:cubicBezTo>
                    <a:cubicBezTo>
                      <a:pt x="305" y="365"/>
                      <a:pt x="396" y="274"/>
                      <a:pt x="396" y="183"/>
                    </a:cubicBezTo>
                    <a:cubicBezTo>
                      <a:pt x="396" y="61"/>
                      <a:pt x="305"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1" name="Google Shape;6001;p33"/>
              <p:cNvSpPr/>
              <p:nvPr/>
            </p:nvSpPr>
            <p:spPr>
              <a:xfrm>
                <a:off x="9087988" y="4949906"/>
                <a:ext cx="22946" cy="22912"/>
              </a:xfrm>
              <a:custGeom>
                <a:avLst/>
                <a:gdLst/>
                <a:ahLst/>
                <a:cxnLst/>
                <a:rect l="l" t="t" r="r" b="b"/>
                <a:pathLst>
                  <a:path w="670" h="669" extrusionOk="0">
                    <a:moveTo>
                      <a:pt x="335" y="0"/>
                    </a:moveTo>
                    <a:cubicBezTo>
                      <a:pt x="153" y="0"/>
                      <a:pt x="1" y="152"/>
                      <a:pt x="1" y="334"/>
                    </a:cubicBezTo>
                    <a:cubicBezTo>
                      <a:pt x="1" y="517"/>
                      <a:pt x="153" y="669"/>
                      <a:pt x="335" y="669"/>
                    </a:cubicBezTo>
                    <a:cubicBezTo>
                      <a:pt x="518" y="669"/>
                      <a:pt x="670" y="517"/>
                      <a:pt x="670" y="334"/>
                    </a:cubicBezTo>
                    <a:cubicBezTo>
                      <a:pt x="670" y="152"/>
                      <a:pt x="518" y="0"/>
                      <a:pt x="335"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2" name="Google Shape;6002;p33"/>
              <p:cNvSpPr/>
              <p:nvPr/>
            </p:nvSpPr>
            <p:spPr>
              <a:xfrm>
                <a:off x="7947633" y="4827048"/>
                <a:ext cx="45823" cy="45823"/>
              </a:xfrm>
              <a:custGeom>
                <a:avLst/>
                <a:gdLst/>
                <a:ahLst/>
                <a:cxnLst/>
                <a:rect l="l" t="t" r="r" b="b"/>
                <a:pathLst>
                  <a:path w="1338" h="1338" extrusionOk="0">
                    <a:moveTo>
                      <a:pt x="669" y="0"/>
                    </a:moveTo>
                    <a:cubicBezTo>
                      <a:pt x="304" y="0"/>
                      <a:pt x="0" y="304"/>
                      <a:pt x="0" y="669"/>
                    </a:cubicBezTo>
                    <a:cubicBezTo>
                      <a:pt x="0" y="1034"/>
                      <a:pt x="304" y="1337"/>
                      <a:pt x="669" y="1337"/>
                    </a:cubicBezTo>
                    <a:cubicBezTo>
                      <a:pt x="1034" y="1337"/>
                      <a:pt x="1337" y="1034"/>
                      <a:pt x="1337" y="669"/>
                    </a:cubicBezTo>
                    <a:cubicBezTo>
                      <a:pt x="1337" y="304"/>
                      <a:pt x="1034" y="0"/>
                      <a:pt x="669"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3" name="Google Shape;6003;p33"/>
              <p:cNvSpPr/>
              <p:nvPr/>
            </p:nvSpPr>
            <p:spPr>
              <a:xfrm>
                <a:off x="8825686" y="4731270"/>
                <a:ext cx="22912" cy="22946"/>
              </a:xfrm>
              <a:custGeom>
                <a:avLst/>
                <a:gdLst/>
                <a:ahLst/>
                <a:cxnLst/>
                <a:rect l="l" t="t" r="r" b="b"/>
                <a:pathLst>
                  <a:path w="669" h="670" extrusionOk="0">
                    <a:moveTo>
                      <a:pt x="334" y="1"/>
                    </a:moveTo>
                    <a:cubicBezTo>
                      <a:pt x="152" y="1"/>
                      <a:pt x="0" y="123"/>
                      <a:pt x="0" y="335"/>
                    </a:cubicBezTo>
                    <a:cubicBezTo>
                      <a:pt x="0" y="518"/>
                      <a:pt x="152" y="670"/>
                      <a:pt x="334" y="670"/>
                    </a:cubicBezTo>
                    <a:cubicBezTo>
                      <a:pt x="517" y="670"/>
                      <a:pt x="669" y="518"/>
                      <a:pt x="669" y="335"/>
                    </a:cubicBezTo>
                    <a:cubicBezTo>
                      <a:pt x="669" y="123"/>
                      <a:pt x="517" y="1"/>
                      <a:pt x="334"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4" name="Google Shape;6004;p33"/>
              <p:cNvSpPr/>
              <p:nvPr/>
            </p:nvSpPr>
            <p:spPr>
              <a:xfrm>
                <a:off x="8177674" y="5036266"/>
                <a:ext cx="12535" cy="12535"/>
              </a:xfrm>
              <a:custGeom>
                <a:avLst/>
                <a:gdLst/>
                <a:ahLst/>
                <a:cxnLst/>
                <a:rect l="l" t="t" r="r" b="b"/>
                <a:pathLst>
                  <a:path w="366" h="366" extrusionOk="0">
                    <a:moveTo>
                      <a:pt x="183" y="1"/>
                    </a:moveTo>
                    <a:cubicBezTo>
                      <a:pt x="92" y="1"/>
                      <a:pt x="1" y="92"/>
                      <a:pt x="1" y="183"/>
                    </a:cubicBezTo>
                    <a:cubicBezTo>
                      <a:pt x="1" y="305"/>
                      <a:pt x="92" y="365"/>
                      <a:pt x="183" y="365"/>
                    </a:cubicBezTo>
                    <a:cubicBezTo>
                      <a:pt x="304" y="365"/>
                      <a:pt x="365" y="305"/>
                      <a:pt x="365" y="183"/>
                    </a:cubicBezTo>
                    <a:cubicBezTo>
                      <a:pt x="365" y="92"/>
                      <a:pt x="304" y="1"/>
                      <a:pt x="183"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5" name="Google Shape;6005;p33"/>
              <p:cNvSpPr/>
              <p:nvPr/>
            </p:nvSpPr>
            <p:spPr>
              <a:xfrm>
                <a:off x="8063150" y="4661530"/>
                <a:ext cx="12535" cy="12500"/>
              </a:xfrm>
              <a:custGeom>
                <a:avLst/>
                <a:gdLst/>
                <a:ahLst/>
                <a:cxnLst/>
                <a:rect l="l" t="t" r="r" b="b"/>
                <a:pathLst>
                  <a:path w="366" h="365" extrusionOk="0">
                    <a:moveTo>
                      <a:pt x="183" y="0"/>
                    </a:moveTo>
                    <a:cubicBezTo>
                      <a:pt x="62" y="0"/>
                      <a:pt x="1" y="91"/>
                      <a:pt x="1" y="183"/>
                    </a:cubicBezTo>
                    <a:cubicBezTo>
                      <a:pt x="1" y="274"/>
                      <a:pt x="62" y="365"/>
                      <a:pt x="183" y="365"/>
                    </a:cubicBezTo>
                    <a:cubicBezTo>
                      <a:pt x="275" y="365"/>
                      <a:pt x="366" y="274"/>
                      <a:pt x="366" y="183"/>
                    </a:cubicBezTo>
                    <a:cubicBezTo>
                      <a:pt x="366" y="91"/>
                      <a:pt x="275"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6" name="Google Shape;6006;p33"/>
              <p:cNvSpPr/>
              <p:nvPr/>
            </p:nvSpPr>
            <p:spPr>
              <a:xfrm>
                <a:off x="8266664" y="5006106"/>
                <a:ext cx="13562" cy="12535"/>
              </a:xfrm>
              <a:custGeom>
                <a:avLst/>
                <a:gdLst/>
                <a:ahLst/>
                <a:cxnLst/>
                <a:rect l="l" t="t" r="r" b="b"/>
                <a:pathLst>
                  <a:path w="396" h="366" extrusionOk="0">
                    <a:moveTo>
                      <a:pt x="213" y="0"/>
                    </a:moveTo>
                    <a:cubicBezTo>
                      <a:pt x="92" y="0"/>
                      <a:pt x="1" y="61"/>
                      <a:pt x="1" y="183"/>
                    </a:cubicBezTo>
                    <a:cubicBezTo>
                      <a:pt x="1" y="274"/>
                      <a:pt x="92" y="365"/>
                      <a:pt x="213" y="365"/>
                    </a:cubicBezTo>
                    <a:cubicBezTo>
                      <a:pt x="305" y="365"/>
                      <a:pt x="396" y="274"/>
                      <a:pt x="396" y="183"/>
                    </a:cubicBezTo>
                    <a:cubicBezTo>
                      <a:pt x="396" y="61"/>
                      <a:pt x="305" y="0"/>
                      <a:pt x="21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7" name="Google Shape;6007;p33"/>
              <p:cNvSpPr/>
              <p:nvPr/>
            </p:nvSpPr>
            <p:spPr>
              <a:xfrm>
                <a:off x="417735" y="1763503"/>
                <a:ext cx="46851" cy="45823"/>
              </a:xfrm>
              <a:custGeom>
                <a:avLst/>
                <a:gdLst/>
                <a:ahLst/>
                <a:cxnLst/>
                <a:rect l="l" t="t" r="r" b="b"/>
                <a:pathLst>
                  <a:path w="1368" h="1338" extrusionOk="0">
                    <a:moveTo>
                      <a:pt x="699" y="0"/>
                    </a:moveTo>
                    <a:cubicBezTo>
                      <a:pt x="304" y="0"/>
                      <a:pt x="0" y="304"/>
                      <a:pt x="0" y="669"/>
                    </a:cubicBezTo>
                    <a:cubicBezTo>
                      <a:pt x="0" y="1064"/>
                      <a:pt x="304" y="1338"/>
                      <a:pt x="699" y="1338"/>
                    </a:cubicBezTo>
                    <a:cubicBezTo>
                      <a:pt x="1064" y="1338"/>
                      <a:pt x="1368" y="1034"/>
                      <a:pt x="1368" y="669"/>
                    </a:cubicBezTo>
                    <a:cubicBezTo>
                      <a:pt x="1368" y="304"/>
                      <a:pt x="1064" y="0"/>
                      <a:pt x="699"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8" name="Google Shape;6008;p33"/>
              <p:cNvSpPr/>
              <p:nvPr/>
            </p:nvSpPr>
            <p:spPr>
              <a:xfrm>
                <a:off x="681098" y="1364793"/>
                <a:ext cx="22912" cy="22946"/>
              </a:xfrm>
              <a:custGeom>
                <a:avLst/>
                <a:gdLst/>
                <a:ahLst/>
                <a:cxnLst/>
                <a:rect l="l" t="t" r="r" b="b"/>
                <a:pathLst>
                  <a:path w="669" h="670" extrusionOk="0">
                    <a:moveTo>
                      <a:pt x="335" y="1"/>
                    </a:moveTo>
                    <a:cubicBezTo>
                      <a:pt x="152" y="1"/>
                      <a:pt x="0" y="153"/>
                      <a:pt x="0" y="335"/>
                    </a:cubicBezTo>
                    <a:cubicBezTo>
                      <a:pt x="0" y="517"/>
                      <a:pt x="152" y="669"/>
                      <a:pt x="335" y="669"/>
                    </a:cubicBezTo>
                    <a:cubicBezTo>
                      <a:pt x="517" y="669"/>
                      <a:pt x="669" y="517"/>
                      <a:pt x="669" y="335"/>
                    </a:cubicBezTo>
                    <a:cubicBezTo>
                      <a:pt x="669" y="153"/>
                      <a:pt x="517" y="1"/>
                      <a:pt x="335"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9" name="Google Shape;6009;p33"/>
              <p:cNvSpPr/>
              <p:nvPr/>
            </p:nvSpPr>
            <p:spPr>
              <a:xfrm>
                <a:off x="1880259" y="5001928"/>
                <a:ext cx="22946" cy="22946"/>
              </a:xfrm>
              <a:custGeom>
                <a:avLst/>
                <a:gdLst/>
                <a:ahLst/>
                <a:cxnLst/>
                <a:rect l="l" t="t" r="r" b="b"/>
                <a:pathLst>
                  <a:path w="670" h="670" extrusionOk="0">
                    <a:moveTo>
                      <a:pt x="335" y="1"/>
                    </a:moveTo>
                    <a:cubicBezTo>
                      <a:pt x="153" y="1"/>
                      <a:pt x="1" y="153"/>
                      <a:pt x="1" y="335"/>
                    </a:cubicBezTo>
                    <a:cubicBezTo>
                      <a:pt x="1" y="518"/>
                      <a:pt x="153" y="669"/>
                      <a:pt x="335" y="669"/>
                    </a:cubicBezTo>
                    <a:cubicBezTo>
                      <a:pt x="518" y="669"/>
                      <a:pt x="670" y="518"/>
                      <a:pt x="670" y="335"/>
                    </a:cubicBezTo>
                    <a:cubicBezTo>
                      <a:pt x="670" y="153"/>
                      <a:pt x="518" y="1"/>
                      <a:pt x="335"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0" name="Google Shape;6010;p33"/>
              <p:cNvSpPr/>
              <p:nvPr/>
            </p:nvSpPr>
            <p:spPr>
              <a:xfrm>
                <a:off x="8871492" y="5156484"/>
                <a:ext cx="22912" cy="22946"/>
              </a:xfrm>
              <a:custGeom>
                <a:avLst/>
                <a:gdLst/>
                <a:ahLst/>
                <a:cxnLst/>
                <a:rect l="l" t="t" r="r" b="b"/>
                <a:pathLst>
                  <a:path w="669" h="670" extrusionOk="0">
                    <a:moveTo>
                      <a:pt x="334" y="1"/>
                    </a:moveTo>
                    <a:cubicBezTo>
                      <a:pt x="152" y="1"/>
                      <a:pt x="0" y="153"/>
                      <a:pt x="0" y="335"/>
                    </a:cubicBezTo>
                    <a:cubicBezTo>
                      <a:pt x="0" y="517"/>
                      <a:pt x="152" y="669"/>
                      <a:pt x="334" y="669"/>
                    </a:cubicBezTo>
                    <a:cubicBezTo>
                      <a:pt x="517" y="669"/>
                      <a:pt x="669" y="517"/>
                      <a:pt x="669" y="335"/>
                    </a:cubicBezTo>
                    <a:cubicBezTo>
                      <a:pt x="669" y="153"/>
                      <a:pt x="517" y="1"/>
                      <a:pt x="334"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1" name="Google Shape;6011;p33"/>
              <p:cNvSpPr/>
              <p:nvPr/>
            </p:nvSpPr>
            <p:spPr>
              <a:xfrm>
                <a:off x="298422" y="2133887"/>
                <a:ext cx="22946" cy="22912"/>
              </a:xfrm>
              <a:custGeom>
                <a:avLst/>
                <a:gdLst/>
                <a:ahLst/>
                <a:cxnLst/>
                <a:rect l="l" t="t" r="r" b="b"/>
                <a:pathLst>
                  <a:path w="670" h="669" extrusionOk="0">
                    <a:moveTo>
                      <a:pt x="335" y="0"/>
                    </a:moveTo>
                    <a:cubicBezTo>
                      <a:pt x="152" y="0"/>
                      <a:pt x="1" y="152"/>
                      <a:pt x="1" y="334"/>
                    </a:cubicBezTo>
                    <a:cubicBezTo>
                      <a:pt x="1" y="517"/>
                      <a:pt x="152" y="669"/>
                      <a:pt x="335" y="669"/>
                    </a:cubicBezTo>
                    <a:cubicBezTo>
                      <a:pt x="517" y="669"/>
                      <a:pt x="669" y="517"/>
                      <a:pt x="669" y="334"/>
                    </a:cubicBezTo>
                    <a:cubicBezTo>
                      <a:pt x="669" y="152"/>
                      <a:pt x="517" y="0"/>
                      <a:pt x="335"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2" name="Google Shape;6012;p33"/>
              <p:cNvSpPr/>
              <p:nvPr/>
            </p:nvSpPr>
            <p:spPr>
              <a:xfrm>
                <a:off x="3009741" y="4930111"/>
                <a:ext cx="12535" cy="13562"/>
              </a:xfrm>
              <a:custGeom>
                <a:avLst/>
                <a:gdLst/>
                <a:ahLst/>
                <a:cxnLst/>
                <a:rect l="l" t="t" r="r" b="b"/>
                <a:pathLst>
                  <a:path w="366" h="396" extrusionOk="0">
                    <a:moveTo>
                      <a:pt x="183" y="0"/>
                    </a:moveTo>
                    <a:cubicBezTo>
                      <a:pt x="91" y="0"/>
                      <a:pt x="0" y="92"/>
                      <a:pt x="0" y="213"/>
                    </a:cubicBezTo>
                    <a:cubicBezTo>
                      <a:pt x="0" y="304"/>
                      <a:pt x="91" y="396"/>
                      <a:pt x="183" y="396"/>
                    </a:cubicBezTo>
                    <a:cubicBezTo>
                      <a:pt x="304" y="396"/>
                      <a:pt x="365" y="304"/>
                      <a:pt x="365" y="213"/>
                    </a:cubicBezTo>
                    <a:cubicBezTo>
                      <a:pt x="365" y="92"/>
                      <a:pt x="304"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3" name="Google Shape;6013;p33"/>
              <p:cNvSpPr/>
              <p:nvPr/>
            </p:nvSpPr>
            <p:spPr>
              <a:xfrm>
                <a:off x="3664519" y="4639692"/>
                <a:ext cx="12500" cy="13562"/>
              </a:xfrm>
              <a:custGeom>
                <a:avLst/>
                <a:gdLst/>
                <a:ahLst/>
                <a:cxnLst/>
                <a:rect l="l" t="t" r="r" b="b"/>
                <a:pathLst>
                  <a:path w="365" h="396" extrusionOk="0">
                    <a:moveTo>
                      <a:pt x="183" y="0"/>
                    </a:moveTo>
                    <a:cubicBezTo>
                      <a:pt x="91" y="0"/>
                      <a:pt x="0" y="91"/>
                      <a:pt x="0" y="213"/>
                    </a:cubicBezTo>
                    <a:cubicBezTo>
                      <a:pt x="0" y="304"/>
                      <a:pt x="91" y="395"/>
                      <a:pt x="183" y="395"/>
                    </a:cubicBezTo>
                    <a:cubicBezTo>
                      <a:pt x="304" y="395"/>
                      <a:pt x="365" y="304"/>
                      <a:pt x="365" y="213"/>
                    </a:cubicBezTo>
                    <a:cubicBezTo>
                      <a:pt x="365" y="91"/>
                      <a:pt x="304"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4" name="Google Shape;6014;p33"/>
              <p:cNvSpPr/>
              <p:nvPr/>
            </p:nvSpPr>
            <p:spPr>
              <a:xfrm>
                <a:off x="2872340" y="4887438"/>
                <a:ext cx="12500" cy="13562"/>
              </a:xfrm>
              <a:custGeom>
                <a:avLst/>
                <a:gdLst/>
                <a:ahLst/>
                <a:cxnLst/>
                <a:rect l="l" t="t" r="r" b="b"/>
                <a:pathLst>
                  <a:path w="365" h="396" extrusionOk="0">
                    <a:moveTo>
                      <a:pt x="182" y="0"/>
                    </a:moveTo>
                    <a:cubicBezTo>
                      <a:pt x="91" y="0"/>
                      <a:pt x="0" y="91"/>
                      <a:pt x="0" y="213"/>
                    </a:cubicBezTo>
                    <a:cubicBezTo>
                      <a:pt x="0" y="304"/>
                      <a:pt x="91" y="395"/>
                      <a:pt x="182" y="395"/>
                    </a:cubicBezTo>
                    <a:cubicBezTo>
                      <a:pt x="304" y="395"/>
                      <a:pt x="365" y="304"/>
                      <a:pt x="365" y="213"/>
                    </a:cubicBezTo>
                    <a:cubicBezTo>
                      <a:pt x="365" y="91"/>
                      <a:pt x="304" y="0"/>
                      <a:pt x="182"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5" name="Google Shape;6015;p33"/>
              <p:cNvSpPr/>
              <p:nvPr/>
            </p:nvSpPr>
            <p:spPr>
              <a:xfrm>
                <a:off x="4584715" y="4807265"/>
                <a:ext cx="45857" cy="45857"/>
              </a:xfrm>
              <a:custGeom>
                <a:avLst/>
                <a:gdLst/>
                <a:ahLst/>
                <a:cxnLst/>
                <a:rect l="l" t="t" r="r" b="b"/>
                <a:pathLst>
                  <a:path w="1339" h="1339" extrusionOk="0">
                    <a:moveTo>
                      <a:pt x="670" y="1"/>
                    </a:moveTo>
                    <a:cubicBezTo>
                      <a:pt x="275" y="1"/>
                      <a:pt x="1" y="274"/>
                      <a:pt x="1" y="670"/>
                    </a:cubicBezTo>
                    <a:cubicBezTo>
                      <a:pt x="1" y="1034"/>
                      <a:pt x="275" y="1338"/>
                      <a:pt x="670" y="1338"/>
                    </a:cubicBezTo>
                    <a:cubicBezTo>
                      <a:pt x="1034" y="1338"/>
                      <a:pt x="1338" y="1034"/>
                      <a:pt x="1338" y="670"/>
                    </a:cubicBezTo>
                    <a:cubicBezTo>
                      <a:pt x="1338" y="274"/>
                      <a:pt x="1034" y="1"/>
                      <a:pt x="670"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6" name="Google Shape;6016;p33"/>
              <p:cNvSpPr/>
              <p:nvPr/>
            </p:nvSpPr>
            <p:spPr>
              <a:xfrm>
                <a:off x="3842504" y="4588663"/>
                <a:ext cx="45857" cy="45857"/>
              </a:xfrm>
              <a:custGeom>
                <a:avLst/>
                <a:gdLst/>
                <a:ahLst/>
                <a:cxnLst/>
                <a:rect l="l" t="t" r="r" b="b"/>
                <a:pathLst>
                  <a:path w="1339" h="1339" extrusionOk="0">
                    <a:moveTo>
                      <a:pt x="670" y="1"/>
                    </a:moveTo>
                    <a:cubicBezTo>
                      <a:pt x="305" y="1"/>
                      <a:pt x="1" y="305"/>
                      <a:pt x="1" y="669"/>
                    </a:cubicBezTo>
                    <a:cubicBezTo>
                      <a:pt x="1" y="1034"/>
                      <a:pt x="305" y="1338"/>
                      <a:pt x="670" y="1338"/>
                    </a:cubicBezTo>
                    <a:cubicBezTo>
                      <a:pt x="1034" y="1338"/>
                      <a:pt x="1338" y="1034"/>
                      <a:pt x="1338" y="669"/>
                    </a:cubicBezTo>
                    <a:cubicBezTo>
                      <a:pt x="1338" y="305"/>
                      <a:pt x="1034" y="1"/>
                      <a:pt x="670"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7" name="Google Shape;6017;p33"/>
              <p:cNvSpPr/>
              <p:nvPr/>
            </p:nvSpPr>
            <p:spPr>
              <a:xfrm>
                <a:off x="8358294" y="4809830"/>
                <a:ext cx="22912" cy="22946"/>
              </a:xfrm>
              <a:custGeom>
                <a:avLst/>
                <a:gdLst/>
                <a:ahLst/>
                <a:cxnLst/>
                <a:rect l="l" t="t" r="r" b="b"/>
                <a:pathLst>
                  <a:path w="669" h="670" extrusionOk="0">
                    <a:moveTo>
                      <a:pt x="334" y="1"/>
                    </a:moveTo>
                    <a:cubicBezTo>
                      <a:pt x="152" y="1"/>
                      <a:pt x="0" y="153"/>
                      <a:pt x="0" y="335"/>
                    </a:cubicBezTo>
                    <a:cubicBezTo>
                      <a:pt x="0" y="518"/>
                      <a:pt x="152" y="670"/>
                      <a:pt x="334" y="670"/>
                    </a:cubicBezTo>
                    <a:cubicBezTo>
                      <a:pt x="517" y="670"/>
                      <a:pt x="669" y="518"/>
                      <a:pt x="669" y="335"/>
                    </a:cubicBezTo>
                    <a:cubicBezTo>
                      <a:pt x="669" y="153"/>
                      <a:pt x="517" y="1"/>
                      <a:pt x="334"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8" name="Google Shape;6018;p33"/>
              <p:cNvSpPr/>
              <p:nvPr/>
            </p:nvSpPr>
            <p:spPr>
              <a:xfrm>
                <a:off x="5542447" y="4636541"/>
                <a:ext cx="22912" cy="22946"/>
              </a:xfrm>
              <a:custGeom>
                <a:avLst/>
                <a:gdLst/>
                <a:ahLst/>
                <a:cxnLst/>
                <a:rect l="l" t="t" r="r" b="b"/>
                <a:pathLst>
                  <a:path w="669" h="670" extrusionOk="0">
                    <a:moveTo>
                      <a:pt x="334" y="1"/>
                    </a:moveTo>
                    <a:cubicBezTo>
                      <a:pt x="152" y="1"/>
                      <a:pt x="0" y="153"/>
                      <a:pt x="0" y="335"/>
                    </a:cubicBezTo>
                    <a:cubicBezTo>
                      <a:pt x="0" y="518"/>
                      <a:pt x="152" y="670"/>
                      <a:pt x="334" y="670"/>
                    </a:cubicBezTo>
                    <a:cubicBezTo>
                      <a:pt x="517" y="670"/>
                      <a:pt x="669" y="518"/>
                      <a:pt x="669" y="335"/>
                    </a:cubicBezTo>
                    <a:cubicBezTo>
                      <a:pt x="669" y="153"/>
                      <a:pt x="517" y="1"/>
                      <a:pt x="334"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9" name="Google Shape;6019;p33"/>
              <p:cNvSpPr/>
              <p:nvPr/>
            </p:nvSpPr>
            <p:spPr>
              <a:xfrm>
                <a:off x="4485843" y="4584519"/>
                <a:ext cx="13562" cy="12500"/>
              </a:xfrm>
              <a:custGeom>
                <a:avLst/>
                <a:gdLst/>
                <a:ahLst/>
                <a:cxnLst/>
                <a:rect l="l" t="t" r="r" b="b"/>
                <a:pathLst>
                  <a:path w="396" h="365" extrusionOk="0">
                    <a:moveTo>
                      <a:pt x="183" y="0"/>
                    </a:moveTo>
                    <a:cubicBezTo>
                      <a:pt x="92" y="0"/>
                      <a:pt x="0" y="91"/>
                      <a:pt x="0" y="183"/>
                    </a:cubicBezTo>
                    <a:cubicBezTo>
                      <a:pt x="0" y="304"/>
                      <a:pt x="92" y="365"/>
                      <a:pt x="183" y="365"/>
                    </a:cubicBezTo>
                    <a:cubicBezTo>
                      <a:pt x="304" y="365"/>
                      <a:pt x="396" y="304"/>
                      <a:pt x="396" y="183"/>
                    </a:cubicBezTo>
                    <a:cubicBezTo>
                      <a:pt x="396" y="91"/>
                      <a:pt x="304"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0" name="Google Shape;6020;p33"/>
              <p:cNvSpPr/>
              <p:nvPr/>
            </p:nvSpPr>
            <p:spPr>
              <a:xfrm>
                <a:off x="8890226" y="5087783"/>
                <a:ext cx="13562" cy="12535"/>
              </a:xfrm>
              <a:custGeom>
                <a:avLst/>
                <a:gdLst/>
                <a:ahLst/>
                <a:cxnLst/>
                <a:rect l="l" t="t" r="r" b="b"/>
                <a:pathLst>
                  <a:path w="396" h="366" extrusionOk="0">
                    <a:moveTo>
                      <a:pt x="183" y="0"/>
                    </a:moveTo>
                    <a:cubicBezTo>
                      <a:pt x="91" y="0"/>
                      <a:pt x="0" y="61"/>
                      <a:pt x="0" y="183"/>
                    </a:cubicBezTo>
                    <a:cubicBezTo>
                      <a:pt x="0" y="274"/>
                      <a:pt x="91" y="365"/>
                      <a:pt x="183" y="365"/>
                    </a:cubicBezTo>
                    <a:cubicBezTo>
                      <a:pt x="304" y="365"/>
                      <a:pt x="395" y="274"/>
                      <a:pt x="395" y="183"/>
                    </a:cubicBezTo>
                    <a:cubicBezTo>
                      <a:pt x="395" y="61"/>
                      <a:pt x="304" y="0"/>
                      <a:pt x="183"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1" name="Google Shape;6021;p33"/>
              <p:cNvSpPr/>
              <p:nvPr/>
            </p:nvSpPr>
            <p:spPr>
              <a:xfrm>
                <a:off x="4117340" y="4989461"/>
                <a:ext cx="22912" cy="22912"/>
              </a:xfrm>
              <a:custGeom>
                <a:avLst/>
                <a:gdLst/>
                <a:ahLst/>
                <a:cxnLst/>
                <a:rect l="l" t="t" r="r" b="b"/>
                <a:pathLst>
                  <a:path w="669" h="669" extrusionOk="0">
                    <a:moveTo>
                      <a:pt x="335" y="0"/>
                    </a:moveTo>
                    <a:cubicBezTo>
                      <a:pt x="152" y="0"/>
                      <a:pt x="0" y="152"/>
                      <a:pt x="0" y="334"/>
                    </a:cubicBezTo>
                    <a:cubicBezTo>
                      <a:pt x="0" y="517"/>
                      <a:pt x="152" y="669"/>
                      <a:pt x="335" y="669"/>
                    </a:cubicBezTo>
                    <a:cubicBezTo>
                      <a:pt x="517" y="669"/>
                      <a:pt x="669" y="517"/>
                      <a:pt x="669" y="334"/>
                    </a:cubicBezTo>
                    <a:cubicBezTo>
                      <a:pt x="669" y="152"/>
                      <a:pt x="517" y="0"/>
                      <a:pt x="335" y="0"/>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2" name="Google Shape;6022;p33"/>
              <p:cNvSpPr/>
              <p:nvPr/>
            </p:nvSpPr>
            <p:spPr>
              <a:xfrm>
                <a:off x="3389683" y="4617808"/>
                <a:ext cx="22946" cy="22946"/>
              </a:xfrm>
              <a:custGeom>
                <a:avLst/>
                <a:gdLst/>
                <a:ahLst/>
                <a:cxnLst/>
                <a:rect l="l" t="t" r="r" b="b"/>
                <a:pathLst>
                  <a:path w="670" h="670" extrusionOk="0">
                    <a:moveTo>
                      <a:pt x="335" y="1"/>
                    </a:moveTo>
                    <a:cubicBezTo>
                      <a:pt x="153" y="1"/>
                      <a:pt x="1" y="153"/>
                      <a:pt x="1" y="335"/>
                    </a:cubicBezTo>
                    <a:cubicBezTo>
                      <a:pt x="1" y="518"/>
                      <a:pt x="153" y="670"/>
                      <a:pt x="335" y="670"/>
                    </a:cubicBezTo>
                    <a:cubicBezTo>
                      <a:pt x="517" y="670"/>
                      <a:pt x="669" y="518"/>
                      <a:pt x="669" y="335"/>
                    </a:cubicBezTo>
                    <a:cubicBezTo>
                      <a:pt x="669" y="153"/>
                      <a:pt x="517" y="1"/>
                      <a:pt x="335" y="1"/>
                    </a:cubicBezTo>
                    <a:close/>
                  </a:path>
                </a:pathLst>
              </a:custGeom>
              <a:solidFill>
                <a:srgbClr val="FFFFFF">
                  <a:alpha val="2579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023" name="Google Shape;6023;p33"/>
          <p:cNvGrpSpPr/>
          <p:nvPr/>
        </p:nvGrpSpPr>
        <p:grpSpPr>
          <a:xfrm>
            <a:off x="-413398" y="-539975"/>
            <a:ext cx="9750079" cy="6108053"/>
            <a:chOff x="-413398" y="-539975"/>
            <a:chExt cx="9750079" cy="6108053"/>
          </a:xfrm>
        </p:grpSpPr>
        <p:sp>
          <p:nvSpPr>
            <p:cNvPr id="6024" name="Google Shape;6024;p33"/>
            <p:cNvSpPr/>
            <p:nvPr/>
          </p:nvSpPr>
          <p:spPr>
            <a:xfrm flipH="1">
              <a:off x="296459" y="203864"/>
              <a:ext cx="423541" cy="335626"/>
            </a:xfrm>
            <a:custGeom>
              <a:avLst/>
              <a:gdLst/>
              <a:ahLst/>
              <a:cxnLst/>
              <a:rect l="l" t="t" r="r" b="b"/>
              <a:pathLst>
                <a:path w="11521" h="5959" extrusionOk="0">
                  <a:moveTo>
                    <a:pt x="11430" y="213"/>
                  </a:moveTo>
                  <a:cubicBezTo>
                    <a:pt x="11521" y="426"/>
                    <a:pt x="882" y="5776"/>
                    <a:pt x="670" y="5867"/>
                  </a:cubicBezTo>
                  <a:cubicBezTo>
                    <a:pt x="457" y="5958"/>
                    <a:pt x="183" y="5867"/>
                    <a:pt x="92" y="5685"/>
                  </a:cubicBezTo>
                  <a:cubicBezTo>
                    <a:pt x="1" y="5472"/>
                    <a:pt x="92" y="5198"/>
                    <a:pt x="274" y="5107"/>
                  </a:cubicBezTo>
                  <a:cubicBezTo>
                    <a:pt x="487" y="5016"/>
                    <a:pt x="11308" y="1"/>
                    <a:pt x="11430" y="213"/>
                  </a:cubicBezTo>
                  <a:close/>
                </a:path>
              </a:pathLst>
            </a:custGeom>
            <a:solidFill>
              <a:srgbClr val="FFFFFF">
                <a:alpha val="43400"/>
              </a:srgbClr>
            </a:solidFill>
            <a:ln>
              <a:noFill/>
            </a:ln>
            <a:effectLst>
              <a:outerShdw blurRad="185738"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5" name="Google Shape;6025;p33"/>
            <p:cNvSpPr/>
            <p:nvPr/>
          </p:nvSpPr>
          <p:spPr>
            <a:xfrm rot="6975845" flipH="1">
              <a:off x="-351831" y="4747767"/>
              <a:ext cx="804305" cy="637324"/>
            </a:xfrm>
            <a:custGeom>
              <a:avLst/>
              <a:gdLst/>
              <a:ahLst/>
              <a:cxnLst/>
              <a:rect l="l" t="t" r="r" b="b"/>
              <a:pathLst>
                <a:path w="11521" h="5959" extrusionOk="0">
                  <a:moveTo>
                    <a:pt x="11430" y="213"/>
                  </a:moveTo>
                  <a:cubicBezTo>
                    <a:pt x="11521" y="426"/>
                    <a:pt x="882" y="5776"/>
                    <a:pt x="670" y="5867"/>
                  </a:cubicBezTo>
                  <a:cubicBezTo>
                    <a:pt x="457" y="5958"/>
                    <a:pt x="183" y="5867"/>
                    <a:pt x="92" y="5685"/>
                  </a:cubicBezTo>
                  <a:cubicBezTo>
                    <a:pt x="1" y="5472"/>
                    <a:pt x="92" y="5198"/>
                    <a:pt x="274" y="5107"/>
                  </a:cubicBezTo>
                  <a:cubicBezTo>
                    <a:pt x="487" y="5016"/>
                    <a:pt x="11308" y="1"/>
                    <a:pt x="11430" y="213"/>
                  </a:cubicBezTo>
                  <a:close/>
                </a:path>
              </a:pathLst>
            </a:custGeom>
            <a:solidFill>
              <a:srgbClr val="FFFFFF">
                <a:alpha val="43400"/>
              </a:srgbClr>
            </a:solidFill>
            <a:ln>
              <a:noFill/>
            </a:ln>
            <a:effectLst>
              <a:outerShdw blurRad="185738"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6" name="Google Shape;6026;p33"/>
            <p:cNvSpPr/>
            <p:nvPr/>
          </p:nvSpPr>
          <p:spPr>
            <a:xfrm rot="6975866" flipH="1">
              <a:off x="7356998" y="-146212"/>
              <a:ext cx="1730762" cy="1371433"/>
            </a:xfrm>
            <a:custGeom>
              <a:avLst/>
              <a:gdLst/>
              <a:ahLst/>
              <a:cxnLst/>
              <a:rect l="l" t="t" r="r" b="b"/>
              <a:pathLst>
                <a:path w="11521" h="5959" extrusionOk="0">
                  <a:moveTo>
                    <a:pt x="11430" y="213"/>
                  </a:moveTo>
                  <a:cubicBezTo>
                    <a:pt x="11521" y="426"/>
                    <a:pt x="882" y="5776"/>
                    <a:pt x="670" y="5867"/>
                  </a:cubicBezTo>
                  <a:cubicBezTo>
                    <a:pt x="457" y="5958"/>
                    <a:pt x="183" y="5867"/>
                    <a:pt x="92" y="5685"/>
                  </a:cubicBezTo>
                  <a:cubicBezTo>
                    <a:pt x="1" y="5472"/>
                    <a:pt x="92" y="5198"/>
                    <a:pt x="274" y="5107"/>
                  </a:cubicBezTo>
                  <a:cubicBezTo>
                    <a:pt x="487" y="5016"/>
                    <a:pt x="11308" y="1"/>
                    <a:pt x="11430" y="213"/>
                  </a:cubicBezTo>
                  <a:close/>
                </a:path>
              </a:pathLst>
            </a:custGeom>
            <a:solidFill>
              <a:srgbClr val="FFFFFF">
                <a:alpha val="43400"/>
              </a:srgbClr>
            </a:solidFill>
            <a:ln>
              <a:noFill/>
            </a:ln>
            <a:effectLst>
              <a:outerShdw blurRad="185738"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7" name="Google Shape;6027;p33"/>
            <p:cNvSpPr/>
            <p:nvPr/>
          </p:nvSpPr>
          <p:spPr>
            <a:xfrm rot="384671">
              <a:off x="7610100" y="108628"/>
              <a:ext cx="423540" cy="335638"/>
            </a:xfrm>
            <a:custGeom>
              <a:avLst/>
              <a:gdLst/>
              <a:ahLst/>
              <a:cxnLst/>
              <a:rect l="l" t="t" r="r" b="b"/>
              <a:pathLst>
                <a:path w="11521" h="5959" extrusionOk="0">
                  <a:moveTo>
                    <a:pt x="11430" y="213"/>
                  </a:moveTo>
                  <a:cubicBezTo>
                    <a:pt x="11521" y="426"/>
                    <a:pt x="882" y="5776"/>
                    <a:pt x="670" y="5867"/>
                  </a:cubicBezTo>
                  <a:cubicBezTo>
                    <a:pt x="457" y="5958"/>
                    <a:pt x="183" y="5867"/>
                    <a:pt x="92" y="5685"/>
                  </a:cubicBezTo>
                  <a:cubicBezTo>
                    <a:pt x="1" y="5472"/>
                    <a:pt x="92" y="5198"/>
                    <a:pt x="274" y="5107"/>
                  </a:cubicBezTo>
                  <a:cubicBezTo>
                    <a:pt x="487" y="5016"/>
                    <a:pt x="11308" y="1"/>
                    <a:pt x="11430" y="213"/>
                  </a:cubicBezTo>
                  <a:close/>
                </a:path>
              </a:pathLst>
            </a:custGeom>
            <a:solidFill>
              <a:srgbClr val="FFFFFF">
                <a:alpha val="43400"/>
              </a:srgbClr>
            </a:solidFill>
            <a:ln>
              <a:noFill/>
            </a:ln>
            <a:effectLst>
              <a:outerShdw blurRad="185738"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8" name="Google Shape;6028;p33"/>
            <p:cNvSpPr/>
            <p:nvPr/>
          </p:nvSpPr>
          <p:spPr>
            <a:xfrm>
              <a:off x="8547775" y="595184"/>
              <a:ext cx="423541" cy="335641"/>
            </a:xfrm>
            <a:custGeom>
              <a:avLst/>
              <a:gdLst/>
              <a:ahLst/>
              <a:cxnLst/>
              <a:rect l="l" t="t" r="r" b="b"/>
              <a:pathLst>
                <a:path w="11521" h="5959" extrusionOk="0">
                  <a:moveTo>
                    <a:pt x="11430" y="213"/>
                  </a:moveTo>
                  <a:cubicBezTo>
                    <a:pt x="11521" y="426"/>
                    <a:pt x="882" y="5776"/>
                    <a:pt x="670" y="5867"/>
                  </a:cubicBezTo>
                  <a:cubicBezTo>
                    <a:pt x="457" y="5958"/>
                    <a:pt x="183" y="5867"/>
                    <a:pt x="92" y="5685"/>
                  </a:cubicBezTo>
                  <a:cubicBezTo>
                    <a:pt x="1" y="5472"/>
                    <a:pt x="92" y="5198"/>
                    <a:pt x="274" y="5107"/>
                  </a:cubicBezTo>
                  <a:cubicBezTo>
                    <a:pt x="487" y="5016"/>
                    <a:pt x="11308" y="1"/>
                    <a:pt x="11430" y="213"/>
                  </a:cubicBezTo>
                  <a:close/>
                </a:path>
              </a:pathLst>
            </a:custGeom>
            <a:solidFill>
              <a:srgbClr val="FFFFFF">
                <a:alpha val="43400"/>
              </a:srgbClr>
            </a:solidFill>
            <a:ln>
              <a:noFill/>
            </a:ln>
            <a:effectLst>
              <a:outerShdw blurRad="185738"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9" name="Google Shape;6029;p33"/>
            <p:cNvSpPr/>
            <p:nvPr/>
          </p:nvSpPr>
          <p:spPr>
            <a:xfrm>
              <a:off x="8664200" y="4423835"/>
              <a:ext cx="672481" cy="532913"/>
            </a:xfrm>
            <a:custGeom>
              <a:avLst/>
              <a:gdLst/>
              <a:ahLst/>
              <a:cxnLst/>
              <a:rect l="l" t="t" r="r" b="b"/>
              <a:pathLst>
                <a:path w="11521" h="5959" extrusionOk="0">
                  <a:moveTo>
                    <a:pt x="11430" y="213"/>
                  </a:moveTo>
                  <a:cubicBezTo>
                    <a:pt x="11521" y="426"/>
                    <a:pt x="882" y="5776"/>
                    <a:pt x="670" y="5867"/>
                  </a:cubicBezTo>
                  <a:cubicBezTo>
                    <a:pt x="457" y="5958"/>
                    <a:pt x="183" y="5867"/>
                    <a:pt x="92" y="5685"/>
                  </a:cubicBezTo>
                  <a:cubicBezTo>
                    <a:pt x="1" y="5472"/>
                    <a:pt x="92" y="5198"/>
                    <a:pt x="274" y="5107"/>
                  </a:cubicBezTo>
                  <a:cubicBezTo>
                    <a:pt x="487" y="5016"/>
                    <a:pt x="11308" y="1"/>
                    <a:pt x="11430" y="213"/>
                  </a:cubicBezTo>
                  <a:close/>
                </a:path>
              </a:pathLst>
            </a:custGeom>
            <a:solidFill>
              <a:srgbClr val="FFFFFF">
                <a:alpha val="43400"/>
              </a:srgbClr>
            </a:solidFill>
            <a:ln>
              <a:noFill/>
            </a:ln>
            <a:effectLst>
              <a:outerShdw blurRad="185738"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1"/>
              </a:buClr>
              <a:buSzPts val="3000"/>
              <a:buFont typeface="Syne"/>
              <a:buNone/>
              <a:defRPr sz="3000" b="1">
                <a:solidFill>
                  <a:schemeClr val="dk1"/>
                </a:solidFill>
                <a:latin typeface="Syne"/>
                <a:ea typeface="Syne"/>
                <a:cs typeface="Syne"/>
                <a:sym typeface="Syne"/>
              </a:defRPr>
            </a:lvl1pPr>
            <a:lvl2pPr lvl="1" algn="ctr" rtl="0">
              <a:spcBef>
                <a:spcPts val="0"/>
              </a:spcBef>
              <a:spcAft>
                <a:spcPts val="0"/>
              </a:spcAft>
              <a:buClr>
                <a:schemeClr val="dk1"/>
              </a:buClr>
              <a:buSzPts val="3000"/>
              <a:buFont typeface="Syne"/>
              <a:buNone/>
              <a:defRPr sz="3000" b="1">
                <a:solidFill>
                  <a:schemeClr val="dk1"/>
                </a:solidFill>
                <a:latin typeface="Syne"/>
                <a:ea typeface="Syne"/>
                <a:cs typeface="Syne"/>
                <a:sym typeface="Syne"/>
              </a:defRPr>
            </a:lvl2pPr>
            <a:lvl3pPr lvl="2" algn="ctr" rtl="0">
              <a:spcBef>
                <a:spcPts val="0"/>
              </a:spcBef>
              <a:spcAft>
                <a:spcPts val="0"/>
              </a:spcAft>
              <a:buClr>
                <a:schemeClr val="dk1"/>
              </a:buClr>
              <a:buSzPts val="3000"/>
              <a:buFont typeface="Syne"/>
              <a:buNone/>
              <a:defRPr sz="3000" b="1">
                <a:solidFill>
                  <a:schemeClr val="dk1"/>
                </a:solidFill>
                <a:latin typeface="Syne"/>
                <a:ea typeface="Syne"/>
                <a:cs typeface="Syne"/>
                <a:sym typeface="Syne"/>
              </a:defRPr>
            </a:lvl3pPr>
            <a:lvl4pPr lvl="3" algn="ctr" rtl="0">
              <a:spcBef>
                <a:spcPts val="0"/>
              </a:spcBef>
              <a:spcAft>
                <a:spcPts val="0"/>
              </a:spcAft>
              <a:buClr>
                <a:schemeClr val="dk1"/>
              </a:buClr>
              <a:buSzPts val="3000"/>
              <a:buFont typeface="Syne"/>
              <a:buNone/>
              <a:defRPr sz="3000" b="1">
                <a:solidFill>
                  <a:schemeClr val="dk1"/>
                </a:solidFill>
                <a:latin typeface="Syne"/>
                <a:ea typeface="Syne"/>
                <a:cs typeface="Syne"/>
                <a:sym typeface="Syne"/>
              </a:defRPr>
            </a:lvl4pPr>
            <a:lvl5pPr lvl="4" algn="ctr" rtl="0">
              <a:spcBef>
                <a:spcPts val="0"/>
              </a:spcBef>
              <a:spcAft>
                <a:spcPts val="0"/>
              </a:spcAft>
              <a:buClr>
                <a:schemeClr val="dk1"/>
              </a:buClr>
              <a:buSzPts val="3000"/>
              <a:buFont typeface="Syne"/>
              <a:buNone/>
              <a:defRPr sz="3000" b="1">
                <a:solidFill>
                  <a:schemeClr val="dk1"/>
                </a:solidFill>
                <a:latin typeface="Syne"/>
                <a:ea typeface="Syne"/>
                <a:cs typeface="Syne"/>
                <a:sym typeface="Syne"/>
              </a:defRPr>
            </a:lvl5pPr>
            <a:lvl6pPr lvl="5" algn="ctr" rtl="0">
              <a:spcBef>
                <a:spcPts val="0"/>
              </a:spcBef>
              <a:spcAft>
                <a:spcPts val="0"/>
              </a:spcAft>
              <a:buClr>
                <a:schemeClr val="dk1"/>
              </a:buClr>
              <a:buSzPts val="3000"/>
              <a:buFont typeface="Syne"/>
              <a:buNone/>
              <a:defRPr sz="3000" b="1">
                <a:solidFill>
                  <a:schemeClr val="dk1"/>
                </a:solidFill>
                <a:latin typeface="Syne"/>
                <a:ea typeface="Syne"/>
                <a:cs typeface="Syne"/>
                <a:sym typeface="Syne"/>
              </a:defRPr>
            </a:lvl6pPr>
            <a:lvl7pPr lvl="6" algn="ctr" rtl="0">
              <a:spcBef>
                <a:spcPts val="0"/>
              </a:spcBef>
              <a:spcAft>
                <a:spcPts val="0"/>
              </a:spcAft>
              <a:buClr>
                <a:schemeClr val="dk1"/>
              </a:buClr>
              <a:buSzPts val="3000"/>
              <a:buFont typeface="Syne"/>
              <a:buNone/>
              <a:defRPr sz="3000" b="1">
                <a:solidFill>
                  <a:schemeClr val="dk1"/>
                </a:solidFill>
                <a:latin typeface="Syne"/>
                <a:ea typeface="Syne"/>
                <a:cs typeface="Syne"/>
                <a:sym typeface="Syne"/>
              </a:defRPr>
            </a:lvl7pPr>
            <a:lvl8pPr lvl="7" algn="ctr" rtl="0">
              <a:spcBef>
                <a:spcPts val="0"/>
              </a:spcBef>
              <a:spcAft>
                <a:spcPts val="0"/>
              </a:spcAft>
              <a:buClr>
                <a:schemeClr val="dk1"/>
              </a:buClr>
              <a:buSzPts val="3000"/>
              <a:buFont typeface="Syne"/>
              <a:buNone/>
              <a:defRPr sz="3000" b="1">
                <a:solidFill>
                  <a:schemeClr val="dk1"/>
                </a:solidFill>
                <a:latin typeface="Syne"/>
                <a:ea typeface="Syne"/>
                <a:cs typeface="Syne"/>
                <a:sym typeface="Syne"/>
              </a:defRPr>
            </a:lvl8pPr>
            <a:lvl9pPr lvl="8" algn="ctr" rtl="0">
              <a:spcBef>
                <a:spcPts val="0"/>
              </a:spcBef>
              <a:spcAft>
                <a:spcPts val="0"/>
              </a:spcAft>
              <a:buClr>
                <a:schemeClr val="dk1"/>
              </a:buClr>
              <a:buSzPts val="3000"/>
              <a:buFont typeface="Syne"/>
              <a:buNone/>
              <a:defRPr sz="3000" b="1">
                <a:solidFill>
                  <a:schemeClr val="dk1"/>
                </a:solidFill>
                <a:latin typeface="Syne"/>
                <a:ea typeface="Syne"/>
                <a:cs typeface="Syne"/>
                <a:sym typeface="Syne"/>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Cabin"/>
              <a:buChar char="●"/>
              <a:defRPr>
                <a:solidFill>
                  <a:schemeClr val="dk1"/>
                </a:solidFill>
                <a:latin typeface="Cabin"/>
                <a:ea typeface="Cabin"/>
                <a:cs typeface="Cabin"/>
                <a:sym typeface="Cabin"/>
              </a:defRPr>
            </a:lvl1pPr>
            <a:lvl2pPr marL="914400" lvl="1" indent="-317500">
              <a:lnSpc>
                <a:spcPct val="100000"/>
              </a:lnSpc>
              <a:spcBef>
                <a:spcPts val="1600"/>
              </a:spcBef>
              <a:spcAft>
                <a:spcPts val="0"/>
              </a:spcAft>
              <a:buClr>
                <a:schemeClr val="dk1"/>
              </a:buClr>
              <a:buSzPts val="1400"/>
              <a:buFont typeface="Cabin"/>
              <a:buChar char="○"/>
              <a:defRPr>
                <a:solidFill>
                  <a:schemeClr val="dk1"/>
                </a:solidFill>
                <a:latin typeface="Cabin"/>
                <a:ea typeface="Cabin"/>
                <a:cs typeface="Cabin"/>
                <a:sym typeface="Cabin"/>
              </a:defRPr>
            </a:lvl2pPr>
            <a:lvl3pPr marL="1371600" lvl="2" indent="-317500">
              <a:lnSpc>
                <a:spcPct val="100000"/>
              </a:lnSpc>
              <a:spcBef>
                <a:spcPts val="1600"/>
              </a:spcBef>
              <a:spcAft>
                <a:spcPts val="0"/>
              </a:spcAft>
              <a:buClr>
                <a:schemeClr val="dk1"/>
              </a:buClr>
              <a:buSzPts val="1400"/>
              <a:buFont typeface="Cabin"/>
              <a:buChar char="■"/>
              <a:defRPr>
                <a:solidFill>
                  <a:schemeClr val="dk1"/>
                </a:solidFill>
                <a:latin typeface="Cabin"/>
                <a:ea typeface="Cabin"/>
                <a:cs typeface="Cabin"/>
                <a:sym typeface="Cabin"/>
              </a:defRPr>
            </a:lvl3pPr>
            <a:lvl4pPr marL="1828800" lvl="3" indent="-317500">
              <a:lnSpc>
                <a:spcPct val="100000"/>
              </a:lnSpc>
              <a:spcBef>
                <a:spcPts val="1600"/>
              </a:spcBef>
              <a:spcAft>
                <a:spcPts val="0"/>
              </a:spcAft>
              <a:buClr>
                <a:schemeClr val="dk1"/>
              </a:buClr>
              <a:buSzPts val="1400"/>
              <a:buFont typeface="Cabin"/>
              <a:buChar char="●"/>
              <a:defRPr>
                <a:solidFill>
                  <a:schemeClr val="dk1"/>
                </a:solidFill>
                <a:latin typeface="Cabin"/>
                <a:ea typeface="Cabin"/>
                <a:cs typeface="Cabin"/>
                <a:sym typeface="Cabin"/>
              </a:defRPr>
            </a:lvl4pPr>
            <a:lvl5pPr marL="2286000" lvl="4" indent="-317500">
              <a:lnSpc>
                <a:spcPct val="100000"/>
              </a:lnSpc>
              <a:spcBef>
                <a:spcPts val="1600"/>
              </a:spcBef>
              <a:spcAft>
                <a:spcPts val="0"/>
              </a:spcAft>
              <a:buClr>
                <a:schemeClr val="dk1"/>
              </a:buClr>
              <a:buSzPts val="1400"/>
              <a:buFont typeface="Cabin"/>
              <a:buChar char="○"/>
              <a:defRPr>
                <a:solidFill>
                  <a:schemeClr val="dk1"/>
                </a:solidFill>
                <a:latin typeface="Cabin"/>
                <a:ea typeface="Cabin"/>
                <a:cs typeface="Cabin"/>
                <a:sym typeface="Cabin"/>
              </a:defRPr>
            </a:lvl5pPr>
            <a:lvl6pPr marL="2743200" lvl="5" indent="-317500">
              <a:lnSpc>
                <a:spcPct val="100000"/>
              </a:lnSpc>
              <a:spcBef>
                <a:spcPts val="1600"/>
              </a:spcBef>
              <a:spcAft>
                <a:spcPts val="0"/>
              </a:spcAft>
              <a:buClr>
                <a:schemeClr val="dk1"/>
              </a:buClr>
              <a:buSzPts val="1400"/>
              <a:buFont typeface="Cabin"/>
              <a:buChar char="■"/>
              <a:defRPr>
                <a:solidFill>
                  <a:schemeClr val="dk1"/>
                </a:solidFill>
                <a:latin typeface="Cabin"/>
                <a:ea typeface="Cabin"/>
                <a:cs typeface="Cabin"/>
                <a:sym typeface="Cabin"/>
              </a:defRPr>
            </a:lvl6pPr>
            <a:lvl7pPr marL="3200400" lvl="6" indent="-317500">
              <a:lnSpc>
                <a:spcPct val="100000"/>
              </a:lnSpc>
              <a:spcBef>
                <a:spcPts val="1600"/>
              </a:spcBef>
              <a:spcAft>
                <a:spcPts val="0"/>
              </a:spcAft>
              <a:buClr>
                <a:schemeClr val="dk1"/>
              </a:buClr>
              <a:buSzPts val="1400"/>
              <a:buFont typeface="Cabin"/>
              <a:buChar char="●"/>
              <a:defRPr>
                <a:solidFill>
                  <a:schemeClr val="dk1"/>
                </a:solidFill>
                <a:latin typeface="Cabin"/>
                <a:ea typeface="Cabin"/>
                <a:cs typeface="Cabin"/>
                <a:sym typeface="Cabin"/>
              </a:defRPr>
            </a:lvl7pPr>
            <a:lvl8pPr marL="3657600" lvl="7" indent="-317500">
              <a:lnSpc>
                <a:spcPct val="100000"/>
              </a:lnSpc>
              <a:spcBef>
                <a:spcPts val="1600"/>
              </a:spcBef>
              <a:spcAft>
                <a:spcPts val="0"/>
              </a:spcAft>
              <a:buClr>
                <a:schemeClr val="dk1"/>
              </a:buClr>
              <a:buSzPts val="1400"/>
              <a:buFont typeface="Cabin"/>
              <a:buChar char="○"/>
              <a:defRPr>
                <a:solidFill>
                  <a:schemeClr val="dk1"/>
                </a:solidFill>
                <a:latin typeface="Cabin"/>
                <a:ea typeface="Cabin"/>
                <a:cs typeface="Cabin"/>
                <a:sym typeface="Cabin"/>
              </a:defRPr>
            </a:lvl8pPr>
            <a:lvl9pPr marL="4114800" lvl="8" indent="-317500">
              <a:lnSpc>
                <a:spcPct val="100000"/>
              </a:lnSpc>
              <a:spcBef>
                <a:spcPts val="1600"/>
              </a:spcBef>
              <a:spcAft>
                <a:spcPts val="1600"/>
              </a:spcAft>
              <a:buClr>
                <a:schemeClr val="dk1"/>
              </a:buClr>
              <a:buSzPts val="1400"/>
              <a:buFont typeface="Cabin"/>
              <a:buChar char="■"/>
              <a:defRPr>
                <a:solidFill>
                  <a:schemeClr val="dk1"/>
                </a:solidFill>
                <a:latin typeface="Cabin"/>
                <a:ea typeface="Cabin"/>
                <a:cs typeface="Cabin"/>
                <a:sym typeface="Cabin"/>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5" r:id="rId4"/>
    <p:sldLayoutId id="2147483656" r:id="rId5"/>
    <p:sldLayoutId id="2147483658" r:id="rId6"/>
    <p:sldLayoutId id="2147483671" r:id="rId7"/>
    <p:sldLayoutId id="2147483678" r:id="rId8"/>
    <p:sldLayoutId id="2147483679" r:id="rId9"/>
    <p:sldLayoutId id="2147483683"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8.jpeg"/></Relationships>
</file>

<file path=ppt/slides/_rels/slide5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1.xml"/><Relationship Id="rId1" Type="http://schemas.openxmlformats.org/officeDocument/2006/relationships/slideLayout" Target="../slideLayouts/slideLayout10.xml"/><Relationship Id="rId4" Type="http://schemas.openxmlformats.org/officeDocument/2006/relationships/image" Target="../media/image39.jpeg"/></Relationships>
</file>

<file path=ppt/slides/_rels/slide5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039"/>
        <p:cNvGrpSpPr/>
        <p:nvPr/>
      </p:nvGrpSpPr>
      <p:grpSpPr>
        <a:xfrm>
          <a:off x="0" y="0"/>
          <a:ext cx="0" cy="0"/>
          <a:chOff x="0" y="0"/>
          <a:chExt cx="0" cy="0"/>
        </a:xfrm>
      </p:grpSpPr>
      <p:sp>
        <p:nvSpPr>
          <p:cNvPr id="6040" name="Google Shape;6040;p37"/>
          <p:cNvSpPr txBox="1">
            <a:spLocks noGrp="1"/>
          </p:cNvSpPr>
          <p:nvPr>
            <p:ph type="ctrTitle"/>
          </p:nvPr>
        </p:nvSpPr>
        <p:spPr>
          <a:xfrm>
            <a:off x="444953" y="1141869"/>
            <a:ext cx="8000999" cy="1870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3200" dirty="0">
                <a:solidFill>
                  <a:srgbClr val="FFFFFF"/>
                </a:solidFill>
              </a:rPr>
              <a:t>Addressing Mental Health in Planetary Science: </a:t>
            </a:r>
            <a:br>
              <a:rPr lang="en-US" sz="3200" dirty="0">
                <a:solidFill>
                  <a:srgbClr val="FFFFFF"/>
                </a:solidFill>
              </a:rPr>
            </a:br>
            <a:r>
              <a:rPr lang="en-US" sz="2400" b="0" dirty="0">
                <a:solidFill>
                  <a:srgbClr val="FFFFFF"/>
                </a:solidFill>
              </a:rPr>
              <a:t>Big and Small Steps to Creating an Environment that Supports Well Being</a:t>
            </a:r>
            <a:endParaRPr lang="en-US" sz="2400" b="0" dirty="0"/>
          </a:p>
        </p:txBody>
      </p:sp>
      <p:sp>
        <p:nvSpPr>
          <p:cNvPr id="6041" name="Google Shape;6041;p37"/>
          <p:cNvSpPr txBox="1">
            <a:spLocks noGrp="1"/>
          </p:cNvSpPr>
          <p:nvPr>
            <p:ph type="subTitle" idx="1"/>
          </p:nvPr>
        </p:nvSpPr>
        <p:spPr>
          <a:xfrm>
            <a:off x="1412419" y="3151793"/>
            <a:ext cx="6066065" cy="772096"/>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David Trang, Ph.D., MACP</a:t>
            </a:r>
          </a:p>
          <a:p>
            <a:pPr marL="0" lvl="0" indent="0" algn="ctr" rtl="0">
              <a:spcBef>
                <a:spcPts val="0"/>
              </a:spcBef>
              <a:spcAft>
                <a:spcPts val="0"/>
              </a:spcAft>
              <a:buNone/>
            </a:pPr>
            <a:r>
              <a:rPr lang="en-US" dirty="0"/>
              <a:t>Space Science Institute</a:t>
            </a:r>
          </a:p>
          <a:p>
            <a:pPr marL="0" lvl="0" indent="0" algn="ctr" rtl="0">
              <a:spcBef>
                <a:spcPts val="0"/>
              </a:spcBef>
              <a:spcAft>
                <a:spcPts val="0"/>
              </a:spcAft>
              <a:buNone/>
            </a:pPr>
            <a:r>
              <a:rPr lang="en-US" dirty="0" err="1"/>
              <a:t>Hoʻokō</a:t>
            </a:r>
            <a:r>
              <a:rPr lang="en-US" dirty="0"/>
              <a:t> Rising Scholars Program, </a:t>
            </a:r>
            <a:r>
              <a:rPr lang="en-US" dirty="0" err="1"/>
              <a:t>Hawaiʻi</a:t>
            </a:r>
            <a:r>
              <a:rPr lang="en-US" dirty="0"/>
              <a:t> Pacific University</a:t>
            </a:r>
            <a:endParaRPr dirty="0"/>
          </a:p>
        </p:txBody>
      </p:sp>
      <p:sp>
        <p:nvSpPr>
          <p:cNvPr id="6042" name="Google Shape;6042;p37"/>
          <p:cNvSpPr/>
          <p:nvPr/>
        </p:nvSpPr>
        <p:spPr>
          <a:xfrm>
            <a:off x="7293600" y="392424"/>
            <a:ext cx="937896" cy="773374"/>
          </a:xfrm>
          <a:custGeom>
            <a:avLst/>
            <a:gdLst/>
            <a:ahLst/>
            <a:cxnLst/>
            <a:rect l="l" t="t" r="r" b="b"/>
            <a:pathLst>
              <a:path w="11521" h="5959" extrusionOk="0">
                <a:moveTo>
                  <a:pt x="11430" y="213"/>
                </a:moveTo>
                <a:cubicBezTo>
                  <a:pt x="11521" y="426"/>
                  <a:pt x="882" y="5776"/>
                  <a:pt x="670" y="5867"/>
                </a:cubicBezTo>
                <a:cubicBezTo>
                  <a:pt x="457" y="5958"/>
                  <a:pt x="183" y="5867"/>
                  <a:pt x="92" y="5685"/>
                </a:cubicBezTo>
                <a:cubicBezTo>
                  <a:pt x="1" y="5472"/>
                  <a:pt x="92" y="5198"/>
                  <a:pt x="274" y="5107"/>
                </a:cubicBezTo>
                <a:cubicBezTo>
                  <a:pt x="487" y="5016"/>
                  <a:pt x="11308" y="1"/>
                  <a:pt x="11430" y="213"/>
                </a:cubicBezTo>
                <a:close/>
              </a:path>
            </a:pathLst>
          </a:custGeom>
          <a:solidFill>
            <a:srgbClr val="FFFFFF">
              <a:alpha val="43400"/>
            </a:srgbClr>
          </a:solidFill>
          <a:ln>
            <a:noFill/>
          </a:ln>
          <a:effectLst>
            <a:outerShdw blurRad="114300" algn="bl" rotWithShape="0">
              <a:schemeClr val="dk1">
                <a:alpha val="9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43" name="Google Shape;6043;p37"/>
          <p:cNvGrpSpPr/>
          <p:nvPr/>
        </p:nvGrpSpPr>
        <p:grpSpPr>
          <a:xfrm>
            <a:off x="7559279" y="2368499"/>
            <a:ext cx="406537" cy="406513"/>
            <a:chOff x="-25134800" y="-6360725"/>
            <a:chExt cx="424050" cy="424025"/>
          </a:xfrm>
        </p:grpSpPr>
        <p:sp>
          <p:nvSpPr>
            <p:cNvPr id="6044" name="Google Shape;6044;p37"/>
            <p:cNvSpPr/>
            <p:nvPr/>
          </p:nvSpPr>
          <p:spPr>
            <a:xfrm>
              <a:off x="-24918975" y="-6360725"/>
              <a:ext cx="10650" cy="424025"/>
            </a:xfrm>
            <a:custGeom>
              <a:avLst/>
              <a:gdLst/>
              <a:ahLst/>
              <a:cxnLst/>
              <a:rect l="l" t="t" r="r" b="b"/>
              <a:pathLst>
                <a:path w="426" h="16961" extrusionOk="0">
                  <a:moveTo>
                    <a:pt x="274" y="0"/>
                  </a:moveTo>
                  <a:lnTo>
                    <a:pt x="0" y="8055"/>
                  </a:lnTo>
                  <a:lnTo>
                    <a:pt x="365" y="16961"/>
                  </a:lnTo>
                  <a:lnTo>
                    <a:pt x="426" y="7994"/>
                  </a:lnTo>
                  <a:lnTo>
                    <a:pt x="274" y="0"/>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5" name="Google Shape;6045;p37"/>
            <p:cNvSpPr/>
            <p:nvPr/>
          </p:nvSpPr>
          <p:spPr>
            <a:xfrm>
              <a:off x="-25134800" y="-6163925"/>
              <a:ext cx="424050" cy="11425"/>
            </a:xfrm>
            <a:custGeom>
              <a:avLst/>
              <a:gdLst/>
              <a:ahLst/>
              <a:cxnLst/>
              <a:rect l="l" t="t" r="r" b="b"/>
              <a:pathLst>
                <a:path w="16962" h="457" extrusionOk="0">
                  <a:moveTo>
                    <a:pt x="8907" y="1"/>
                  </a:moveTo>
                  <a:lnTo>
                    <a:pt x="1" y="396"/>
                  </a:lnTo>
                  <a:lnTo>
                    <a:pt x="8968" y="457"/>
                  </a:lnTo>
                  <a:lnTo>
                    <a:pt x="16962" y="274"/>
                  </a:lnTo>
                  <a:lnTo>
                    <a:pt x="8907" y="1"/>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6" name="Google Shape;6046;p37"/>
            <p:cNvSpPr/>
            <p:nvPr/>
          </p:nvSpPr>
          <p:spPr>
            <a:xfrm>
              <a:off x="-25032975" y="-6258150"/>
              <a:ext cx="228000" cy="211275"/>
            </a:xfrm>
            <a:custGeom>
              <a:avLst/>
              <a:gdLst/>
              <a:ahLst/>
              <a:cxnLst/>
              <a:rect l="l" t="t" r="r" b="b"/>
              <a:pathLst>
                <a:path w="9120" h="8451" extrusionOk="0">
                  <a:moveTo>
                    <a:pt x="9120" y="1"/>
                  </a:moveTo>
                  <a:lnTo>
                    <a:pt x="4652" y="3830"/>
                  </a:lnTo>
                  <a:lnTo>
                    <a:pt x="1" y="8451"/>
                  </a:lnTo>
                  <a:lnTo>
                    <a:pt x="4895" y="4043"/>
                  </a:lnTo>
                  <a:lnTo>
                    <a:pt x="9120" y="1"/>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7" name="Google Shape;6047;p37"/>
            <p:cNvSpPr/>
            <p:nvPr/>
          </p:nvSpPr>
          <p:spPr>
            <a:xfrm>
              <a:off x="-25026875" y="-6276375"/>
              <a:ext cx="211275" cy="227975"/>
            </a:xfrm>
            <a:custGeom>
              <a:avLst/>
              <a:gdLst/>
              <a:ahLst/>
              <a:cxnLst/>
              <a:rect l="l" t="t" r="r" b="b"/>
              <a:pathLst>
                <a:path w="8451" h="9119" extrusionOk="0">
                  <a:moveTo>
                    <a:pt x="0" y="0"/>
                  </a:moveTo>
                  <a:lnTo>
                    <a:pt x="4408" y="4863"/>
                  </a:lnTo>
                  <a:lnTo>
                    <a:pt x="8450" y="9119"/>
                  </a:lnTo>
                  <a:lnTo>
                    <a:pt x="4620" y="4620"/>
                  </a:lnTo>
                  <a:lnTo>
                    <a:pt x="0" y="0"/>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48" name="Google Shape;6048;p37"/>
          <p:cNvSpPr/>
          <p:nvPr/>
        </p:nvSpPr>
        <p:spPr>
          <a:xfrm flipH="1">
            <a:off x="1063525" y="2644699"/>
            <a:ext cx="529044" cy="373719"/>
          </a:xfrm>
          <a:custGeom>
            <a:avLst/>
            <a:gdLst/>
            <a:ahLst/>
            <a:cxnLst/>
            <a:rect l="l" t="t" r="r" b="b"/>
            <a:pathLst>
              <a:path w="11521" h="5959" extrusionOk="0">
                <a:moveTo>
                  <a:pt x="11430" y="213"/>
                </a:moveTo>
                <a:cubicBezTo>
                  <a:pt x="11521" y="426"/>
                  <a:pt x="882" y="5776"/>
                  <a:pt x="670" y="5867"/>
                </a:cubicBezTo>
                <a:cubicBezTo>
                  <a:pt x="457" y="5958"/>
                  <a:pt x="183" y="5867"/>
                  <a:pt x="92" y="5685"/>
                </a:cubicBezTo>
                <a:cubicBezTo>
                  <a:pt x="1" y="5472"/>
                  <a:pt x="92" y="5198"/>
                  <a:pt x="274" y="5107"/>
                </a:cubicBezTo>
                <a:cubicBezTo>
                  <a:pt x="487" y="5016"/>
                  <a:pt x="11308" y="1"/>
                  <a:pt x="11430" y="213"/>
                </a:cubicBezTo>
                <a:close/>
              </a:path>
            </a:pathLst>
          </a:custGeom>
          <a:solidFill>
            <a:srgbClr val="FFFFFF">
              <a:alpha val="57230"/>
            </a:srgbClr>
          </a:solidFill>
          <a:ln>
            <a:noFill/>
          </a:ln>
          <a:effectLst>
            <a:outerShdw blurRad="157163"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49" name="Google Shape;6049;p37"/>
          <p:cNvGrpSpPr/>
          <p:nvPr/>
        </p:nvGrpSpPr>
        <p:grpSpPr>
          <a:xfrm>
            <a:off x="1037597" y="584937"/>
            <a:ext cx="580906" cy="580872"/>
            <a:chOff x="-25134800" y="-6360725"/>
            <a:chExt cx="424050" cy="424025"/>
          </a:xfrm>
        </p:grpSpPr>
        <p:sp>
          <p:nvSpPr>
            <p:cNvPr id="6050" name="Google Shape;6050;p37"/>
            <p:cNvSpPr/>
            <p:nvPr/>
          </p:nvSpPr>
          <p:spPr>
            <a:xfrm>
              <a:off x="-24918975" y="-6360725"/>
              <a:ext cx="10650" cy="424025"/>
            </a:xfrm>
            <a:custGeom>
              <a:avLst/>
              <a:gdLst/>
              <a:ahLst/>
              <a:cxnLst/>
              <a:rect l="l" t="t" r="r" b="b"/>
              <a:pathLst>
                <a:path w="426" h="16961" extrusionOk="0">
                  <a:moveTo>
                    <a:pt x="274" y="0"/>
                  </a:moveTo>
                  <a:lnTo>
                    <a:pt x="0" y="8055"/>
                  </a:lnTo>
                  <a:lnTo>
                    <a:pt x="365" y="16961"/>
                  </a:lnTo>
                  <a:lnTo>
                    <a:pt x="426" y="7994"/>
                  </a:lnTo>
                  <a:lnTo>
                    <a:pt x="274" y="0"/>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1" name="Google Shape;6051;p37"/>
            <p:cNvSpPr/>
            <p:nvPr/>
          </p:nvSpPr>
          <p:spPr>
            <a:xfrm>
              <a:off x="-25134800" y="-6163925"/>
              <a:ext cx="424050" cy="11425"/>
            </a:xfrm>
            <a:custGeom>
              <a:avLst/>
              <a:gdLst/>
              <a:ahLst/>
              <a:cxnLst/>
              <a:rect l="l" t="t" r="r" b="b"/>
              <a:pathLst>
                <a:path w="16962" h="457" extrusionOk="0">
                  <a:moveTo>
                    <a:pt x="8907" y="1"/>
                  </a:moveTo>
                  <a:lnTo>
                    <a:pt x="1" y="396"/>
                  </a:lnTo>
                  <a:lnTo>
                    <a:pt x="8968" y="457"/>
                  </a:lnTo>
                  <a:lnTo>
                    <a:pt x="16962" y="274"/>
                  </a:lnTo>
                  <a:lnTo>
                    <a:pt x="8907" y="1"/>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2" name="Google Shape;6052;p37"/>
            <p:cNvSpPr/>
            <p:nvPr/>
          </p:nvSpPr>
          <p:spPr>
            <a:xfrm>
              <a:off x="-25032975" y="-6258150"/>
              <a:ext cx="228000" cy="211275"/>
            </a:xfrm>
            <a:custGeom>
              <a:avLst/>
              <a:gdLst/>
              <a:ahLst/>
              <a:cxnLst/>
              <a:rect l="l" t="t" r="r" b="b"/>
              <a:pathLst>
                <a:path w="9120" h="8451" extrusionOk="0">
                  <a:moveTo>
                    <a:pt x="9120" y="1"/>
                  </a:moveTo>
                  <a:lnTo>
                    <a:pt x="4652" y="3830"/>
                  </a:lnTo>
                  <a:lnTo>
                    <a:pt x="1" y="8451"/>
                  </a:lnTo>
                  <a:lnTo>
                    <a:pt x="4895" y="4043"/>
                  </a:lnTo>
                  <a:lnTo>
                    <a:pt x="9120" y="1"/>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3" name="Google Shape;6053;p37"/>
            <p:cNvSpPr/>
            <p:nvPr/>
          </p:nvSpPr>
          <p:spPr>
            <a:xfrm>
              <a:off x="-25026875" y="-6276375"/>
              <a:ext cx="211275" cy="227975"/>
            </a:xfrm>
            <a:custGeom>
              <a:avLst/>
              <a:gdLst/>
              <a:ahLst/>
              <a:cxnLst/>
              <a:rect l="l" t="t" r="r" b="b"/>
              <a:pathLst>
                <a:path w="8451" h="9119" extrusionOk="0">
                  <a:moveTo>
                    <a:pt x="0" y="0"/>
                  </a:moveTo>
                  <a:lnTo>
                    <a:pt x="4408" y="4863"/>
                  </a:lnTo>
                  <a:lnTo>
                    <a:pt x="8450" y="9119"/>
                  </a:lnTo>
                  <a:lnTo>
                    <a:pt x="4620" y="4620"/>
                  </a:lnTo>
                  <a:lnTo>
                    <a:pt x="0" y="0"/>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380"/>
        <p:cNvGrpSpPr/>
        <p:nvPr/>
      </p:nvGrpSpPr>
      <p:grpSpPr>
        <a:xfrm>
          <a:off x="0" y="0"/>
          <a:ext cx="0" cy="0"/>
          <a:chOff x="0" y="0"/>
          <a:chExt cx="0" cy="0"/>
        </a:xfrm>
      </p:grpSpPr>
      <p:pic>
        <p:nvPicPr>
          <p:cNvPr id="6381" name="Google Shape;6381;p50"/>
          <p:cNvPicPr preferRelativeResize="0">
            <a:picLocks noGrp="1"/>
          </p:cNvPicPr>
          <p:nvPr>
            <p:ph type="pic" idx="2"/>
          </p:nvPr>
        </p:nvPicPr>
        <p:blipFill rotWithShape="1">
          <a:blip r:embed="rId3">
            <a:alphaModFix/>
          </a:blip>
          <a:srcRect t="7798" b="7806"/>
          <a:stretch/>
        </p:blipFill>
        <p:spPr>
          <a:xfrm>
            <a:off x="0" y="0"/>
            <a:ext cx="9144003" cy="5143501"/>
          </a:xfrm>
          <a:prstGeom prst="rect">
            <a:avLst/>
          </a:prstGeom>
        </p:spPr>
      </p:pic>
      <p:sp>
        <p:nvSpPr>
          <p:cNvPr id="6382" name="Google Shape;6382;p50"/>
          <p:cNvSpPr txBox="1">
            <a:spLocks noGrp="1"/>
          </p:cNvSpPr>
          <p:nvPr>
            <p:ph type="title"/>
          </p:nvPr>
        </p:nvSpPr>
        <p:spPr>
          <a:xfrm>
            <a:off x="1532593" y="1764307"/>
            <a:ext cx="6078813" cy="2486755"/>
          </a:xfrm>
          <a:prstGeom prst="rect">
            <a:avLst/>
          </a:prstGeom>
          <a:solidFill>
            <a:srgbClr val="000000">
              <a:alpha val="0"/>
            </a:srgbClr>
          </a:solidFill>
        </p:spPr>
        <p:txBody>
          <a:bodyPr spcFirstLastPara="1" wrap="square" lIns="91425" tIns="91425" rIns="91425" bIns="91425" anchor="t" anchorCtr="0">
            <a:noAutofit/>
          </a:bodyPr>
          <a:lstStyle/>
          <a:p>
            <a:pPr marL="0" lvl="0" indent="0" algn="ctr" rtl="0">
              <a:spcBef>
                <a:spcPts val="0"/>
              </a:spcBef>
              <a:spcAft>
                <a:spcPts val="0"/>
              </a:spcAft>
              <a:buNone/>
            </a:pPr>
            <a:r>
              <a:rPr lang="en" sz="3200" dirty="0"/>
              <a:t>Studying Mental Health in the Planetary Science Community</a:t>
            </a:r>
            <a:endParaRPr sz="3200" dirty="0"/>
          </a:p>
        </p:txBody>
      </p:sp>
      <p:sp>
        <p:nvSpPr>
          <p:cNvPr id="6383" name="Google Shape;6383;p50"/>
          <p:cNvSpPr/>
          <p:nvPr/>
        </p:nvSpPr>
        <p:spPr>
          <a:xfrm>
            <a:off x="7641225" y="639217"/>
            <a:ext cx="546124" cy="432772"/>
          </a:xfrm>
          <a:custGeom>
            <a:avLst/>
            <a:gdLst/>
            <a:ahLst/>
            <a:cxnLst/>
            <a:rect l="l" t="t" r="r" b="b"/>
            <a:pathLst>
              <a:path w="11521" h="5959" extrusionOk="0">
                <a:moveTo>
                  <a:pt x="11430" y="213"/>
                </a:moveTo>
                <a:cubicBezTo>
                  <a:pt x="11521" y="426"/>
                  <a:pt x="882" y="5776"/>
                  <a:pt x="670" y="5867"/>
                </a:cubicBezTo>
                <a:cubicBezTo>
                  <a:pt x="457" y="5958"/>
                  <a:pt x="183" y="5867"/>
                  <a:pt x="92" y="5685"/>
                </a:cubicBezTo>
                <a:cubicBezTo>
                  <a:pt x="1" y="5472"/>
                  <a:pt x="92" y="5198"/>
                  <a:pt x="274" y="5107"/>
                </a:cubicBezTo>
                <a:cubicBezTo>
                  <a:pt x="487" y="5016"/>
                  <a:pt x="11308" y="1"/>
                  <a:pt x="11430" y="213"/>
                </a:cubicBezTo>
                <a:close/>
              </a:path>
            </a:pathLst>
          </a:custGeom>
          <a:solidFill>
            <a:srgbClr val="FFFFFF">
              <a:alpha val="43400"/>
            </a:srgbClr>
          </a:solidFill>
          <a:ln>
            <a:noFill/>
          </a:ln>
          <a:effectLst>
            <a:outerShdw blurRad="185738"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4" name="Google Shape;6384;p50"/>
          <p:cNvSpPr/>
          <p:nvPr/>
        </p:nvSpPr>
        <p:spPr>
          <a:xfrm flipH="1">
            <a:off x="1138325" y="2212542"/>
            <a:ext cx="546124" cy="432772"/>
          </a:xfrm>
          <a:custGeom>
            <a:avLst/>
            <a:gdLst/>
            <a:ahLst/>
            <a:cxnLst/>
            <a:rect l="l" t="t" r="r" b="b"/>
            <a:pathLst>
              <a:path w="11521" h="5959" extrusionOk="0">
                <a:moveTo>
                  <a:pt x="11430" y="213"/>
                </a:moveTo>
                <a:cubicBezTo>
                  <a:pt x="11521" y="426"/>
                  <a:pt x="882" y="5776"/>
                  <a:pt x="670" y="5867"/>
                </a:cubicBezTo>
                <a:cubicBezTo>
                  <a:pt x="457" y="5958"/>
                  <a:pt x="183" y="5867"/>
                  <a:pt x="92" y="5685"/>
                </a:cubicBezTo>
                <a:cubicBezTo>
                  <a:pt x="1" y="5472"/>
                  <a:pt x="92" y="5198"/>
                  <a:pt x="274" y="5107"/>
                </a:cubicBezTo>
                <a:cubicBezTo>
                  <a:pt x="487" y="5016"/>
                  <a:pt x="11308" y="1"/>
                  <a:pt x="11430" y="213"/>
                </a:cubicBezTo>
                <a:close/>
              </a:path>
            </a:pathLst>
          </a:custGeom>
          <a:solidFill>
            <a:srgbClr val="FFFFFF">
              <a:alpha val="43400"/>
            </a:srgbClr>
          </a:solidFill>
          <a:ln>
            <a:noFill/>
          </a:ln>
          <a:effectLst>
            <a:outerShdw blurRad="185738"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447228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153"/>
        <p:cNvGrpSpPr/>
        <p:nvPr/>
      </p:nvGrpSpPr>
      <p:grpSpPr>
        <a:xfrm>
          <a:off x="0" y="0"/>
          <a:ext cx="0" cy="0"/>
          <a:chOff x="0" y="0"/>
          <a:chExt cx="0" cy="0"/>
        </a:xfrm>
      </p:grpSpPr>
      <p:grpSp>
        <p:nvGrpSpPr>
          <p:cNvPr id="6157" name="Google Shape;6157;p42"/>
          <p:cNvGrpSpPr/>
          <p:nvPr/>
        </p:nvGrpSpPr>
        <p:grpSpPr>
          <a:xfrm>
            <a:off x="4446801" y="1222145"/>
            <a:ext cx="402254" cy="402230"/>
            <a:chOff x="-25134800" y="-6360725"/>
            <a:chExt cx="424050" cy="424025"/>
          </a:xfrm>
        </p:grpSpPr>
        <p:sp>
          <p:nvSpPr>
            <p:cNvPr id="6158" name="Google Shape;6158;p42"/>
            <p:cNvSpPr/>
            <p:nvPr/>
          </p:nvSpPr>
          <p:spPr>
            <a:xfrm>
              <a:off x="-24918975" y="-6360725"/>
              <a:ext cx="10650" cy="424025"/>
            </a:xfrm>
            <a:custGeom>
              <a:avLst/>
              <a:gdLst/>
              <a:ahLst/>
              <a:cxnLst/>
              <a:rect l="l" t="t" r="r" b="b"/>
              <a:pathLst>
                <a:path w="426" h="16961" extrusionOk="0">
                  <a:moveTo>
                    <a:pt x="274" y="0"/>
                  </a:moveTo>
                  <a:lnTo>
                    <a:pt x="0" y="8055"/>
                  </a:lnTo>
                  <a:lnTo>
                    <a:pt x="365" y="16961"/>
                  </a:lnTo>
                  <a:lnTo>
                    <a:pt x="426" y="7994"/>
                  </a:lnTo>
                  <a:lnTo>
                    <a:pt x="274" y="0"/>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9" name="Google Shape;6159;p42"/>
            <p:cNvSpPr/>
            <p:nvPr/>
          </p:nvSpPr>
          <p:spPr>
            <a:xfrm>
              <a:off x="-25134800" y="-6163925"/>
              <a:ext cx="424050" cy="11425"/>
            </a:xfrm>
            <a:custGeom>
              <a:avLst/>
              <a:gdLst/>
              <a:ahLst/>
              <a:cxnLst/>
              <a:rect l="l" t="t" r="r" b="b"/>
              <a:pathLst>
                <a:path w="16962" h="457" extrusionOk="0">
                  <a:moveTo>
                    <a:pt x="8907" y="1"/>
                  </a:moveTo>
                  <a:lnTo>
                    <a:pt x="1" y="396"/>
                  </a:lnTo>
                  <a:lnTo>
                    <a:pt x="8968" y="457"/>
                  </a:lnTo>
                  <a:lnTo>
                    <a:pt x="16962" y="274"/>
                  </a:lnTo>
                  <a:lnTo>
                    <a:pt x="8907" y="1"/>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0" name="Google Shape;6160;p42"/>
            <p:cNvSpPr/>
            <p:nvPr/>
          </p:nvSpPr>
          <p:spPr>
            <a:xfrm>
              <a:off x="-25032975" y="-6258150"/>
              <a:ext cx="228000" cy="211275"/>
            </a:xfrm>
            <a:custGeom>
              <a:avLst/>
              <a:gdLst/>
              <a:ahLst/>
              <a:cxnLst/>
              <a:rect l="l" t="t" r="r" b="b"/>
              <a:pathLst>
                <a:path w="9120" h="8451" extrusionOk="0">
                  <a:moveTo>
                    <a:pt x="9120" y="1"/>
                  </a:moveTo>
                  <a:lnTo>
                    <a:pt x="4652" y="3830"/>
                  </a:lnTo>
                  <a:lnTo>
                    <a:pt x="1" y="8451"/>
                  </a:lnTo>
                  <a:lnTo>
                    <a:pt x="4895" y="4043"/>
                  </a:lnTo>
                  <a:lnTo>
                    <a:pt x="9120" y="1"/>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1" name="Google Shape;6161;p42"/>
            <p:cNvSpPr/>
            <p:nvPr/>
          </p:nvSpPr>
          <p:spPr>
            <a:xfrm>
              <a:off x="-25026875" y="-6276375"/>
              <a:ext cx="211275" cy="227975"/>
            </a:xfrm>
            <a:custGeom>
              <a:avLst/>
              <a:gdLst/>
              <a:ahLst/>
              <a:cxnLst/>
              <a:rect l="l" t="t" r="r" b="b"/>
              <a:pathLst>
                <a:path w="8451" h="9119" extrusionOk="0">
                  <a:moveTo>
                    <a:pt x="0" y="0"/>
                  </a:moveTo>
                  <a:lnTo>
                    <a:pt x="4408" y="4863"/>
                  </a:lnTo>
                  <a:lnTo>
                    <a:pt x="8450" y="9119"/>
                  </a:lnTo>
                  <a:lnTo>
                    <a:pt x="4620" y="4620"/>
                  </a:lnTo>
                  <a:lnTo>
                    <a:pt x="0" y="0"/>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 name="Title 8">
            <a:extLst>
              <a:ext uri="{FF2B5EF4-FFF2-40B4-BE49-F238E27FC236}">
                <a16:creationId xmlns:a16="http://schemas.microsoft.com/office/drawing/2014/main" id="{09047196-1847-DE93-CDAA-C5EC8176D7BD}"/>
              </a:ext>
            </a:extLst>
          </p:cNvPr>
          <p:cNvSpPr>
            <a:spLocks noGrp="1"/>
          </p:cNvSpPr>
          <p:nvPr>
            <p:ph type="title"/>
          </p:nvPr>
        </p:nvSpPr>
        <p:spPr/>
        <p:txBody>
          <a:bodyPr/>
          <a:lstStyle/>
          <a:p>
            <a:r>
              <a:rPr lang="en" sz="2800" dirty="0"/>
              <a:t>Mental Health in Academia</a:t>
            </a:r>
            <a:endParaRPr lang="en-US" dirty="0"/>
          </a:p>
        </p:txBody>
      </p:sp>
      <p:sp>
        <p:nvSpPr>
          <p:cNvPr id="2" name="Google Shape;550;p41">
            <a:extLst>
              <a:ext uri="{FF2B5EF4-FFF2-40B4-BE49-F238E27FC236}">
                <a16:creationId xmlns:a16="http://schemas.microsoft.com/office/drawing/2014/main" id="{6F853140-BEE6-FE92-8B0C-3F49301D5BDC}"/>
              </a:ext>
            </a:extLst>
          </p:cNvPr>
          <p:cNvSpPr txBox="1">
            <a:spLocks/>
          </p:cNvSpPr>
          <p:nvPr/>
        </p:nvSpPr>
        <p:spPr>
          <a:xfrm>
            <a:off x="720000" y="1268611"/>
            <a:ext cx="4555943" cy="342986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1pPr>
            <a:lvl2pPr marL="914400" marR="0" lvl="1" indent="-317500" algn="ctr" rtl="0">
              <a:lnSpc>
                <a:spcPct val="100000"/>
              </a:lnSpc>
              <a:spcBef>
                <a:spcPts val="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2pPr>
            <a:lvl3pPr marL="1371600" marR="0" lvl="2" indent="-317500" algn="ctr" rtl="0">
              <a:lnSpc>
                <a:spcPct val="100000"/>
              </a:lnSpc>
              <a:spcBef>
                <a:spcPts val="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3pPr>
            <a:lvl4pPr marL="1828800" marR="0" lvl="3" indent="-317500" algn="ctr" rtl="0">
              <a:lnSpc>
                <a:spcPct val="100000"/>
              </a:lnSpc>
              <a:spcBef>
                <a:spcPts val="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4pPr>
            <a:lvl5pPr marL="2286000" marR="0" lvl="4" indent="-317500" algn="ctr" rtl="0">
              <a:lnSpc>
                <a:spcPct val="100000"/>
              </a:lnSpc>
              <a:spcBef>
                <a:spcPts val="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5pPr>
            <a:lvl6pPr marL="2743200" marR="0" lvl="5" indent="-317500" algn="ctr" rtl="0">
              <a:lnSpc>
                <a:spcPct val="100000"/>
              </a:lnSpc>
              <a:spcBef>
                <a:spcPts val="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6pPr>
            <a:lvl7pPr marL="3200400" marR="0" lvl="6" indent="-317500" algn="ctr" rtl="0">
              <a:lnSpc>
                <a:spcPct val="100000"/>
              </a:lnSpc>
              <a:spcBef>
                <a:spcPts val="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7pPr>
            <a:lvl8pPr marL="3657600" marR="0" lvl="7" indent="-317500" algn="ctr" rtl="0">
              <a:lnSpc>
                <a:spcPct val="100000"/>
              </a:lnSpc>
              <a:spcBef>
                <a:spcPts val="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8pPr>
            <a:lvl9pPr marL="4114800" marR="0" lvl="8" indent="-317500" algn="ctr" rtl="0">
              <a:lnSpc>
                <a:spcPct val="100000"/>
              </a:lnSpc>
              <a:spcBef>
                <a:spcPts val="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9pPr>
          </a:lstStyle>
          <a:p>
            <a:pPr marL="0" lvl="0" indent="0" algn="l" rtl="0">
              <a:spcBef>
                <a:spcPts val="0"/>
              </a:spcBef>
              <a:spcAft>
                <a:spcPts val="0"/>
              </a:spcAft>
            </a:pPr>
            <a:endParaRPr lang="en" sz="1600" dirty="0"/>
          </a:p>
          <a:p>
            <a:pPr marL="285750" lvl="0" indent="-285750" algn="l" rtl="0">
              <a:spcBef>
                <a:spcPts val="0"/>
              </a:spcBef>
              <a:spcAft>
                <a:spcPts val="0"/>
              </a:spcAft>
              <a:buFont typeface="Arial" panose="020B0604020202020204" pitchFamily="34" charset="0"/>
              <a:buChar char="•"/>
            </a:pPr>
            <a:r>
              <a:rPr lang="en" sz="1600" dirty="0"/>
              <a:t>Mental health is a concern when behavior, emotions, and/or thoughts causes distress to a person’s home, work, and social life.</a:t>
            </a:r>
          </a:p>
          <a:p>
            <a:pPr marL="285750" lvl="0" indent="-285750" algn="l" rtl="0">
              <a:spcBef>
                <a:spcPts val="0"/>
              </a:spcBef>
              <a:spcAft>
                <a:spcPts val="0"/>
              </a:spcAft>
              <a:buFont typeface="Arial" panose="020B0604020202020204" pitchFamily="34" charset="0"/>
              <a:buChar char="•"/>
            </a:pPr>
            <a:endParaRPr lang="en" sz="1600" dirty="0"/>
          </a:p>
          <a:p>
            <a:pPr marL="285750" lvl="0" indent="-285750" algn="l" rtl="0">
              <a:spcBef>
                <a:spcPts val="0"/>
              </a:spcBef>
              <a:spcAft>
                <a:spcPts val="0"/>
              </a:spcAft>
              <a:buFont typeface="Arial" panose="020B0604020202020204" pitchFamily="34" charset="0"/>
              <a:buChar char="•"/>
            </a:pPr>
            <a:r>
              <a:rPr lang="en" sz="1600" dirty="0"/>
              <a:t>Poor mental health can adversely affect research quality and production, physical health, and social health.</a:t>
            </a:r>
          </a:p>
          <a:p>
            <a:pPr marL="285750" lvl="0" indent="-285750" algn="l" rtl="0">
              <a:spcBef>
                <a:spcPts val="0"/>
              </a:spcBef>
              <a:spcAft>
                <a:spcPts val="0"/>
              </a:spcAft>
              <a:buFont typeface="Arial" panose="020B0604020202020204" pitchFamily="34" charset="0"/>
              <a:buChar char="•"/>
            </a:pPr>
            <a:endParaRPr lang="en" sz="1600" b="1" i="1" u="sng" dirty="0"/>
          </a:p>
          <a:p>
            <a:pPr marL="285750" indent="-285750">
              <a:buFont typeface="Arial" panose="020B0604020202020204" pitchFamily="34" charset="0"/>
              <a:buChar char="•"/>
            </a:pPr>
            <a:r>
              <a:rPr lang="en-US" sz="1600" dirty="0"/>
              <a:t>Mental health concerns in academia has increasingly been gaining attention (e.g., Evans et al., 2018; </a:t>
            </a:r>
            <a:r>
              <a:rPr lang="en-US" sz="1600" dirty="0" err="1"/>
              <a:t>Levecque</a:t>
            </a:r>
            <a:r>
              <a:rPr lang="en-US" sz="1600" dirty="0"/>
              <a:t> et al., 2017; Vance et al., 2021).</a:t>
            </a:r>
          </a:p>
          <a:p>
            <a:pPr marL="285750" indent="-285750">
              <a:buFont typeface="Arial" panose="020B0604020202020204" pitchFamily="34" charset="0"/>
              <a:buChar char="•"/>
            </a:pPr>
            <a:endParaRPr lang="en" sz="1600" dirty="0"/>
          </a:p>
        </p:txBody>
      </p:sp>
      <p:pic>
        <p:nvPicPr>
          <p:cNvPr id="3074" name="Picture 2" descr="Adorable beige puppy sits on wooden table">
            <a:extLst>
              <a:ext uri="{FF2B5EF4-FFF2-40B4-BE49-F238E27FC236}">
                <a16:creationId xmlns:a16="http://schemas.microsoft.com/office/drawing/2014/main" id="{689D99CB-2A1E-DEAD-CCD1-39559B6AEB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5943" y="1799077"/>
            <a:ext cx="3553397" cy="23689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8172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153"/>
        <p:cNvGrpSpPr/>
        <p:nvPr/>
      </p:nvGrpSpPr>
      <p:grpSpPr>
        <a:xfrm>
          <a:off x="0" y="0"/>
          <a:ext cx="0" cy="0"/>
          <a:chOff x="0" y="0"/>
          <a:chExt cx="0" cy="0"/>
        </a:xfrm>
      </p:grpSpPr>
      <p:grpSp>
        <p:nvGrpSpPr>
          <p:cNvPr id="6157" name="Google Shape;6157;p42"/>
          <p:cNvGrpSpPr/>
          <p:nvPr/>
        </p:nvGrpSpPr>
        <p:grpSpPr>
          <a:xfrm>
            <a:off x="4446801" y="1222145"/>
            <a:ext cx="402254" cy="402230"/>
            <a:chOff x="-25134800" y="-6360725"/>
            <a:chExt cx="424050" cy="424025"/>
          </a:xfrm>
        </p:grpSpPr>
        <p:sp>
          <p:nvSpPr>
            <p:cNvPr id="6158" name="Google Shape;6158;p42"/>
            <p:cNvSpPr/>
            <p:nvPr/>
          </p:nvSpPr>
          <p:spPr>
            <a:xfrm>
              <a:off x="-24918975" y="-6360725"/>
              <a:ext cx="10650" cy="424025"/>
            </a:xfrm>
            <a:custGeom>
              <a:avLst/>
              <a:gdLst/>
              <a:ahLst/>
              <a:cxnLst/>
              <a:rect l="l" t="t" r="r" b="b"/>
              <a:pathLst>
                <a:path w="426" h="16961" extrusionOk="0">
                  <a:moveTo>
                    <a:pt x="274" y="0"/>
                  </a:moveTo>
                  <a:lnTo>
                    <a:pt x="0" y="8055"/>
                  </a:lnTo>
                  <a:lnTo>
                    <a:pt x="365" y="16961"/>
                  </a:lnTo>
                  <a:lnTo>
                    <a:pt x="426" y="7994"/>
                  </a:lnTo>
                  <a:lnTo>
                    <a:pt x="274" y="0"/>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9" name="Google Shape;6159;p42"/>
            <p:cNvSpPr/>
            <p:nvPr/>
          </p:nvSpPr>
          <p:spPr>
            <a:xfrm>
              <a:off x="-25134800" y="-6163925"/>
              <a:ext cx="424050" cy="11425"/>
            </a:xfrm>
            <a:custGeom>
              <a:avLst/>
              <a:gdLst/>
              <a:ahLst/>
              <a:cxnLst/>
              <a:rect l="l" t="t" r="r" b="b"/>
              <a:pathLst>
                <a:path w="16962" h="457" extrusionOk="0">
                  <a:moveTo>
                    <a:pt x="8907" y="1"/>
                  </a:moveTo>
                  <a:lnTo>
                    <a:pt x="1" y="396"/>
                  </a:lnTo>
                  <a:lnTo>
                    <a:pt x="8968" y="457"/>
                  </a:lnTo>
                  <a:lnTo>
                    <a:pt x="16962" y="274"/>
                  </a:lnTo>
                  <a:lnTo>
                    <a:pt x="8907" y="1"/>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0" name="Google Shape;6160;p42"/>
            <p:cNvSpPr/>
            <p:nvPr/>
          </p:nvSpPr>
          <p:spPr>
            <a:xfrm>
              <a:off x="-25032975" y="-6258150"/>
              <a:ext cx="228000" cy="211275"/>
            </a:xfrm>
            <a:custGeom>
              <a:avLst/>
              <a:gdLst/>
              <a:ahLst/>
              <a:cxnLst/>
              <a:rect l="l" t="t" r="r" b="b"/>
              <a:pathLst>
                <a:path w="9120" h="8451" extrusionOk="0">
                  <a:moveTo>
                    <a:pt x="9120" y="1"/>
                  </a:moveTo>
                  <a:lnTo>
                    <a:pt x="4652" y="3830"/>
                  </a:lnTo>
                  <a:lnTo>
                    <a:pt x="1" y="8451"/>
                  </a:lnTo>
                  <a:lnTo>
                    <a:pt x="4895" y="4043"/>
                  </a:lnTo>
                  <a:lnTo>
                    <a:pt x="9120" y="1"/>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1" name="Google Shape;6161;p42"/>
            <p:cNvSpPr/>
            <p:nvPr/>
          </p:nvSpPr>
          <p:spPr>
            <a:xfrm>
              <a:off x="-25026875" y="-6276375"/>
              <a:ext cx="211275" cy="227975"/>
            </a:xfrm>
            <a:custGeom>
              <a:avLst/>
              <a:gdLst/>
              <a:ahLst/>
              <a:cxnLst/>
              <a:rect l="l" t="t" r="r" b="b"/>
              <a:pathLst>
                <a:path w="8451" h="9119" extrusionOk="0">
                  <a:moveTo>
                    <a:pt x="0" y="0"/>
                  </a:moveTo>
                  <a:lnTo>
                    <a:pt x="4408" y="4863"/>
                  </a:lnTo>
                  <a:lnTo>
                    <a:pt x="8450" y="9119"/>
                  </a:lnTo>
                  <a:lnTo>
                    <a:pt x="4620" y="4620"/>
                  </a:lnTo>
                  <a:lnTo>
                    <a:pt x="0" y="0"/>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 name="Title 8">
            <a:extLst>
              <a:ext uri="{FF2B5EF4-FFF2-40B4-BE49-F238E27FC236}">
                <a16:creationId xmlns:a16="http://schemas.microsoft.com/office/drawing/2014/main" id="{09047196-1847-DE93-CDAA-C5EC8176D7BD}"/>
              </a:ext>
            </a:extLst>
          </p:cNvPr>
          <p:cNvSpPr>
            <a:spLocks noGrp="1"/>
          </p:cNvSpPr>
          <p:nvPr>
            <p:ph type="title"/>
          </p:nvPr>
        </p:nvSpPr>
        <p:spPr/>
        <p:txBody>
          <a:bodyPr/>
          <a:lstStyle/>
          <a:p>
            <a:r>
              <a:rPr lang="en" sz="2800" dirty="0"/>
              <a:t>IRB-Approved Mental Health Survey</a:t>
            </a:r>
            <a:endParaRPr lang="en-US" dirty="0"/>
          </a:p>
        </p:txBody>
      </p:sp>
      <p:sp>
        <p:nvSpPr>
          <p:cNvPr id="6" name="Google Shape;550;p41">
            <a:extLst>
              <a:ext uri="{FF2B5EF4-FFF2-40B4-BE49-F238E27FC236}">
                <a16:creationId xmlns:a16="http://schemas.microsoft.com/office/drawing/2014/main" id="{F0E8AD74-2A66-AE12-F824-5AE356BCD50A}"/>
              </a:ext>
            </a:extLst>
          </p:cNvPr>
          <p:cNvSpPr txBox="1">
            <a:spLocks/>
          </p:cNvSpPr>
          <p:nvPr/>
        </p:nvSpPr>
        <p:spPr>
          <a:xfrm>
            <a:off x="663057" y="1166142"/>
            <a:ext cx="4555943" cy="331764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lt1"/>
              </a:buClr>
              <a:buSzPts val="1400"/>
              <a:buFont typeface="Bellota Text"/>
              <a:buNone/>
              <a:defRPr sz="1400" b="0" i="0" u="none" strike="noStrike" cap="none">
                <a:solidFill>
                  <a:schemeClr val="lt1"/>
                </a:solidFill>
                <a:latin typeface="Bellota Text"/>
                <a:ea typeface="Bellota Text"/>
                <a:cs typeface="Bellota Text"/>
                <a:sym typeface="Bellota Text"/>
              </a:defRPr>
            </a:lvl1pPr>
            <a:lvl2pPr marL="914400" marR="0" lvl="1" indent="-317500" algn="ctr" rtl="0">
              <a:lnSpc>
                <a:spcPct val="100000"/>
              </a:lnSpc>
              <a:spcBef>
                <a:spcPts val="0"/>
              </a:spcBef>
              <a:spcAft>
                <a:spcPts val="0"/>
              </a:spcAft>
              <a:buClr>
                <a:schemeClr val="lt1"/>
              </a:buClr>
              <a:buSzPts val="1400"/>
              <a:buFont typeface="Bellota Text"/>
              <a:buNone/>
              <a:defRPr sz="1400" b="0" i="0" u="none" strike="noStrike" cap="none">
                <a:solidFill>
                  <a:schemeClr val="lt1"/>
                </a:solidFill>
                <a:latin typeface="Bellota Text"/>
                <a:ea typeface="Bellota Text"/>
                <a:cs typeface="Bellota Text"/>
                <a:sym typeface="Bellota Text"/>
              </a:defRPr>
            </a:lvl2pPr>
            <a:lvl3pPr marL="1371600" marR="0" lvl="2" indent="-317500" algn="ctr" rtl="0">
              <a:lnSpc>
                <a:spcPct val="100000"/>
              </a:lnSpc>
              <a:spcBef>
                <a:spcPts val="0"/>
              </a:spcBef>
              <a:spcAft>
                <a:spcPts val="0"/>
              </a:spcAft>
              <a:buClr>
                <a:schemeClr val="lt1"/>
              </a:buClr>
              <a:buSzPts val="1400"/>
              <a:buFont typeface="Bellota Text"/>
              <a:buNone/>
              <a:defRPr sz="1400" b="0" i="0" u="none" strike="noStrike" cap="none">
                <a:solidFill>
                  <a:schemeClr val="lt1"/>
                </a:solidFill>
                <a:latin typeface="Bellota Text"/>
                <a:ea typeface="Bellota Text"/>
                <a:cs typeface="Bellota Text"/>
                <a:sym typeface="Bellota Text"/>
              </a:defRPr>
            </a:lvl3pPr>
            <a:lvl4pPr marL="1828800" marR="0" lvl="3" indent="-317500" algn="ctr" rtl="0">
              <a:lnSpc>
                <a:spcPct val="100000"/>
              </a:lnSpc>
              <a:spcBef>
                <a:spcPts val="0"/>
              </a:spcBef>
              <a:spcAft>
                <a:spcPts val="0"/>
              </a:spcAft>
              <a:buClr>
                <a:schemeClr val="lt1"/>
              </a:buClr>
              <a:buSzPts val="1400"/>
              <a:buFont typeface="Bellota Text"/>
              <a:buNone/>
              <a:defRPr sz="1400" b="0" i="0" u="none" strike="noStrike" cap="none">
                <a:solidFill>
                  <a:schemeClr val="lt1"/>
                </a:solidFill>
                <a:latin typeface="Bellota Text"/>
                <a:ea typeface="Bellota Text"/>
                <a:cs typeface="Bellota Text"/>
                <a:sym typeface="Bellota Text"/>
              </a:defRPr>
            </a:lvl4pPr>
            <a:lvl5pPr marL="2286000" marR="0" lvl="4" indent="-317500" algn="ctr" rtl="0">
              <a:lnSpc>
                <a:spcPct val="100000"/>
              </a:lnSpc>
              <a:spcBef>
                <a:spcPts val="0"/>
              </a:spcBef>
              <a:spcAft>
                <a:spcPts val="0"/>
              </a:spcAft>
              <a:buClr>
                <a:schemeClr val="lt1"/>
              </a:buClr>
              <a:buSzPts val="1400"/>
              <a:buFont typeface="Bellota Text"/>
              <a:buNone/>
              <a:defRPr sz="1400" b="0" i="0" u="none" strike="noStrike" cap="none">
                <a:solidFill>
                  <a:schemeClr val="lt1"/>
                </a:solidFill>
                <a:latin typeface="Bellota Text"/>
                <a:ea typeface="Bellota Text"/>
                <a:cs typeface="Bellota Text"/>
                <a:sym typeface="Bellota Text"/>
              </a:defRPr>
            </a:lvl5pPr>
            <a:lvl6pPr marL="2743200" marR="0" lvl="5" indent="-317500" algn="ctr" rtl="0">
              <a:lnSpc>
                <a:spcPct val="100000"/>
              </a:lnSpc>
              <a:spcBef>
                <a:spcPts val="0"/>
              </a:spcBef>
              <a:spcAft>
                <a:spcPts val="0"/>
              </a:spcAft>
              <a:buClr>
                <a:schemeClr val="lt1"/>
              </a:buClr>
              <a:buSzPts val="1400"/>
              <a:buFont typeface="Bellota Text"/>
              <a:buNone/>
              <a:defRPr sz="1400" b="0" i="0" u="none" strike="noStrike" cap="none">
                <a:solidFill>
                  <a:schemeClr val="lt1"/>
                </a:solidFill>
                <a:latin typeface="Bellota Text"/>
                <a:ea typeface="Bellota Text"/>
                <a:cs typeface="Bellota Text"/>
                <a:sym typeface="Bellota Text"/>
              </a:defRPr>
            </a:lvl6pPr>
            <a:lvl7pPr marL="3200400" marR="0" lvl="6" indent="-317500" algn="ctr" rtl="0">
              <a:lnSpc>
                <a:spcPct val="100000"/>
              </a:lnSpc>
              <a:spcBef>
                <a:spcPts val="0"/>
              </a:spcBef>
              <a:spcAft>
                <a:spcPts val="0"/>
              </a:spcAft>
              <a:buClr>
                <a:schemeClr val="lt1"/>
              </a:buClr>
              <a:buSzPts val="1400"/>
              <a:buFont typeface="Bellota Text"/>
              <a:buNone/>
              <a:defRPr sz="1400" b="0" i="0" u="none" strike="noStrike" cap="none">
                <a:solidFill>
                  <a:schemeClr val="lt1"/>
                </a:solidFill>
                <a:latin typeface="Bellota Text"/>
                <a:ea typeface="Bellota Text"/>
                <a:cs typeface="Bellota Text"/>
                <a:sym typeface="Bellota Text"/>
              </a:defRPr>
            </a:lvl7pPr>
            <a:lvl8pPr marL="3657600" marR="0" lvl="7" indent="-317500" algn="ctr" rtl="0">
              <a:lnSpc>
                <a:spcPct val="100000"/>
              </a:lnSpc>
              <a:spcBef>
                <a:spcPts val="0"/>
              </a:spcBef>
              <a:spcAft>
                <a:spcPts val="0"/>
              </a:spcAft>
              <a:buClr>
                <a:schemeClr val="lt1"/>
              </a:buClr>
              <a:buSzPts val="1400"/>
              <a:buFont typeface="Bellota Text"/>
              <a:buNone/>
              <a:defRPr sz="1400" b="0" i="0" u="none" strike="noStrike" cap="none">
                <a:solidFill>
                  <a:schemeClr val="lt1"/>
                </a:solidFill>
                <a:latin typeface="Bellota Text"/>
                <a:ea typeface="Bellota Text"/>
                <a:cs typeface="Bellota Text"/>
                <a:sym typeface="Bellota Text"/>
              </a:defRPr>
            </a:lvl8pPr>
            <a:lvl9pPr marL="4114800" marR="0" lvl="8" indent="-317500" algn="ctr" rtl="0">
              <a:lnSpc>
                <a:spcPct val="100000"/>
              </a:lnSpc>
              <a:spcBef>
                <a:spcPts val="0"/>
              </a:spcBef>
              <a:spcAft>
                <a:spcPts val="0"/>
              </a:spcAft>
              <a:buClr>
                <a:schemeClr val="lt1"/>
              </a:buClr>
              <a:buSzPts val="1400"/>
              <a:buFont typeface="Bellota Text"/>
              <a:buNone/>
              <a:defRPr sz="1400" b="0" i="0" u="none" strike="noStrike" cap="none">
                <a:solidFill>
                  <a:schemeClr val="lt1"/>
                </a:solidFill>
                <a:latin typeface="Bellota Text"/>
                <a:ea typeface="Bellota Text"/>
                <a:cs typeface="Bellota Text"/>
                <a:sym typeface="Bellota Text"/>
              </a:defRPr>
            </a:lvl9pPr>
          </a:lstStyle>
          <a:p>
            <a:pPr marL="285750" indent="-285750">
              <a:buFont typeface="Arial" panose="020B0604020202020204" pitchFamily="34" charset="0"/>
              <a:buChar char="•"/>
            </a:pPr>
            <a:r>
              <a:rPr lang="en-US" b="1" dirty="0">
                <a:solidFill>
                  <a:schemeClr val="tx1"/>
                </a:solidFill>
              </a:rPr>
              <a:t>Goal: </a:t>
            </a:r>
            <a:r>
              <a:rPr lang="en-US" dirty="0">
                <a:solidFill>
                  <a:schemeClr val="tx1"/>
                </a:solidFill>
              </a:rPr>
              <a:t>Determine whether a mental health concern is present in planetary and what are the major contributors.</a:t>
            </a:r>
            <a:endParaRPr lang="en-US" b="1" u="sng" dirty="0">
              <a:solidFill>
                <a:schemeClr val="tx1"/>
              </a:solidFill>
            </a:endParaRPr>
          </a:p>
          <a:p>
            <a:pPr marL="285750" indent="-285750">
              <a:buFont typeface="Arial" panose="020B0604020202020204" pitchFamily="34" charset="0"/>
              <a:buChar char="•"/>
            </a:pPr>
            <a:endParaRPr lang="en-US" dirty="0">
              <a:solidFill>
                <a:schemeClr val="tx1"/>
              </a:solidFill>
            </a:endParaRPr>
          </a:p>
          <a:p>
            <a:pPr marL="285750" indent="-285750">
              <a:buFont typeface="Arial" panose="020B0604020202020204" pitchFamily="34" charset="0"/>
              <a:buChar char="•"/>
            </a:pPr>
            <a:r>
              <a:rPr lang="en-US" dirty="0">
                <a:solidFill>
                  <a:schemeClr val="tx1"/>
                </a:solidFill>
              </a:rPr>
              <a:t>Two different surveys, fall of 2022 and fall of 2023 with ~300 participants in each.</a:t>
            </a:r>
          </a:p>
          <a:p>
            <a:pPr marL="0" indent="0"/>
            <a:endParaRPr lang="en-US" dirty="0">
              <a:solidFill>
                <a:schemeClr val="tx1"/>
              </a:solidFill>
            </a:endParaRPr>
          </a:p>
          <a:p>
            <a:pPr marL="285750" indent="-285750">
              <a:buFont typeface="Arial" panose="020B0604020202020204" pitchFamily="34" charset="0"/>
              <a:buChar char="•"/>
            </a:pPr>
            <a:r>
              <a:rPr lang="en-US" dirty="0">
                <a:solidFill>
                  <a:schemeClr val="tx1"/>
                </a:solidFill>
              </a:rPr>
              <a:t>Used an anxiety, depressive, and stress assessments (DASS-42, </a:t>
            </a:r>
            <a:r>
              <a:rPr lang="en-US" b="1" u="sng" dirty="0">
                <a:solidFill>
                  <a:schemeClr val="tx1"/>
                </a:solidFill>
              </a:rPr>
              <a:t>GAD-7</a:t>
            </a:r>
            <a:r>
              <a:rPr lang="en-US" dirty="0">
                <a:solidFill>
                  <a:schemeClr val="tx1"/>
                </a:solidFill>
              </a:rPr>
              <a:t>, </a:t>
            </a:r>
            <a:r>
              <a:rPr lang="en-US" b="1" u="sng" dirty="0">
                <a:solidFill>
                  <a:schemeClr val="tx1"/>
                </a:solidFill>
              </a:rPr>
              <a:t>PHQ-9</a:t>
            </a:r>
            <a:r>
              <a:rPr lang="en-US" dirty="0">
                <a:solidFill>
                  <a:schemeClr val="tx1"/>
                </a:solidFill>
              </a:rPr>
              <a:t>).</a:t>
            </a:r>
          </a:p>
          <a:p>
            <a:pPr marL="0" indent="0"/>
            <a:endParaRPr lang="en-US" dirty="0">
              <a:solidFill>
                <a:schemeClr val="tx1"/>
              </a:solidFill>
            </a:endParaRPr>
          </a:p>
          <a:p>
            <a:pPr marL="285750" indent="-285750">
              <a:buFont typeface="Arial" panose="020B0604020202020204" pitchFamily="34" charset="0"/>
              <a:buChar char="•"/>
            </a:pPr>
            <a:r>
              <a:rPr lang="en-US" dirty="0">
                <a:solidFill>
                  <a:schemeClr val="tx1"/>
                </a:solidFill>
              </a:rPr>
              <a:t>Survey includes demographic questions.</a:t>
            </a:r>
          </a:p>
          <a:p>
            <a:pPr marL="0" indent="0"/>
            <a:endParaRPr lang="en-US" dirty="0">
              <a:solidFill>
                <a:schemeClr val="tx1"/>
              </a:solidFill>
            </a:endParaRPr>
          </a:p>
          <a:p>
            <a:pPr marL="285750" indent="-285750">
              <a:buFont typeface="Arial" panose="020B0604020202020204" pitchFamily="34" charset="0"/>
              <a:buChar char="•"/>
            </a:pPr>
            <a:r>
              <a:rPr lang="en-US" dirty="0">
                <a:solidFill>
                  <a:schemeClr val="tx1"/>
                </a:solidFill>
              </a:rPr>
              <a:t>Rate potential factors contributing to symptoms and reasons for considering leaving the field.</a:t>
            </a:r>
          </a:p>
        </p:txBody>
      </p:sp>
      <p:pic>
        <p:nvPicPr>
          <p:cNvPr id="7" name="Picture 2" descr="From above of funny purebred English Bulldog puppy with spotted muzzle and tongue out standing on asphalt ground">
            <a:extLst>
              <a:ext uri="{FF2B5EF4-FFF2-40B4-BE49-F238E27FC236}">
                <a16:creationId xmlns:a16="http://schemas.microsoft.com/office/drawing/2014/main" id="{45675006-F2F9-78BD-E078-3F3AE8D96A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1522" y="2058901"/>
            <a:ext cx="3198813" cy="21325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95904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153"/>
        <p:cNvGrpSpPr/>
        <p:nvPr/>
      </p:nvGrpSpPr>
      <p:grpSpPr>
        <a:xfrm>
          <a:off x="0" y="0"/>
          <a:ext cx="0" cy="0"/>
          <a:chOff x="0" y="0"/>
          <a:chExt cx="0" cy="0"/>
        </a:xfrm>
      </p:grpSpPr>
      <p:sp>
        <p:nvSpPr>
          <p:cNvPr id="6154" name="Google Shape;6154;p42"/>
          <p:cNvSpPr txBox="1">
            <a:spLocks noGrp="1"/>
          </p:cNvSpPr>
          <p:nvPr>
            <p:ph type="title"/>
          </p:nvPr>
        </p:nvSpPr>
        <p:spPr>
          <a:xfrm>
            <a:off x="-1" y="445025"/>
            <a:ext cx="9143999"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dirty="0"/>
              <a:t>Prevalence of Anxiety in Planetary in 2022 and 2023</a:t>
            </a:r>
            <a:endParaRPr sz="2400" dirty="0"/>
          </a:p>
        </p:txBody>
      </p:sp>
      <p:grpSp>
        <p:nvGrpSpPr>
          <p:cNvPr id="6157" name="Google Shape;6157;p42"/>
          <p:cNvGrpSpPr/>
          <p:nvPr/>
        </p:nvGrpSpPr>
        <p:grpSpPr>
          <a:xfrm>
            <a:off x="4446801" y="1222145"/>
            <a:ext cx="402254" cy="402230"/>
            <a:chOff x="-25134800" y="-6360725"/>
            <a:chExt cx="424050" cy="424025"/>
          </a:xfrm>
        </p:grpSpPr>
        <p:sp>
          <p:nvSpPr>
            <p:cNvPr id="6158" name="Google Shape;6158;p42"/>
            <p:cNvSpPr/>
            <p:nvPr/>
          </p:nvSpPr>
          <p:spPr>
            <a:xfrm>
              <a:off x="-24918975" y="-6360725"/>
              <a:ext cx="10650" cy="424025"/>
            </a:xfrm>
            <a:custGeom>
              <a:avLst/>
              <a:gdLst/>
              <a:ahLst/>
              <a:cxnLst/>
              <a:rect l="l" t="t" r="r" b="b"/>
              <a:pathLst>
                <a:path w="426" h="16961" extrusionOk="0">
                  <a:moveTo>
                    <a:pt x="274" y="0"/>
                  </a:moveTo>
                  <a:lnTo>
                    <a:pt x="0" y="8055"/>
                  </a:lnTo>
                  <a:lnTo>
                    <a:pt x="365" y="16961"/>
                  </a:lnTo>
                  <a:lnTo>
                    <a:pt x="426" y="7994"/>
                  </a:lnTo>
                  <a:lnTo>
                    <a:pt x="274" y="0"/>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9" name="Google Shape;6159;p42"/>
            <p:cNvSpPr/>
            <p:nvPr/>
          </p:nvSpPr>
          <p:spPr>
            <a:xfrm>
              <a:off x="-25134800" y="-6163925"/>
              <a:ext cx="424050" cy="11425"/>
            </a:xfrm>
            <a:custGeom>
              <a:avLst/>
              <a:gdLst/>
              <a:ahLst/>
              <a:cxnLst/>
              <a:rect l="l" t="t" r="r" b="b"/>
              <a:pathLst>
                <a:path w="16962" h="457" extrusionOk="0">
                  <a:moveTo>
                    <a:pt x="8907" y="1"/>
                  </a:moveTo>
                  <a:lnTo>
                    <a:pt x="1" y="396"/>
                  </a:lnTo>
                  <a:lnTo>
                    <a:pt x="8968" y="457"/>
                  </a:lnTo>
                  <a:lnTo>
                    <a:pt x="16962" y="274"/>
                  </a:lnTo>
                  <a:lnTo>
                    <a:pt x="8907" y="1"/>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0" name="Google Shape;6160;p42"/>
            <p:cNvSpPr/>
            <p:nvPr/>
          </p:nvSpPr>
          <p:spPr>
            <a:xfrm>
              <a:off x="-25032975" y="-6258150"/>
              <a:ext cx="228000" cy="211275"/>
            </a:xfrm>
            <a:custGeom>
              <a:avLst/>
              <a:gdLst/>
              <a:ahLst/>
              <a:cxnLst/>
              <a:rect l="l" t="t" r="r" b="b"/>
              <a:pathLst>
                <a:path w="9120" h="8451" extrusionOk="0">
                  <a:moveTo>
                    <a:pt x="9120" y="1"/>
                  </a:moveTo>
                  <a:lnTo>
                    <a:pt x="4652" y="3830"/>
                  </a:lnTo>
                  <a:lnTo>
                    <a:pt x="1" y="8451"/>
                  </a:lnTo>
                  <a:lnTo>
                    <a:pt x="4895" y="4043"/>
                  </a:lnTo>
                  <a:lnTo>
                    <a:pt x="9120" y="1"/>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1" name="Google Shape;6161;p42"/>
            <p:cNvSpPr/>
            <p:nvPr/>
          </p:nvSpPr>
          <p:spPr>
            <a:xfrm>
              <a:off x="-25026875" y="-6276375"/>
              <a:ext cx="211275" cy="227975"/>
            </a:xfrm>
            <a:custGeom>
              <a:avLst/>
              <a:gdLst/>
              <a:ahLst/>
              <a:cxnLst/>
              <a:rect l="l" t="t" r="r" b="b"/>
              <a:pathLst>
                <a:path w="8451" h="9119" extrusionOk="0">
                  <a:moveTo>
                    <a:pt x="0" y="0"/>
                  </a:moveTo>
                  <a:lnTo>
                    <a:pt x="4408" y="4863"/>
                  </a:lnTo>
                  <a:lnTo>
                    <a:pt x="8450" y="9119"/>
                  </a:lnTo>
                  <a:lnTo>
                    <a:pt x="4620" y="4620"/>
                  </a:lnTo>
                  <a:lnTo>
                    <a:pt x="0" y="0"/>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6" name="Chart 5">
            <a:extLst>
              <a:ext uri="{FF2B5EF4-FFF2-40B4-BE49-F238E27FC236}">
                <a16:creationId xmlns:a16="http://schemas.microsoft.com/office/drawing/2014/main" id="{264D8F5A-3CE1-1B78-5D06-1E59CF51FBAA}"/>
              </a:ext>
            </a:extLst>
          </p:cNvPr>
          <p:cNvGraphicFramePr>
            <a:graphicFrameLocks/>
          </p:cNvGraphicFramePr>
          <p:nvPr/>
        </p:nvGraphicFramePr>
        <p:xfrm>
          <a:off x="0" y="1017725"/>
          <a:ext cx="9144000" cy="3613150"/>
        </p:xfrm>
        <a:graphic>
          <a:graphicData uri="http://schemas.openxmlformats.org/drawingml/2006/chart">
            <c:chart xmlns:c="http://schemas.openxmlformats.org/drawingml/2006/chart" xmlns:r="http://schemas.openxmlformats.org/officeDocument/2006/relationships" r:id="rId3"/>
          </a:graphicData>
        </a:graphic>
      </p:graphicFrame>
      <p:sp>
        <p:nvSpPr>
          <p:cNvPr id="7" name="Google Shape;550;p41">
            <a:extLst>
              <a:ext uri="{FF2B5EF4-FFF2-40B4-BE49-F238E27FC236}">
                <a16:creationId xmlns:a16="http://schemas.microsoft.com/office/drawing/2014/main" id="{F351DB7B-BC14-3E12-2211-2D51F168DDC9}"/>
              </a:ext>
            </a:extLst>
          </p:cNvPr>
          <p:cNvSpPr txBox="1">
            <a:spLocks/>
          </p:cNvSpPr>
          <p:nvPr/>
        </p:nvSpPr>
        <p:spPr>
          <a:xfrm>
            <a:off x="5947397" y="4477432"/>
            <a:ext cx="1157491" cy="30688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lt1"/>
              </a:buClr>
              <a:buSzPts val="1400"/>
              <a:buFont typeface="Bellota Text"/>
              <a:buNone/>
              <a:defRPr sz="1400" b="0" i="0" u="none" strike="noStrike" cap="none">
                <a:solidFill>
                  <a:schemeClr val="lt1"/>
                </a:solidFill>
                <a:latin typeface="Bellota Text"/>
                <a:ea typeface="Bellota Text"/>
                <a:cs typeface="Bellota Text"/>
                <a:sym typeface="Bellota Text"/>
              </a:defRPr>
            </a:lvl1pPr>
            <a:lvl2pPr marL="914400" marR="0" lvl="1" indent="-317500" algn="ctr" rtl="0">
              <a:lnSpc>
                <a:spcPct val="100000"/>
              </a:lnSpc>
              <a:spcBef>
                <a:spcPts val="0"/>
              </a:spcBef>
              <a:spcAft>
                <a:spcPts val="0"/>
              </a:spcAft>
              <a:buClr>
                <a:schemeClr val="lt1"/>
              </a:buClr>
              <a:buSzPts val="1400"/>
              <a:buFont typeface="Bellota Text"/>
              <a:buNone/>
              <a:defRPr sz="1400" b="0" i="0" u="none" strike="noStrike" cap="none">
                <a:solidFill>
                  <a:schemeClr val="lt1"/>
                </a:solidFill>
                <a:latin typeface="Bellota Text"/>
                <a:ea typeface="Bellota Text"/>
                <a:cs typeface="Bellota Text"/>
                <a:sym typeface="Bellota Text"/>
              </a:defRPr>
            </a:lvl2pPr>
            <a:lvl3pPr marL="1371600" marR="0" lvl="2" indent="-317500" algn="ctr" rtl="0">
              <a:lnSpc>
                <a:spcPct val="100000"/>
              </a:lnSpc>
              <a:spcBef>
                <a:spcPts val="0"/>
              </a:spcBef>
              <a:spcAft>
                <a:spcPts val="0"/>
              </a:spcAft>
              <a:buClr>
                <a:schemeClr val="lt1"/>
              </a:buClr>
              <a:buSzPts val="1400"/>
              <a:buFont typeface="Bellota Text"/>
              <a:buNone/>
              <a:defRPr sz="1400" b="0" i="0" u="none" strike="noStrike" cap="none">
                <a:solidFill>
                  <a:schemeClr val="lt1"/>
                </a:solidFill>
                <a:latin typeface="Bellota Text"/>
                <a:ea typeface="Bellota Text"/>
                <a:cs typeface="Bellota Text"/>
                <a:sym typeface="Bellota Text"/>
              </a:defRPr>
            </a:lvl3pPr>
            <a:lvl4pPr marL="1828800" marR="0" lvl="3" indent="-317500" algn="ctr" rtl="0">
              <a:lnSpc>
                <a:spcPct val="100000"/>
              </a:lnSpc>
              <a:spcBef>
                <a:spcPts val="0"/>
              </a:spcBef>
              <a:spcAft>
                <a:spcPts val="0"/>
              </a:spcAft>
              <a:buClr>
                <a:schemeClr val="lt1"/>
              </a:buClr>
              <a:buSzPts val="1400"/>
              <a:buFont typeface="Bellota Text"/>
              <a:buNone/>
              <a:defRPr sz="1400" b="0" i="0" u="none" strike="noStrike" cap="none">
                <a:solidFill>
                  <a:schemeClr val="lt1"/>
                </a:solidFill>
                <a:latin typeface="Bellota Text"/>
                <a:ea typeface="Bellota Text"/>
                <a:cs typeface="Bellota Text"/>
                <a:sym typeface="Bellota Text"/>
              </a:defRPr>
            </a:lvl4pPr>
            <a:lvl5pPr marL="2286000" marR="0" lvl="4" indent="-317500" algn="ctr" rtl="0">
              <a:lnSpc>
                <a:spcPct val="100000"/>
              </a:lnSpc>
              <a:spcBef>
                <a:spcPts val="0"/>
              </a:spcBef>
              <a:spcAft>
                <a:spcPts val="0"/>
              </a:spcAft>
              <a:buClr>
                <a:schemeClr val="lt1"/>
              </a:buClr>
              <a:buSzPts val="1400"/>
              <a:buFont typeface="Bellota Text"/>
              <a:buNone/>
              <a:defRPr sz="1400" b="0" i="0" u="none" strike="noStrike" cap="none">
                <a:solidFill>
                  <a:schemeClr val="lt1"/>
                </a:solidFill>
                <a:latin typeface="Bellota Text"/>
                <a:ea typeface="Bellota Text"/>
                <a:cs typeface="Bellota Text"/>
                <a:sym typeface="Bellota Text"/>
              </a:defRPr>
            </a:lvl5pPr>
            <a:lvl6pPr marL="2743200" marR="0" lvl="5" indent="-317500" algn="ctr" rtl="0">
              <a:lnSpc>
                <a:spcPct val="100000"/>
              </a:lnSpc>
              <a:spcBef>
                <a:spcPts val="0"/>
              </a:spcBef>
              <a:spcAft>
                <a:spcPts val="0"/>
              </a:spcAft>
              <a:buClr>
                <a:schemeClr val="lt1"/>
              </a:buClr>
              <a:buSzPts val="1400"/>
              <a:buFont typeface="Bellota Text"/>
              <a:buNone/>
              <a:defRPr sz="1400" b="0" i="0" u="none" strike="noStrike" cap="none">
                <a:solidFill>
                  <a:schemeClr val="lt1"/>
                </a:solidFill>
                <a:latin typeface="Bellota Text"/>
                <a:ea typeface="Bellota Text"/>
                <a:cs typeface="Bellota Text"/>
                <a:sym typeface="Bellota Text"/>
              </a:defRPr>
            </a:lvl6pPr>
            <a:lvl7pPr marL="3200400" marR="0" lvl="6" indent="-317500" algn="ctr" rtl="0">
              <a:lnSpc>
                <a:spcPct val="100000"/>
              </a:lnSpc>
              <a:spcBef>
                <a:spcPts val="0"/>
              </a:spcBef>
              <a:spcAft>
                <a:spcPts val="0"/>
              </a:spcAft>
              <a:buClr>
                <a:schemeClr val="lt1"/>
              </a:buClr>
              <a:buSzPts val="1400"/>
              <a:buFont typeface="Bellota Text"/>
              <a:buNone/>
              <a:defRPr sz="1400" b="0" i="0" u="none" strike="noStrike" cap="none">
                <a:solidFill>
                  <a:schemeClr val="lt1"/>
                </a:solidFill>
                <a:latin typeface="Bellota Text"/>
                <a:ea typeface="Bellota Text"/>
                <a:cs typeface="Bellota Text"/>
                <a:sym typeface="Bellota Text"/>
              </a:defRPr>
            </a:lvl7pPr>
            <a:lvl8pPr marL="3657600" marR="0" lvl="7" indent="-317500" algn="ctr" rtl="0">
              <a:lnSpc>
                <a:spcPct val="100000"/>
              </a:lnSpc>
              <a:spcBef>
                <a:spcPts val="0"/>
              </a:spcBef>
              <a:spcAft>
                <a:spcPts val="0"/>
              </a:spcAft>
              <a:buClr>
                <a:schemeClr val="lt1"/>
              </a:buClr>
              <a:buSzPts val="1400"/>
              <a:buFont typeface="Bellota Text"/>
              <a:buNone/>
              <a:defRPr sz="1400" b="0" i="0" u="none" strike="noStrike" cap="none">
                <a:solidFill>
                  <a:schemeClr val="lt1"/>
                </a:solidFill>
                <a:latin typeface="Bellota Text"/>
                <a:ea typeface="Bellota Text"/>
                <a:cs typeface="Bellota Text"/>
                <a:sym typeface="Bellota Text"/>
              </a:defRPr>
            </a:lvl8pPr>
            <a:lvl9pPr marL="4114800" marR="0" lvl="8" indent="-317500" algn="ctr" rtl="0">
              <a:lnSpc>
                <a:spcPct val="100000"/>
              </a:lnSpc>
              <a:spcBef>
                <a:spcPts val="0"/>
              </a:spcBef>
              <a:spcAft>
                <a:spcPts val="0"/>
              </a:spcAft>
              <a:buClr>
                <a:schemeClr val="lt1"/>
              </a:buClr>
              <a:buSzPts val="1400"/>
              <a:buFont typeface="Bellota Text"/>
              <a:buNone/>
              <a:defRPr sz="1400" b="0" i="0" u="none" strike="noStrike" cap="none">
                <a:solidFill>
                  <a:schemeClr val="lt1"/>
                </a:solidFill>
                <a:latin typeface="Bellota Text"/>
                <a:ea typeface="Bellota Text"/>
                <a:cs typeface="Bellota Text"/>
                <a:sym typeface="Bellota Text"/>
              </a:defRPr>
            </a:lvl9pPr>
          </a:lstStyle>
          <a:p>
            <a:pPr marL="0" indent="0"/>
            <a:r>
              <a:rPr lang="en-US" sz="900" dirty="0">
                <a:solidFill>
                  <a:schemeClr val="tx1"/>
                </a:solidFill>
              </a:rPr>
              <a:t>(Evans et al., 2018)</a:t>
            </a:r>
          </a:p>
        </p:txBody>
      </p:sp>
      <p:sp>
        <p:nvSpPr>
          <p:cNvPr id="8" name="Google Shape;550;p41">
            <a:extLst>
              <a:ext uri="{FF2B5EF4-FFF2-40B4-BE49-F238E27FC236}">
                <a16:creationId xmlns:a16="http://schemas.microsoft.com/office/drawing/2014/main" id="{9CEF8D22-D552-2A52-9DC3-822B0F331C7B}"/>
              </a:ext>
            </a:extLst>
          </p:cNvPr>
          <p:cNvSpPr txBox="1">
            <a:spLocks/>
          </p:cNvSpPr>
          <p:nvPr/>
        </p:nvSpPr>
        <p:spPr>
          <a:xfrm>
            <a:off x="3844892" y="4477431"/>
            <a:ext cx="1369968" cy="30688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lt1"/>
              </a:buClr>
              <a:buSzPts val="1400"/>
              <a:buFont typeface="Bellota Text"/>
              <a:buNone/>
              <a:defRPr sz="1400" b="0" i="0" u="none" strike="noStrike" cap="none">
                <a:solidFill>
                  <a:schemeClr val="lt1"/>
                </a:solidFill>
                <a:latin typeface="Bellota Text"/>
                <a:ea typeface="Bellota Text"/>
                <a:cs typeface="Bellota Text"/>
                <a:sym typeface="Bellota Text"/>
              </a:defRPr>
            </a:lvl1pPr>
            <a:lvl2pPr marL="914400" marR="0" lvl="1" indent="-317500" algn="ctr" rtl="0">
              <a:lnSpc>
                <a:spcPct val="100000"/>
              </a:lnSpc>
              <a:spcBef>
                <a:spcPts val="0"/>
              </a:spcBef>
              <a:spcAft>
                <a:spcPts val="0"/>
              </a:spcAft>
              <a:buClr>
                <a:schemeClr val="lt1"/>
              </a:buClr>
              <a:buSzPts val="1400"/>
              <a:buFont typeface="Bellota Text"/>
              <a:buNone/>
              <a:defRPr sz="1400" b="0" i="0" u="none" strike="noStrike" cap="none">
                <a:solidFill>
                  <a:schemeClr val="lt1"/>
                </a:solidFill>
                <a:latin typeface="Bellota Text"/>
                <a:ea typeface="Bellota Text"/>
                <a:cs typeface="Bellota Text"/>
                <a:sym typeface="Bellota Text"/>
              </a:defRPr>
            </a:lvl2pPr>
            <a:lvl3pPr marL="1371600" marR="0" lvl="2" indent="-317500" algn="ctr" rtl="0">
              <a:lnSpc>
                <a:spcPct val="100000"/>
              </a:lnSpc>
              <a:spcBef>
                <a:spcPts val="0"/>
              </a:spcBef>
              <a:spcAft>
                <a:spcPts val="0"/>
              </a:spcAft>
              <a:buClr>
                <a:schemeClr val="lt1"/>
              </a:buClr>
              <a:buSzPts val="1400"/>
              <a:buFont typeface="Bellota Text"/>
              <a:buNone/>
              <a:defRPr sz="1400" b="0" i="0" u="none" strike="noStrike" cap="none">
                <a:solidFill>
                  <a:schemeClr val="lt1"/>
                </a:solidFill>
                <a:latin typeface="Bellota Text"/>
                <a:ea typeface="Bellota Text"/>
                <a:cs typeface="Bellota Text"/>
                <a:sym typeface="Bellota Text"/>
              </a:defRPr>
            </a:lvl3pPr>
            <a:lvl4pPr marL="1828800" marR="0" lvl="3" indent="-317500" algn="ctr" rtl="0">
              <a:lnSpc>
                <a:spcPct val="100000"/>
              </a:lnSpc>
              <a:spcBef>
                <a:spcPts val="0"/>
              </a:spcBef>
              <a:spcAft>
                <a:spcPts val="0"/>
              </a:spcAft>
              <a:buClr>
                <a:schemeClr val="lt1"/>
              </a:buClr>
              <a:buSzPts val="1400"/>
              <a:buFont typeface="Bellota Text"/>
              <a:buNone/>
              <a:defRPr sz="1400" b="0" i="0" u="none" strike="noStrike" cap="none">
                <a:solidFill>
                  <a:schemeClr val="lt1"/>
                </a:solidFill>
                <a:latin typeface="Bellota Text"/>
                <a:ea typeface="Bellota Text"/>
                <a:cs typeface="Bellota Text"/>
                <a:sym typeface="Bellota Text"/>
              </a:defRPr>
            </a:lvl4pPr>
            <a:lvl5pPr marL="2286000" marR="0" lvl="4" indent="-317500" algn="ctr" rtl="0">
              <a:lnSpc>
                <a:spcPct val="100000"/>
              </a:lnSpc>
              <a:spcBef>
                <a:spcPts val="0"/>
              </a:spcBef>
              <a:spcAft>
                <a:spcPts val="0"/>
              </a:spcAft>
              <a:buClr>
                <a:schemeClr val="lt1"/>
              </a:buClr>
              <a:buSzPts val="1400"/>
              <a:buFont typeface="Bellota Text"/>
              <a:buNone/>
              <a:defRPr sz="1400" b="0" i="0" u="none" strike="noStrike" cap="none">
                <a:solidFill>
                  <a:schemeClr val="lt1"/>
                </a:solidFill>
                <a:latin typeface="Bellota Text"/>
                <a:ea typeface="Bellota Text"/>
                <a:cs typeface="Bellota Text"/>
                <a:sym typeface="Bellota Text"/>
              </a:defRPr>
            </a:lvl5pPr>
            <a:lvl6pPr marL="2743200" marR="0" lvl="5" indent="-317500" algn="ctr" rtl="0">
              <a:lnSpc>
                <a:spcPct val="100000"/>
              </a:lnSpc>
              <a:spcBef>
                <a:spcPts val="0"/>
              </a:spcBef>
              <a:spcAft>
                <a:spcPts val="0"/>
              </a:spcAft>
              <a:buClr>
                <a:schemeClr val="lt1"/>
              </a:buClr>
              <a:buSzPts val="1400"/>
              <a:buFont typeface="Bellota Text"/>
              <a:buNone/>
              <a:defRPr sz="1400" b="0" i="0" u="none" strike="noStrike" cap="none">
                <a:solidFill>
                  <a:schemeClr val="lt1"/>
                </a:solidFill>
                <a:latin typeface="Bellota Text"/>
                <a:ea typeface="Bellota Text"/>
                <a:cs typeface="Bellota Text"/>
                <a:sym typeface="Bellota Text"/>
              </a:defRPr>
            </a:lvl6pPr>
            <a:lvl7pPr marL="3200400" marR="0" lvl="6" indent="-317500" algn="ctr" rtl="0">
              <a:lnSpc>
                <a:spcPct val="100000"/>
              </a:lnSpc>
              <a:spcBef>
                <a:spcPts val="0"/>
              </a:spcBef>
              <a:spcAft>
                <a:spcPts val="0"/>
              </a:spcAft>
              <a:buClr>
                <a:schemeClr val="lt1"/>
              </a:buClr>
              <a:buSzPts val="1400"/>
              <a:buFont typeface="Bellota Text"/>
              <a:buNone/>
              <a:defRPr sz="1400" b="0" i="0" u="none" strike="noStrike" cap="none">
                <a:solidFill>
                  <a:schemeClr val="lt1"/>
                </a:solidFill>
                <a:latin typeface="Bellota Text"/>
                <a:ea typeface="Bellota Text"/>
                <a:cs typeface="Bellota Text"/>
                <a:sym typeface="Bellota Text"/>
              </a:defRPr>
            </a:lvl7pPr>
            <a:lvl8pPr marL="3657600" marR="0" lvl="7" indent="-317500" algn="ctr" rtl="0">
              <a:lnSpc>
                <a:spcPct val="100000"/>
              </a:lnSpc>
              <a:spcBef>
                <a:spcPts val="0"/>
              </a:spcBef>
              <a:spcAft>
                <a:spcPts val="0"/>
              </a:spcAft>
              <a:buClr>
                <a:schemeClr val="lt1"/>
              </a:buClr>
              <a:buSzPts val="1400"/>
              <a:buFont typeface="Bellota Text"/>
              <a:buNone/>
              <a:defRPr sz="1400" b="0" i="0" u="none" strike="noStrike" cap="none">
                <a:solidFill>
                  <a:schemeClr val="lt1"/>
                </a:solidFill>
                <a:latin typeface="Bellota Text"/>
                <a:ea typeface="Bellota Text"/>
                <a:cs typeface="Bellota Text"/>
                <a:sym typeface="Bellota Text"/>
              </a:defRPr>
            </a:lvl8pPr>
            <a:lvl9pPr marL="4114800" marR="0" lvl="8" indent="-317500" algn="ctr" rtl="0">
              <a:lnSpc>
                <a:spcPct val="100000"/>
              </a:lnSpc>
              <a:spcBef>
                <a:spcPts val="0"/>
              </a:spcBef>
              <a:spcAft>
                <a:spcPts val="0"/>
              </a:spcAft>
              <a:buClr>
                <a:schemeClr val="lt1"/>
              </a:buClr>
              <a:buSzPts val="1400"/>
              <a:buFont typeface="Bellota Text"/>
              <a:buNone/>
              <a:defRPr sz="1400" b="0" i="0" u="none" strike="noStrike" cap="none">
                <a:solidFill>
                  <a:schemeClr val="lt1"/>
                </a:solidFill>
                <a:latin typeface="Bellota Text"/>
                <a:ea typeface="Bellota Text"/>
                <a:cs typeface="Bellota Text"/>
                <a:sym typeface="Bellota Text"/>
              </a:defRPr>
            </a:lvl9pPr>
          </a:lstStyle>
          <a:p>
            <a:pPr marL="0" indent="0"/>
            <a:r>
              <a:rPr lang="en-US" sz="900" dirty="0">
                <a:solidFill>
                  <a:schemeClr val="tx1"/>
                </a:solidFill>
              </a:rPr>
              <a:t>(Warren et al., 2021)</a:t>
            </a:r>
          </a:p>
        </p:txBody>
      </p:sp>
      <p:sp>
        <p:nvSpPr>
          <p:cNvPr id="9" name="Google Shape;550;p41">
            <a:extLst>
              <a:ext uri="{FF2B5EF4-FFF2-40B4-BE49-F238E27FC236}">
                <a16:creationId xmlns:a16="http://schemas.microsoft.com/office/drawing/2014/main" id="{BDB47627-DC49-AFC2-6958-8902CE1D21D4}"/>
              </a:ext>
            </a:extLst>
          </p:cNvPr>
          <p:cNvSpPr txBox="1">
            <a:spLocks/>
          </p:cNvSpPr>
          <p:nvPr/>
        </p:nvSpPr>
        <p:spPr>
          <a:xfrm>
            <a:off x="2013268" y="4477430"/>
            <a:ext cx="1465355" cy="30688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lt1"/>
              </a:buClr>
              <a:buSzPts val="1400"/>
              <a:buFont typeface="Bellota Text"/>
              <a:buNone/>
              <a:defRPr sz="1400" b="0" i="0" u="none" strike="noStrike" cap="none">
                <a:solidFill>
                  <a:schemeClr val="lt1"/>
                </a:solidFill>
                <a:latin typeface="Bellota Text"/>
                <a:ea typeface="Bellota Text"/>
                <a:cs typeface="Bellota Text"/>
                <a:sym typeface="Bellota Text"/>
              </a:defRPr>
            </a:lvl1pPr>
            <a:lvl2pPr marL="914400" marR="0" lvl="1" indent="-317500" algn="ctr" rtl="0">
              <a:lnSpc>
                <a:spcPct val="100000"/>
              </a:lnSpc>
              <a:spcBef>
                <a:spcPts val="0"/>
              </a:spcBef>
              <a:spcAft>
                <a:spcPts val="0"/>
              </a:spcAft>
              <a:buClr>
                <a:schemeClr val="lt1"/>
              </a:buClr>
              <a:buSzPts val="1400"/>
              <a:buFont typeface="Bellota Text"/>
              <a:buNone/>
              <a:defRPr sz="1400" b="0" i="0" u="none" strike="noStrike" cap="none">
                <a:solidFill>
                  <a:schemeClr val="lt1"/>
                </a:solidFill>
                <a:latin typeface="Bellota Text"/>
                <a:ea typeface="Bellota Text"/>
                <a:cs typeface="Bellota Text"/>
                <a:sym typeface="Bellota Text"/>
              </a:defRPr>
            </a:lvl2pPr>
            <a:lvl3pPr marL="1371600" marR="0" lvl="2" indent="-317500" algn="ctr" rtl="0">
              <a:lnSpc>
                <a:spcPct val="100000"/>
              </a:lnSpc>
              <a:spcBef>
                <a:spcPts val="0"/>
              </a:spcBef>
              <a:spcAft>
                <a:spcPts val="0"/>
              </a:spcAft>
              <a:buClr>
                <a:schemeClr val="lt1"/>
              </a:buClr>
              <a:buSzPts val="1400"/>
              <a:buFont typeface="Bellota Text"/>
              <a:buNone/>
              <a:defRPr sz="1400" b="0" i="0" u="none" strike="noStrike" cap="none">
                <a:solidFill>
                  <a:schemeClr val="lt1"/>
                </a:solidFill>
                <a:latin typeface="Bellota Text"/>
                <a:ea typeface="Bellota Text"/>
                <a:cs typeface="Bellota Text"/>
                <a:sym typeface="Bellota Text"/>
              </a:defRPr>
            </a:lvl3pPr>
            <a:lvl4pPr marL="1828800" marR="0" lvl="3" indent="-317500" algn="ctr" rtl="0">
              <a:lnSpc>
                <a:spcPct val="100000"/>
              </a:lnSpc>
              <a:spcBef>
                <a:spcPts val="0"/>
              </a:spcBef>
              <a:spcAft>
                <a:spcPts val="0"/>
              </a:spcAft>
              <a:buClr>
                <a:schemeClr val="lt1"/>
              </a:buClr>
              <a:buSzPts val="1400"/>
              <a:buFont typeface="Bellota Text"/>
              <a:buNone/>
              <a:defRPr sz="1400" b="0" i="0" u="none" strike="noStrike" cap="none">
                <a:solidFill>
                  <a:schemeClr val="lt1"/>
                </a:solidFill>
                <a:latin typeface="Bellota Text"/>
                <a:ea typeface="Bellota Text"/>
                <a:cs typeface="Bellota Text"/>
                <a:sym typeface="Bellota Text"/>
              </a:defRPr>
            </a:lvl4pPr>
            <a:lvl5pPr marL="2286000" marR="0" lvl="4" indent="-317500" algn="ctr" rtl="0">
              <a:lnSpc>
                <a:spcPct val="100000"/>
              </a:lnSpc>
              <a:spcBef>
                <a:spcPts val="0"/>
              </a:spcBef>
              <a:spcAft>
                <a:spcPts val="0"/>
              </a:spcAft>
              <a:buClr>
                <a:schemeClr val="lt1"/>
              </a:buClr>
              <a:buSzPts val="1400"/>
              <a:buFont typeface="Bellota Text"/>
              <a:buNone/>
              <a:defRPr sz="1400" b="0" i="0" u="none" strike="noStrike" cap="none">
                <a:solidFill>
                  <a:schemeClr val="lt1"/>
                </a:solidFill>
                <a:latin typeface="Bellota Text"/>
                <a:ea typeface="Bellota Text"/>
                <a:cs typeface="Bellota Text"/>
                <a:sym typeface="Bellota Text"/>
              </a:defRPr>
            </a:lvl5pPr>
            <a:lvl6pPr marL="2743200" marR="0" lvl="5" indent="-317500" algn="ctr" rtl="0">
              <a:lnSpc>
                <a:spcPct val="100000"/>
              </a:lnSpc>
              <a:spcBef>
                <a:spcPts val="0"/>
              </a:spcBef>
              <a:spcAft>
                <a:spcPts val="0"/>
              </a:spcAft>
              <a:buClr>
                <a:schemeClr val="lt1"/>
              </a:buClr>
              <a:buSzPts val="1400"/>
              <a:buFont typeface="Bellota Text"/>
              <a:buNone/>
              <a:defRPr sz="1400" b="0" i="0" u="none" strike="noStrike" cap="none">
                <a:solidFill>
                  <a:schemeClr val="lt1"/>
                </a:solidFill>
                <a:latin typeface="Bellota Text"/>
                <a:ea typeface="Bellota Text"/>
                <a:cs typeface="Bellota Text"/>
                <a:sym typeface="Bellota Text"/>
              </a:defRPr>
            </a:lvl6pPr>
            <a:lvl7pPr marL="3200400" marR="0" lvl="6" indent="-317500" algn="ctr" rtl="0">
              <a:lnSpc>
                <a:spcPct val="100000"/>
              </a:lnSpc>
              <a:spcBef>
                <a:spcPts val="0"/>
              </a:spcBef>
              <a:spcAft>
                <a:spcPts val="0"/>
              </a:spcAft>
              <a:buClr>
                <a:schemeClr val="lt1"/>
              </a:buClr>
              <a:buSzPts val="1400"/>
              <a:buFont typeface="Bellota Text"/>
              <a:buNone/>
              <a:defRPr sz="1400" b="0" i="0" u="none" strike="noStrike" cap="none">
                <a:solidFill>
                  <a:schemeClr val="lt1"/>
                </a:solidFill>
                <a:latin typeface="Bellota Text"/>
                <a:ea typeface="Bellota Text"/>
                <a:cs typeface="Bellota Text"/>
                <a:sym typeface="Bellota Text"/>
              </a:defRPr>
            </a:lvl7pPr>
            <a:lvl8pPr marL="3657600" marR="0" lvl="7" indent="-317500" algn="ctr" rtl="0">
              <a:lnSpc>
                <a:spcPct val="100000"/>
              </a:lnSpc>
              <a:spcBef>
                <a:spcPts val="0"/>
              </a:spcBef>
              <a:spcAft>
                <a:spcPts val="0"/>
              </a:spcAft>
              <a:buClr>
                <a:schemeClr val="lt1"/>
              </a:buClr>
              <a:buSzPts val="1400"/>
              <a:buFont typeface="Bellota Text"/>
              <a:buNone/>
              <a:defRPr sz="1400" b="0" i="0" u="none" strike="noStrike" cap="none">
                <a:solidFill>
                  <a:schemeClr val="lt1"/>
                </a:solidFill>
                <a:latin typeface="Bellota Text"/>
                <a:ea typeface="Bellota Text"/>
                <a:cs typeface="Bellota Text"/>
                <a:sym typeface="Bellota Text"/>
              </a:defRPr>
            </a:lvl8pPr>
            <a:lvl9pPr marL="4114800" marR="0" lvl="8" indent="-317500" algn="ctr" rtl="0">
              <a:lnSpc>
                <a:spcPct val="100000"/>
              </a:lnSpc>
              <a:spcBef>
                <a:spcPts val="0"/>
              </a:spcBef>
              <a:spcAft>
                <a:spcPts val="0"/>
              </a:spcAft>
              <a:buClr>
                <a:schemeClr val="lt1"/>
              </a:buClr>
              <a:buSzPts val="1400"/>
              <a:buFont typeface="Bellota Text"/>
              <a:buNone/>
              <a:defRPr sz="1400" b="0" i="0" u="none" strike="noStrike" cap="none">
                <a:solidFill>
                  <a:schemeClr val="lt1"/>
                </a:solidFill>
                <a:latin typeface="Bellota Text"/>
                <a:ea typeface="Bellota Text"/>
                <a:cs typeface="Bellota Text"/>
                <a:sym typeface="Bellota Text"/>
              </a:defRPr>
            </a:lvl9pPr>
          </a:lstStyle>
          <a:p>
            <a:pPr marL="0" indent="0"/>
            <a:r>
              <a:rPr lang="en-US" sz="900" dirty="0">
                <a:solidFill>
                  <a:schemeClr val="tx1"/>
                </a:solidFill>
              </a:rPr>
              <a:t>(Trang et al., 2024)</a:t>
            </a:r>
          </a:p>
        </p:txBody>
      </p:sp>
    </p:spTree>
    <p:extLst>
      <p:ext uri="{BB962C8B-B14F-4D97-AF65-F5344CB8AC3E}">
        <p14:creationId xmlns:p14="http://schemas.microsoft.com/office/powerpoint/2010/main" val="17181225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153"/>
        <p:cNvGrpSpPr/>
        <p:nvPr/>
      </p:nvGrpSpPr>
      <p:grpSpPr>
        <a:xfrm>
          <a:off x="0" y="0"/>
          <a:ext cx="0" cy="0"/>
          <a:chOff x="0" y="0"/>
          <a:chExt cx="0" cy="0"/>
        </a:xfrm>
      </p:grpSpPr>
      <p:sp>
        <p:nvSpPr>
          <p:cNvPr id="6154" name="Google Shape;6154;p42"/>
          <p:cNvSpPr txBox="1">
            <a:spLocks noGrp="1"/>
          </p:cNvSpPr>
          <p:nvPr>
            <p:ph type="title"/>
          </p:nvPr>
        </p:nvSpPr>
        <p:spPr>
          <a:xfrm>
            <a:off x="1" y="361895"/>
            <a:ext cx="9123792"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dirty="0"/>
              <a:t>Prevalence of Depression in Planetary in 2022 and 2023</a:t>
            </a:r>
            <a:endParaRPr sz="2400" dirty="0"/>
          </a:p>
        </p:txBody>
      </p:sp>
      <p:grpSp>
        <p:nvGrpSpPr>
          <p:cNvPr id="6157" name="Google Shape;6157;p42"/>
          <p:cNvGrpSpPr/>
          <p:nvPr/>
        </p:nvGrpSpPr>
        <p:grpSpPr>
          <a:xfrm>
            <a:off x="4446801" y="1222145"/>
            <a:ext cx="402254" cy="402230"/>
            <a:chOff x="-25134800" y="-6360725"/>
            <a:chExt cx="424050" cy="424025"/>
          </a:xfrm>
        </p:grpSpPr>
        <p:sp>
          <p:nvSpPr>
            <p:cNvPr id="6158" name="Google Shape;6158;p42"/>
            <p:cNvSpPr/>
            <p:nvPr/>
          </p:nvSpPr>
          <p:spPr>
            <a:xfrm>
              <a:off x="-24918975" y="-6360725"/>
              <a:ext cx="10650" cy="424025"/>
            </a:xfrm>
            <a:custGeom>
              <a:avLst/>
              <a:gdLst/>
              <a:ahLst/>
              <a:cxnLst/>
              <a:rect l="l" t="t" r="r" b="b"/>
              <a:pathLst>
                <a:path w="426" h="16961" extrusionOk="0">
                  <a:moveTo>
                    <a:pt x="274" y="0"/>
                  </a:moveTo>
                  <a:lnTo>
                    <a:pt x="0" y="8055"/>
                  </a:lnTo>
                  <a:lnTo>
                    <a:pt x="365" y="16961"/>
                  </a:lnTo>
                  <a:lnTo>
                    <a:pt x="426" y="7994"/>
                  </a:lnTo>
                  <a:lnTo>
                    <a:pt x="274" y="0"/>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9" name="Google Shape;6159;p42"/>
            <p:cNvSpPr/>
            <p:nvPr/>
          </p:nvSpPr>
          <p:spPr>
            <a:xfrm>
              <a:off x="-25134800" y="-6163925"/>
              <a:ext cx="424050" cy="11425"/>
            </a:xfrm>
            <a:custGeom>
              <a:avLst/>
              <a:gdLst/>
              <a:ahLst/>
              <a:cxnLst/>
              <a:rect l="l" t="t" r="r" b="b"/>
              <a:pathLst>
                <a:path w="16962" h="457" extrusionOk="0">
                  <a:moveTo>
                    <a:pt x="8907" y="1"/>
                  </a:moveTo>
                  <a:lnTo>
                    <a:pt x="1" y="396"/>
                  </a:lnTo>
                  <a:lnTo>
                    <a:pt x="8968" y="457"/>
                  </a:lnTo>
                  <a:lnTo>
                    <a:pt x="16962" y="274"/>
                  </a:lnTo>
                  <a:lnTo>
                    <a:pt x="8907" y="1"/>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0" name="Google Shape;6160;p42"/>
            <p:cNvSpPr/>
            <p:nvPr/>
          </p:nvSpPr>
          <p:spPr>
            <a:xfrm>
              <a:off x="-25032975" y="-6258150"/>
              <a:ext cx="228000" cy="211275"/>
            </a:xfrm>
            <a:custGeom>
              <a:avLst/>
              <a:gdLst/>
              <a:ahLst/>
              <a:cxnLst/>
              <a:rect l="l" t="t" r="r" b="b"/>
              <a:pathLst>
                <a:path w="9120" h="8451" extrusionOk="0">
                  <a:moveTo>
                    <a:pt x="9120" y="1"/>
                  </a:moveTo>
                  <a:lnTo>
                    <a:pt x="4652" y="3830"/>
                  </a:lnTo>
                  <a:lnTo>
                    <a:pt x="1" y="8451"/>
                  </a:lnTo>
                  <a:lnTo>
                    <a:pt x="4895" y="4043"/>
                  </a:lnTo>
                  <a:lnTo>
                    <a:pt x="9120" y="1"/>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1" name="Google Shape;6161;p42"/>
            <p:cNvSpPr/>
            <p:nvPr/>
          </p:nvSpPr>
          <p:spPr>
            <a:xfrm>
              <a:off x="-25026875" y="-6276375"/>
              <a:ext cx="211275" cy="227975"/>
            </a:xfrm>
            <a:custGeom>
              <a:avLst/>
              <a:gdLst/>
              <a:ahLst/>
              <a:cxnLst/>
              <a:rect l="l" t="t" r="r" b="b"/>
              <a:pathLst>
                <a:path w="8451" h="9119" extrusionOk="0">
                  <a:moveTo>
                    <a:pt x="0" y="0"/>
                  </a:moveTo>
                  <a:lnTo>
                    <a:pt x="4408" y="4863"/>
                  </a:lnTo>
                  <a:lnTo>
                    <a:pt x="8450" y="9119"/>
                  </a:lnTo>
                  <a:lnTo>
                    <a:pt x="4620" y="4620"/>
                  </a:lnTo>
                  <a:lnTo>
                    <a:pt x="0" y="0"/>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10" name="Chart 9">
            <a:extLst>
              <a:ext uri="{FF2B5EF4-FFF2-40B4-BE49-F238E27FC236}">
                <a16:creationId xmlns:a16="http://schemas.microsoft.com/office/drawing/2014/main" id="{10013178-628E-5195-CCC2-8D6F8125921F}"/>
              </a:ext>
            </a:extLst>
          </p:cNvPr>
          <p:cNvGraphicFramePr>
            <a:graphicFrameLocks/>
          </p:cNvGraphicFramePr>
          <p:nvPr/>
        </p:nvGraphicFramePr>
        <p:xfrm>
          <a:off x="0" y="1017725"/>
          <a:ext cx="9144000" cy="361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Google Shape;550;p41">
            <a:extLst>
              <a:ext uri="{FF2B5EF4-FFF2-40B4-BE49-F238E27FC236}">
                <a16:creationId xmlns:a16="http://schemas.microsoft.com/office/drawing/2014/main" id="{A712C3DC-FADD-2E02-07E7-8D8DF3486807}"/>
              </a:ext>
            </a:extLst>
          </p:cNvPr>
          <p:cNvSpPr txBox="1">
            <a:spLocks/>
          </p:cNvSpPr>
          <p:nvPr/>
        </p:nvSpPr>
        <p:spPr>
          <a:xfrm>
            <a:off x="5947397" y="4477432"/>
            <a:ext cx="1157491" cy="30688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lt1"/>
              </a:buClr>
              <a:buSzPts val="1400"/>
              <a:buFont typeface="Bellota Text"/>
              <a:buNone/>
              <a:defRPr sz="1400" b="0" i="0" u="none" strike="noStrike" cap="none">
                <a:solidFill>
                  <a:schemeClr val="lt1"/>
                </a:solidFill>
                <a:latin typeface="Bellota Text"/>
                <a:ea typeface="Bellota Text"/>
                <a:cs typeface="Bellota Text"/>
                <a:sym typeface="Bellota Text"/>
              </a:defRPr>
            </a:lvl1pPr>
            <a:lvl2pPr marL="914400" marR="0" lvl="1" indent="-317500" algn="ctr" rtl="0">
              <a:lnSpc>
                <a:spcPct val="100000"/>
              </a:lnSpc>
              <a:spcBef>
                <a:spcPts val="0"/>
              </a:spcBef>
              <a:spcAft>
                <a:spcPts val="0"/>
              </a:spcAft>
              <a:buClr>
                <a:schemeClr val="lt1"/>
              </a:buClr>
              <a:buSzPts val="1400"/>
              <a:buFont typeface="Bellota Text"/>
              <a:buNone/>
              <a:defRPr sz="1400" b="0" i="0" u="none" strike="noStrike" cap="none">
                <a:solidFill>
                  <a:schemeClr val="lt1"/>
                </a:solidFill>
                <a:latin typeface="Bellota Text"/>
                <a:ea typeface="Bellota Text"/>
                <a:cs typeface="Bellota Text"/>
                <a:sym typeface="Bellota Text"/>
              </a:defRPr>
            </a:lvl2pPr>
            <a:lvl3pPr marL="1371600" marR="0" lvl="2" indent="-317500" algn="ctr" rtl="0">
              <a:lnSpc>
                <a:spcPct val="100000"/>
              </a:lnSpc>
              <a:spcBef>
                <a:spcPts val="0"/>
              </a:spcBef>
              <a:spcAft>
                <a:spcPts val="0"/>
              </a:spcAft>
              <a:buClr>
                <a:schemeClr val="lt1"/>
              </a:buClr>
              <a:buSzPts val="1400"/>
              <a:buFont typeface="Bellota Text"/>
              <a:buNone/>
              <a:defRPr sz="1400" b="0" i="0" u="none" strike="noStrike" cap="none">
                <a:solidFill>
                  <a:schemeClr val="lt1"/>
                </a:solidFill>
                <a:latin typeface="Bellota Text"/>
                <a:ea typeface="Bellota Text"/>
                <a:cs typeface="Bellota Text"/>
                <a:sym typeface="Bellota Text"/>
              </a:defRPr>
            </a:lvl3pPr>
            <a:lvl4pPr marL="1828800" marR="0" lvl="3" indent="-317500" algn="ctr" rtl="0">
              <a:lnSpc>
                <a:spcPct val="100000"/>
              </a:lnSpc>
              <a:spcBef>
                <a:spcPts val="0"/>
              </a:spcBef>
              <a:spcAft>
                <a:spcPts val="0"/>
              </a:spcAft>
              <a:buClr>
                <a:schemeClr val="lt1"/>
              </a:buClr>
              <a:buSzPts val="1400"/>
              <a:buFont typeface="Bellota Text"/>
              <a:buNone/>
              <a:defRPr sz="1400" b="0" i="0" u="none" strike="noStrike" cap="none">
                <a:solidFill>
                  <a:schemeClr val="lt1"/>
                </a:solidFill>
                <a:latin typeface="Bellota Text"/>
                <a:ea typeface="Bellota Text"/>
                <a:cs typeface="Bellota Text"/>
                <a:sym typeface="Bellota Text"/>
              </a:defRPr>
            </a:lvl4pPr>
            <a:lvl5pPr marL="2286000" marR="0" lvl="4" indent="-317500" algn="ctr" rtl="0">
              <a:lnSpc>
                <a:spcPct val="100000"/>
              </a:lnSpc>
              <a:spcBef>
                <a:spcPts val="0"/>
              </a:spcBef>
              <a:spcAft>
                <a:spcPts val="0"/>
              </a:spcAft>
              <a:buClr>
                <a:schemeClr val="lt1"/>
              </a:buClr>
              <a:buSzPts val="1400"/>
              <a:buFont typeface="Bellota Text"/>
              <a:buNone/>
              <a:defRPr sz="1400" b="0" i="0" u="none" strike="noStrike" cap="none">
                <a:solidFill>
                  <a:schemeClr val="lt1"/>
                </a:solidFill>
                <a:latin typeface="Bellota Text"/>
                <a:ea typeface="Bellota Text"/>
                <a:cs typeface="Bellota Text"/>
                <a:sym typeface="Bellota Text"/>
              </a:defRPr>
            </a:lvl5pPr>
            <a:lvl6pPr marL="2743200" marR="0" lvl="5" indent="-317500" algn="ctr" rtl="0">
              <a:lnSpc>
                <a:spcPct val="100000"/>
              </a:lnSpc>
              <a:spcBef>
                <a:spcPts val="0"/>
              </a:spcBef>
              <a:spcAft>
                <a:spcPts val="0"/>
              </a:spcAft>
              <a:buClr>
                <a:schemeClr val="lt1"/>
              </a:buClr>
              <a:buSzPts val="1400"/>
              <a:buFont typeface="Bellota Text"/>
              <a:buNone/>
              <a:defRPr sz="1400" b="0" i="0" u="none" strike="noStrike" cap="none">
                <a:solidFill>
                  <a:schemeClr val="lt1"/>
                </a:solidFill>
                <a:latin typeface="Bellota Text"/>
                <a:ea typeface="Bellota Text"/>
                <a:cs typeface="Bellota Text"/>
                <a:sym typeface="Bellota Text"/>
              </a:defRPr>
            </a:lvl6pPr>
            <a:lvl7pPr marL="3200400" marR="0" lvl="6" indent="-317500" algn="ctr" rtl="0">
              <a:lnSpc>
                <a:spcPct val="100000"/>
              </a:lnSpc>
              <a:spcBef>
                <a:spcPts val="0"/>
              </a:spcBef>
              <a:spcAft>
                <a:spcPts val="0"/>
              </a:spcAft>
              <a:buClr>
                <a:schemeClr val="lt1"/>
              </a:buClr>
              <a:buSzPts val="1400"/>
              <a:buFont typeface="Bellota Text"/>
              <a:buNone/>
              <a:defRPr sz="1400" b="0" i="0" u="none" strike="noStrike" cap="none">
                <a:solidFill>
                  <a:schemeClr val="lt1"/>
                </a:solidFill>
                <a:latin typeface="Bellota Text"/>
                <a:ea typeface="Bellota Text"/>
                <a:cs typeface="Bellota Text"/>
                <a:sym typeface="Bellota Text"/>
              </a:defRPr>
            </a:lvl7pPr>
            <a:lvl8pPr marL="3657600" marR="0" lvl="7" indent="-317500" algn="ctr" rtl="0">
              <a:lnSpc>
                <a:spcPct val="100000"/>
              </a:lnSpc>
              <a:spcBef>
                <a:spcPts val="0"/>
              </a:spcBef>
              <a:spcAft>
                <a:spcPts val="0"/>
              </a:spcAft>
              <a:buClr>
                <a:schemeClr val="lt1"/>
              </a:buClr>
              <a:buSzPts val="1400"/>
              <a:buFont typeface="Bellota Text"/>
              <a:buNone/>
              <a:defRPr sz="1400" b="0" i="0" u="none" strike="noStrike" cap="none">
                <a:solidFill>
                  <a:schemeClr val="lt1"/>
                </a:solidFill>
                <a:latin typeface="Bellota Text"/>
                <a:ea typeface="Bellota Text"/>
                <a:cs typeface="Bellota Text"/>
                <a:sym typeface="Bellota Text"/>
              </a:defRPr>
            </a:lvl8pPr>
            <a:lvl9pPr marL="4114800" marR="0" lvl="8" indent="-317500" algn="ctr" rtl="0">
              <a:lnSpc>
                <a:spcPct val="100000"/>
              </a:lnSpc>
              <a:spcBef>
                <a:spcPts val="0"/>
              </a:spcBef>
              <a:spcAft>
                <a:spcPts val="0"/>
              </a:spcAft>
              <a:buClr>
                <a:schemeClr val="lt1"/>
              </a:buClr>
              <a:buSzPts val="1400"/>
              <a:buFont typeface="Bellota Text"/>
              <a:buNone/>
              <a:defRPr sz="1400" b="0" i="0" u="none" strike="noStrike" cap="none">
                <a:solidFill>
                  <a:schemeClr val="lt1"/>
                </a:solidFill>
                <a:latin typeface="Bellota Text"/>
                <a:ea typeface="Bellota Text"/>
                <a:cs typeface="Bellota Text"/>
                <a:sym typeface="Bellota Text"/>
              </a:defRPr>
            </a:lvl9pPr>
          </a:lstStyle>
          <a:p>
            <a:pPr marL="0" indent="0"/>
            <a:r>
              <a:rPr lang="en-US" sz="900" dirty="0">
                <a:solidFill>
                  <a:schemeClr val="tx1"/>
                </a:solidFill>
              </a:rPr>
              <a:t>(Evans et al., 2018)</a:t>
            </a:r>
          </a:p>
        </p:txBody>
      </p:sp>
      <p:sp>
        <p:nvSpPr>
          <p:cNvPr id="12" name="Google Shape;550;p41">
            <a:extLst>
              <a:ext uri="{FF2B5EF4-FFF2-40B4-BE49-F238E27FC236}">
                <a16:creationId xmlns:a16="http://schemas.microsoft.com/office/drawing/2014/main" id="{B8A1C08A-FDD4-6DE2-F0A2-E8E764A98DDE}"/>
              </a:ext>
            </a:extLst>
          </p:cNvPr>
          <p:cNvSpPr txBox="1">
            <a:spLocks/>
          </p:cNvSpPr>
          <p:nvPr/>
        </p:nvSpPr>
        <p:spPr>
          <a:xfrm>
            <a:off x="3844892" y="4477431"/>
            <a:ext cx="1369968" cy="30688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lt1"/>
              </a:buClr>
              <a:buSzPts val="1400"/>
              <a:buFont typeface="Bellota Text"/>
              <a:buNone/>
              <a:defRPr sz="1400" b="0" i="0" u="none" strike="noStrike" cap="none">
                <a:solidFill>
                  <a:schemeClr val="lt1"/>
                </a:solidFill>
                <a:latin typeface="Bellota Text"/>
                <a:ea typeface="Bellota Text"/>
                <a:cs typeface="Bellota Text"/>
                <a:sym typeface="Bellota Text"/>
              </a:defRPr>
            </a:lvl1pPr>
            <a:lvl2pPr marL="914400" marR="0" lvl="1" indent="-317500" algn="ctr" rtl="0">
              <a:lnSpc>
                <a:spcPct val="100000"/>
              </a:lnSpc>
              <a:spcBef>
                <a:spcPts val="0"/>
              </a:spcBef>
              <a:spcAft>
                <a:spcPts val="0"/>
              </a:spcAft>
              <a:buClr>
                <a:schemeClr val="lt1"/>
              </a:buClr>
              <a:buSzPts val="1400"/>
              <a:buFont typeface="Bellota Text"/>
              <a:buNone/>
              <a:defRPr sz="1400" b="0" i="0" u="none" strike="noStrike" cap="none">
                <a:solidFill>
                  <a:schemeClr val="lt1"/>
                </a:solidFill>
                <a:latin typeface="Bellota Text"/>
                <a:ea typeface="Bellota Text"/>
                <a:cs typeface="Bellota Text"/>
                <a:sym typeface="Bellota Text"/>
              </a:defRPr>
            </a:lvl2pPr>
            <a:lvl3pPr marL="1371600" marR="0" lvl="2" indent="-317500" algn="ctr" rtl="0">
              <a:lnSpc>
                <a:spcPct val="100000"/>
              </a:lnSpc>
              <a:spcBef>
                <a:spcPts val="0"/>
              </a:spcBef>
              <a:spcAft>
                <a:spcPts val="0"/>
              </a:spcAft>
              <a:buClr>
                <a:schemeClr val="lt1"/>
              </a:buClr>
              <a:buSzPts val="1400"/>
              <a:buFont typeface="Bellota Text"/>
              <a:buNone/>
              <a:defRPr sz="1400" b="0" i="0" u="none" strike="noStrike" cap="none">
                <a:solidFill>
                  <a:schemeClr val="lt1"/>
                </a:solidFill>
                <a:latin typeface="Bellota Text"/>
                <a:ea typeface="Bellota Text"/>
                <a:cs typeface="Bellota Text"/>
                <a:sym typeface="Bellota Text"/>
              </a:defRPr>
            </a:lvl3pPr>
            <a:lvl4pPr marL="1828800" marR="0" lvl="3" indent="-317500" algn="ctr" rtl="0">
              <a:lnSpc>
                <a:spcPct val="100000"/>
              </a:lnSpc>
              <a:spcBef>
                <a:spcPts val="0"/>
              </a:spcBef>
              <a:spcAft>
                <a:spcPts val="0"/>
              </a:spcAft>
              <a:buClr>
                <a:schemeClr val="lt1"/>
              </a:buClr>
              <a:buSzPts val="1400"/>
              <a:buFont typeface="Bellota Text"/>
              <a:buNone/>
              <a:defRPr sz="1400" b="0" i="0" u="none" strike="noStrike" cap="none">
                <a:solidFill>
                  <a:schemeClr val="lt1"/>
                </a:solidFill>
                <a:latin typeface="Bellota Text"/>
                <a:ea typeface="Bellota Text"/>
                <a:cs typeface="Bellota Text"/>
                <a:sym typeface="Bellota Text"/>
              </a:defRPr>
            </a:lvl4pPr>
            <a:lvl5pPr marL="2286000" marR="0" lvl="4" indent="-317500" algn="ctr" rtl="0">
              <a:lnSpc>
                <a:spcPct val="100000"/>
              </a:lnSpc>
              <a:spcBef>
                <a:spcPts val="0"/>
              </a:spcBef>
              <a:spcAft>
                <a:spcPts val="0"/>
              </a:spcAft>
              <a:buClr>
                <a:schemeClr val="lt1"/>
              </a:buClr>
              <a:buSzPts val="1400"/>
              <a:buFont typeface="Bellota Text"/>
              <a:buNone/>
              <a:defRPr sz="1400" b="0" i="0" u="none" strike="noStrike" cap="none">
                <a:solidFill>
                  <a:schemeClr val="lt1"/>
                </a:solidFill>
                <a:latin typeface="Bellota Text"/>
                <a:ea typeface="Bellota Text"/>
                <a:cs typeface="Bellota Text"/>
                <a:sym typeface="Bellota Text"/>
              </a:defRPr>
            </a:lvl5pPr>
            <a:lvl6pPr marL="2743200" marR="0" lvl="5" indent="-317500" algn="ctr" rtl="0">
              <a:lnSpc>
                <a:spcPct val="100000"/>
              </a:lnSpc>
              <a:spcBef>
                <a:spcPts val="0"/>
              </a:spcBef>
              <a:spcAft>
                <a:spcPts val="0"/>
              </a:spcAft>
              <a:buClr>
                <a:schemeClr val="lt1"/>
              </a:buClr>
              <a:buSzPts val="1400"/>
              <a:buFont typeface="Bellota Text"/>
              <a:buNone/>
              <a:defRPr sz="1400" b="0" i="0" u="none" strike="noStrike" cap="none">
                <a:solidFill>
                  <a:schemeClr val="lt1"/>
                </a:solidFill>
                <a:latin typeface="Bellota Text"/>
                <a:ea typeface="Bellota Text"/>
                <a:cs typeface="Bellota Text"/>
                <a:sym typeface="Bellota Text"/>
              </a:defRPr>
            </a:lvl6pPr>
            <a:lvl7pPr marL="3200400" marR="0" lvl="6" indent="-317500" algn="ctr" rtl="0">
              <a:lnSpc>
                <a:spcPct val="100000"/>
              </a:lnSpc>
              <a:spcBef>
                <a:spcPts val="0"/>
              </a:spcBef>
              <a:spcAft>
                <a:spcPts val="0"/>
              </a:spcAft>
              <a:buClr>
                <a:schemeClr val="lt1"/>
              </a:buClr>
              <a:buSzPts val="1400"/>
              <a:buFont typeface="Bellota Text"/>
              <a:buNone/>
              <a:defRPr sz="1400" b="0" i="0" u="none" strike="noStrike" cap="none">
                <a:solidFill>
                  <a:schemeClr val="lt1"/>
                </a:solidFill>
                <a:latin typeface="Bellota Text"/>
                <a:ea typeface="Bellota Text"/>
                <a:cs typeface="Bellota Text"/>
                <a:sym typeface="Bellota Text"/>
              </a:defRPr>
            </a:lvl7pPr>
            <a:lvl8pPr marL="3657600" marR="0" lvl="7" indent="-317500" algn="ctr" rtl="0">
              <a:lnSpc>
                <a:spcPct val="100000"/>
              </a:lnSpc>
              <a:spcBef>
                <a:spcPts val="0"/>
              </a:spcBef>
              <a:spcAft>
                <a:spcPts val="0"/>
              </a:spcAft>
              <a:buClr>
                <a:schemeClr val="lt1"/>
              </a:buClr>
              <a:buSzPts val="1400"/>
              <a:buFont typeface="Bellota Text"/>
              <a:buNone/>
              <a:defRPr sz="1400" b="0" i="0" u="none" strike="noStrike" cap="none">
                <a:solidFill>
                  <a:schemeClr val="lt1"/>
                </a:solidFill>
                <a:latin typeface="Bellota Text"/>
                <a:ea typeface="Bellota Text"/>
                <a:cs typeface="Bellota Text"/>
                <a:sym typeface="Bellota Text"/>
              </a:defRPr>
            </a:lvl8pPr>
            <a:lvl9pPr marL="4114800" marR="0" lvl="8" indent="-317500" algn="ctr" rtl="0">
              <a:lnSpc>
                <a:spcPct val="100000"/>
              </a:lnSpc>
              <a:spcBef>
                <a:spcPts val="0"/>
              </a:spcBef>
              <a:spcAft>
                <a:spcPts val="0"/>
              </a:spcAft>
              <a:buClr>
                <a:schemeClr val="lt1"/>
              </a:buClr>
              <a:buSzPts val="1400"/>
              <a:buFont typeface="Bellota Text"/>
              <a:buNone/>
              <a:defRPr sz="1400" b="0" i="0" u="none" strike="noStrike" cap="none">
                <a:solidFill>
                  <a:schemeClr val="lt1"/>
                </a:solidFill>
                <a:latin typeface="Bellota Text"/>
                <a:ea typeface="Bellota Text"/>
                <a:cs typeface="Bellota Text"/>
                <a:sym typeface="Bellota Text"/>
              </a:defRPr>
            </a:lvl9pPr>
          </a:lstStyle>
          <a:p>
            <a:pPr marL="0" indent="0"/>
            <a:r>
              <a:rPr lang="en-US" sz="900" dirty="0">
                <a:solidFill>
                  <a:schemeClr val="tx1"/>
                </a:solidFill>
              </a:rPr>
              <a:t>(</a:t>
            </a:r>
            <a:r>
              <a:rPr lang="en-US" sz="900" dirty="0" err="1">
                <a:solidFill>
                  <a:schemeClr val="tx1"/>
                </a:solidFill>
              </a:rPr>
              <a:t>Ettman</a:t>
            </a:r>
            <a:r>
              <a:rPr lang="en-US" sz="900" dirty="0">
                <a:solidFill>
                  <a:schemeClr val="tx1"/>
                </a:solidFill>
              </a:rPr>
              <a:t> et al., 2021)</a:t>
            </a:r>
          </a:p>
        </p:txBody>
      </p:sp>
      <p:sp>
        <p:nvSpPr>
          <p:cNvPr id="13" name="Google Shape;550;p41">
            <a:extLst>
              <a:ext uri="{FF2B5EF4-FFF2-40B4-BE49-F238E27FC236}">
                <a16:creationId xmlns:a16="http://schemas.microsoft.com/office/drawing/2014/main" id="{FDF7DEEF-1E4E-0CFF-BB5B-9A3E62D5F7ED}"/>
              </a:ext>
            </a:extLst>
          </p:cNvPr>
          <p:cNvSpPr txBox="1">
            <a:spLocks/>
          </p:cNvSpPr>
          <p:nvPr/>
        </p:nvSpPr>
        <p:spPr>
          <a:xfrm>
            <a:off x="1934873" y="4477430"/>
            <a:ext cx="1465355" cy="30688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lt1"/>
              </a:buClr>
              <a:buSzPts val="1400"/>
              <a:buFont typeface="Bellota Text"/>
              <a:buNone/>
              <a:defRPr sz="1400" b="0" i="0" u="none" strike="noStrike" cap="none">
                <a:solidFill>
                  <a:schemeClr val="lt1"/>
                </a:solidFill>
                <a:latin typeface="Bellota Text"/>
                <a:ea typeface="Bellota Text"/>
                <a:cs typeface="Bellota Text"/>
                <a:sym typeface="Bellota Text"/>
              </a:defRPr>
            </a:lvl1pPr>
            <a:lvl2pPr marL="914400" marR="0" lvl="1" indent="-317500" algn="ctr" rtl="0">
              <a:lnSpc>
                <a:spcPct val="100000"/>
              </a:lnSpc>
              <a:spcBef>
                <a:spcPts val="0"/>
              </a:spcBef>
              <a:spcAft>
                <a:spcPts val="0"/>
              </a:spcAft>
              <a:buClr>
                <a:schemeClr val="lt1"/>
              </a:buClr>
              <a:buSzPts val="1400"/>
              <a:buFont typeface="Bellota Text"/>
              <a:buNone/>
              <a:defRPr sz="1400" b="0" i="0" u="none" strike="noStrike" cap="none">
                <a:solidFill>
                  <a:schemeClr val="lt1"/>
                </a:solidFill>
                <a:latin typeface="Bellota Text"/>
                <a:ea typeface="Bellota Text"/>
                <a:cs typeface="Bellota Text"/>
                <a:sym typeface="Bellota Text"/>
              </a:defRPr>
            </a:lvl2pPr>
            <a:lvl3pPr marL="1371600" marR="0" lvl="2" indent="-317500" algn="ctr" rtl="0">
              <a:lnSpc>
                <a:spcPct val="100000"/>
              </a:lnSpc>
              <a:spcBef>
                <a:spcPts val="0"/>
              </a:spcBef>
              <a:spcAft>
                <a:spcPts val="0"/>
              </a:spcAft>
              <a:buClr>
                <a:schemeClr val="lt1"/>
              </a:buClr>
              <a:buSzPts val="1400"/>
              <a:buFont typeface="Bellota Text"/>
              <a:buNone/>
              <a:defRPr sz="1400" b="0" i="0" u="none" strike="noStrike" cap="none">
                <a:solidFill>
                  <a:schemeClr val="lt1"/>
                </a:solidFill>
                <a:latin typeface="Bellota Text"/>
                <a:ea typeface="Bellota Text"/>
                <a:cs typeface="Bellota Text"/>
                <a:sym typeface="Bellota Text"/>
              </a:defRPr>
            </a:lvl3pPr>
            <a:lvl4pPr marL="1828800" marR="0" lvl="3" indent="-317500" algn="ctr" rtl="0">
              <a:lnSpc>
                <a:spcPct val="100000"/>
              </a:lnSpc>
              <a:spcBef>
                <a:spcPts val="0"/>
              </a:spcBef>
              <a:spcAft>
                <a:spcPts val="0"/>
              </a:spcAft>
              <a:buClr>
                <a:schemeClr val="lt1"/>
              </a:buClr>
              <a:buSzPts val="1400"/>
              <a:buFont typeface="Bellota Text"/>
              <a:buNone/>
              <a:defRPr sz="1400" b="0" i="0" u="none" strike="noStrike" cap="none">
                <a:solidFill>
                  <a:schemeClr val="lt1"/>
                </a:solidFill>
                <a:latin typeface="Bellota Text"/>
                <a:ea typeface="Bellota Text"/>
                <a:cs typeface="Bellota Text"/>
                <a:sym typeface="Bellota Text"/>
              </a:defRPr>
            </a:lvl4pPr>
            <a:lvl5pPr marL="2286000" marR="0" lvl="4" indent="-317500" algn="ctr" rtl="0">
              <a:lnSpc>
                <a:spcPct val="100000"/>
              </a:lnSpc>
              <a:spcBef>
                <a:spcPts val="0"/>
              </a:spcBef>
              <a:spcAft>
                <a:spcPts val="0"/>
              </a:spcAft>
              <a:buClr>
                <a:schemeClr val="lt1"/>
              </a:buClr>
              <a:buSzPts val="1400"/>
              <a:buFont typeface="Bellota Text"/>
              <a:buNone/>
              <a:defRPr sz="1400" b="0" i="0" u="none" strike="noStrike" cap="none">
                <a:solidFill>
                  <a:schemeClr val="lt1"/>
                </a:solidFill>
                <a:latin typeface="Bellota Text"/>
                <a:ea typeface="Bellota Text"/>
                <a:cs typeface="Bellota Text"/>
                <a:sym typeface="Bellota Text"/>
              </a:defRPr>
            </a:lvl5pPr>
            <a:lvl6pPr marL="2743200" marR="0" lvl="5" indent="-317500" algn="ctr" rtl="0">
              <a:lnSpc>
                <a:spcPct val="100000"/>
              </a:lnSpc>
              <a:spcBef>
                <a:spcPts val="0"/>
              </a:spcBef>
              <a:spcAft>
                <a:spcPts val="0"/>
              </a:spcAft>
              <a:buClr>
                <a:schemeClr val="lt1"/>
              </a:buClr>
              <a:buSzPts val="1400"/>
              <a:buFont typeface="Bellota Text"/>
              <a:buNone/>
              <a:defRPr sz="1400" b="0" i="0" u="none" strike="noStrike" cap="none">
                <a:solidFill>
                  <a:schemeClr val="lt1"/>
                </a:solidFill>
                <a:latin typeface="Bellota Text"/>
                <a:ea typeface="Bellota Text"/>
                <a:cs typeface="Bellota Text"/>
                <a:sym typeface="Bellota Text"/>
              </a:defRPr>
            </a:lvl6pPr>
            <a:lvl7pPr marL="3200400" marR="0" lvl="6" indent="-317500" algn="ctr" rtl="0">
              <a:lnSpc>
                <a:spcPct val="100000"/>
              </a:lnSpc>
              <a:spcBef>
                <a:spcPts val="0"/>
              </a:spcBef>
              <a:spcAft>
                <a:spcPts val="0"/>
              </a:spcAft>
              <a:buClr>
                <a:schemeClr val="lt1"/>
              </a:buClr>
              <a:buSzPts val="1400"/>
              <a:buFont typeface="Bellota Text"/>
              <a:buNone/>
              <a:defRPr sz="1400" b="0" i="0" u="none" strike="noStrike" cap="none">
                <a:solidFill>
                  <a:schemeClr val="lt1"/>
                </a:solidFill>
                <a:latin typeface="Bellota Text"/>
                <a:ea typeface="Bellota Text"/>
                <a:cs typeface="Bellota Text"/>
                <a:sym typeface="Bellota Text"/>
              </a:defRPr>
            </a:lvl7pPr>
            <a:lvl8pPr marL="3657600" marR="0" lvl="7" indent="-317500" algn="ctr" rtl="0">
              <a:lnSpc>
                <a:spcPct val="100000"/>
              </a:lnSpc>
              <a:spcBef>
                <a:spcPts val="0"/>
              </a:spcBef>
              <a:spcAft>
                <a:spcPts val="0"/>
              </a:spcAft>
              <a:buClr>
                <a:schemeClr val="lt1"/>
              </a:buClr>
              <a:buSzPts val="1400"/>
              <a:buFont typeface="Bellota Text"/>
              <a:buNone/>
              <a:defRPr sz="1400" b="0" i="0" u="none" strike="noStrike" cap="none">
                <a:solidFill>
                  <a:schemeClr val="lt1"/>
                </a:solidFill>
                <a:latin typeface="Bellota Text"/>
                <a:ea typeface="Bellota Text"/>
                <a:cs typeface="Bellota Text"/>
                <a:sym typeface="Bellota Text"/>
              </a:defRPr>
            </a:lvl8pPr>
            <a:lvl9pPr marL="4114800" marR="0" lvl="8" indent="-317500" algn="ctr" rtl="0">
              <a:lnSpc>
                <a:spcPct val="100000"/>
              </a:lnSpc>
              <a:spcBef>
                <a:spcPts val="0"/>
              </a:spcBef>
              <a:spcAft>
                <a:spcPts val="0"/>
              </a:spcAft>
              <a:buClr>
                <a:schemeClr val="lt1"/>
              </a:buClr>
              <a:buSzPts val="1400"/>
              <a:buFont typeface="Bellota Text"/>
              <a:buNone/>
              <a:defRPr sz="1400" b="0" i="0" u="none" strike="noStrike" cap="none">
                <a:solidFill>
                  <a:schemeClr val="lt1"/>
                </a:solidFill>
                <a:latin typeface="Bellota Text"/>
                <a:ea typeface="Bellota Text"/>
                <a:cs typeface="Bellota Text"/>
                <a:sym typeface="Bellota Text"/>
              </a:defRPr>
            </a:lvl9pPr>
          </a:lstStyle>
          <a:p>
            <a:pPr marL="0" indent="0"/>
            <a:r>
              <a:rPr lang="en-US" sz="900" dirty="0">
                <a:solidFill>
                  <a:schemeClr val="tx1"/>
                </a:solidFill>
              </a:rPr>
              <a:t>(Trang et al., 2024)</a:t>
            </a:r>
          </a:p>
        </p:txBody>
      </p:sp>
    </p:spTree>
    <p:extLst>
      <p:ext uri="{BB962C8B-B14F-4D97-AF65-F5344CB8AC3E}">
        <p14:creationId xmlns:p14="http://schemas.microsoft.com/office/powerpoint/2010/main" val="21209615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153"/>
        <p:cNvGrpSpPr/>
        <p:nvPr/>
      </p:nvGrpSpPr>
      <p:grpSpPr>
        <a:xfrm>
          <a:off x="0" y="0"/>
          <a:ext cx="0" cy="0"/>
          <a:chOff x="0" y="0"/>
          <a:chExt cx="0" cy="0"/>
        </a:xfrm>
      </p:grpSpPr>
      <p:grpSp>
        <p:nvGrpSpPr>
          <p:cNvPr id="6157" name="Google Shape;6157;p42"/>
          <p:cNvGrpSpPr/>
          <p:nvPr/>
        </p:nvGrpSpPr>
        <p:grpSpPr>
          <a:xfrm>
            <a:off x="4446801" y="1222145"/>
            <a:ext cx="402254" cy="402230"/>
            <a:chOff x="-25134800" y="-6360725"/>
            <a:chExt cx="424050" cy="424025"/>
          </a:xfrm>
        </p:grpSpPr>
        <p:sp>
          <p:nvSpPr>
            <p:cNvPr id="6158" name="Google Shape;6158;p42"/>
            <p:cNvSpPr/>
            <p:nvPr/>
          </p:nvSpPr>
          <p:spPr>
            <a:xfrm>
              <a:off x="-24918975" y="-6360725"/>
              <a:ext cx="10650" cy="424025"/>
            </a:xfrm>
            <a:custGeom>
              <a:avLst/>
              <a:gdLst/>
              <a:ahLst/>
              <a:cxnLst/>
              <a:rect l="l" t="t" r="r" b="b"/>
              <a:pathLst>
                <a:path w="426" h="16961" extrusionOk="0">
                  <a:moveTo>
                    <a:pt x="274" y="0"/>
                  </a:moveTo>
                  <a:lnTo>
                    <a:pt x="0" y="8055"/>
                  </a:lnTo>
                  <a:lnTo>
                    <a:pt x="365" y="16961"/>
                  </a:lnTo>
                  <a:lnTo>
                    <a:pt x="426" y="7994"/>
                  </a:lnTo>
                  <a:lnTo>
                    <a:pt x="274" y="0"/>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9" name="Google Shape;6159;p42"/>
            <p:cNvSpPr/>
            <p:nvPr/>
          </p:nvSpPr>
          <p:spPr>
            <a:xfrm>
              <a:off x="-25134800" y="-6163925"/>
              <a:ext cx="424050" cy="11425"/>
            </a:xfrm>
            <a:custGeom>
              <a:avLst/>
              <a:gdLst/>
              <a:ahLst/>
              <a:cxnLst/>
              <a:rect l="l" t="t" r="r" b="b"/>
              <a:pathLst>
                <a:path w="16962" h="457" extrusionOk="0">
                  <a:moveTo>
                    <a:pt x="8907" y="1"/>
                  </a:moveTo>
                  <a:lnTo>
                    <a:pt x="1" y="396"/>
                  </a:lnTo>
                  <a:lnTo>
                    <a:pt x="8968" y="457"/>
                  </a:lnTo>
                  <a:lnTo>
                    <a:pt x="16962" y="274"/>
                  </a:lnTo>
                  <a:lnTo>
                    <a:pt x="8907" y="1"/>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0" name="Google Shape;6160;p42"/>
            <p:cNvSpPr/>
            <p:nvPr/>
          </p:nvSpPr>
          <p:spPr>
            <a:xfrm>
              <a:off x="-25032975" y="-6258150"/>
              <a:ext cx="228000" cy="211275"/>
            </a:xfrm>
            <a:custGeom>
              <a:avLst/>
              <a:gdLst/>
              <a:ahLst/>
              <a:cxnLst/>
              <a:rect l="l" t="t" r="r" b="b"/>
              <a:pathLst>
                <a:path w="9120" h="8451" extrusionOk="0">
                  <a:moveTo>
                    <a:pt x="9120" y="1"/>
                  </a:moveTo>
                  <a:lnTo>
                    <a:pt x="4652" y="3830"/>
                  </a:lnTo>
                  <a:lnTo>
                    <a:pt x="1" y="8451"/>
                  </a:lnTo>
                  <a:lnTo>
                    <a:pt x="4895" y="4043"/>
                  </a:lnTo>
                  <a:lnTo>
                    <a:pt x="9120" y="1"/>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1" name="Google Shape;6161;p42"/>
            <p:cNvSpPr/>
            <p:nvPr/>
          </p:nvSpPr>
          <p:spPr>
            <a:xfrm>
              <a:off x="-25026875" y="-6276375"/>
              <a:ext cx="211275" cy="227975"/>
            </a:xfrm>
            <a:custGeom>
              <a:avLst/>
              <a:gdLst/>
              <a:ahLst/>
              <a:cxnLst/>
              <a:rect l="l" t="t" r="r" b="b"/>
              <a:pathLst>
                <a:path w="8451" h="9119" extrusionOk="0">
                  <a:moveTo>
                    <a:pt x="0" y="0"/>
                  </a:moveTo>
                  <a:lnTo>
                    <a:pt x="4408" y="4863"/>
                  </a:lnTo>
                  <a:lnTo>
                    <a:pt x="8450" y="9119"/>
                  </a:lnTo>
                  <a:lnTo>
                    <a:pt x="4620" y="4620"/>
                  </a:lnTo>
                  <a:lnTo>
                    <a:pt x="0" y="0"/>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 name="Title 8">
            <a:extLst>
              <a:ext uri="{FF2B5EF4-FFF2-40B4-BE49-F238E27FC236}">
                <a16:creationId xmlns:a16="http://schemas.microsoft.com/office/drawing/2014/main" id="{09047196-1847-DE93-CDAA-C5EC8176D7BD}"/>
              </a:ext>
            </a:extLst>
          </p:cNvPr>
          <p:cNvSpPr>
            <a:spLocks noGrp="1"/>
          </p:cNvSpPr>
          <p:nvPr>
            <p:ph type="title"/>
          </p:nvPr>
        </p:nvSpPr>
        <p:spPr/>
        <p:txBody>
          <a:bodyPr/>
          <a:lstStyle/>
          <a:p>
            <a:r>
              <a:rPr lang="en" sz="2800" dirty="0"/>
              <a:t>Differences Between Identities</a:t>
            </a:r>
            <a:endParaRPr lang="en-US" dirty="0"/>
          </a:p>
        </p:txBody>
      </p:sp>
      <p:sp>
        <p:nvSpPr>
          <p:cNvPr id="6" name="Google Shape;550;p41">
            <a:extLst>
              <a:ext uri="{FF2B5EF4-FFF2-40B4-BE49-F238E27FC236}">
                <a16:creationId xmlns:a16="http://schemas.microsoft.com/office/drawing/2014/main" id="{F0E8AD74-2A66-AE12-F824-5AE356BCD50A}"/>
              </a:ext>
            </a:extLst>
          </p:cNvPr>
          <p:cNvSpPr txBox="1">
            <a:spLocks/>
          </p:cNvSpPr>
          <p:nvPr/>
        </p:nvSpPr>
        <p:spPr>
          <a:xfrm>
            <a:off x="663057" y="1166142"/>
            <a:ext cx="4555943" cy="376975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lt1"/>
              </a:buClr>
              <a:buSzPts val="1400"/>
              <a:buFont typeface="Bellota Text"/>
              <a:buNone/>
              <a:defRPr sz="1400" b="0" i="0" u="none" strike="noStrike" cap="none">
                <a:solidFill>
                  <a:schemeClr val="lt1"/>
                </a:solidFill>
                <a:latin typeface="Bellota Text"/>
                <a:ea typeface="Bellota Text"/>
                <a:cs typeface="Bellota Text"/>
                <a:sym typeface="Bellota Text"/>
              </a:defRPr>
            </a:lvl1pPr>
            <a:lvl2pPr marL="914400" marR="0" lvl="1" indent="-317500" algn="ctr" rtl="0">
              <a:lnSpc>
                <a:spcPct val="100000"/>
              </a:lnSpc>
              <a:spcBef>
                <a:spcPts val="0"/>
              </a:spcBef>
              <a:spcAft>
                <a:spcPts val="0"/>
              </a:spcAft>
              <a:buClr>
                <a:schemeClr val="lt1"/>
              </a:buClr>
              <a:buSzPts val="1400"/>
              <a:buFont typeface="Bellota Text"/>
              <a:buNone/>
              <a:defRPr sz="1400" b="0" i="0" u="none" strike="noStrike" cap="none">
                <a:solidFill>
                  <a:schemeClr val="lt1"/>
                </a:solidFill>
                <a:latin typeface="Bellota Text"/>
                <a:ea typeface="Bellota Text"/>
                <a:cs typeface="Bellota Text"/>
                <a:sym typeface="Bellota Text"/>
              </a:defRPr>
            </a:lvl2pPr>
            <a:lvl3pPr marL="1371600" marR="0" lvl="2" indent="-317500" algn="ctr" rtl="0">
              <a:lnSpc>
                <a:spcPct val="100000"/>
              </a:lnSpc>
              <a:spcBef>
                <a:spcPts val="0"/>
              </a:spcBef>
              <a:spcAft>
                <a:spcPts val="0"/>
              </a:spcAft>
              <a:buClr>
                <a:schemeClr val="lt1"/>
              </a:buClr>
              <a:buSzPts val="1400"/>
              <a:buFont typeface="Bellota Text"/>
              <a:buNone/>
              <a:defRPr sz="1400" b="0" i="0" u="none" strike="noStrike" cap="none">
                <a:solidFill>
                  <a:schemeClr val="lt1"/>
                </a:solidFill>
                <a:latin typeface="Bellota Text"/>
                <a:ea typeface="Bellota Text"/>
                <a:cs typeface="Bellota Text"/>
                <a:sym typeface="Bellota Text"/>
              </a:defRPr>
            </a:lvl3pPr>
            <a:lvl4pPr marL="1828800" marR="0" lvl="3" indent="-317500" algn="ctr" rtl="0">
              <a:lnSpc>
                <a:spcPct val="100000"/>
              </a:lnSpc>
              <a:spcBef>
                <a:spcPts val="0"/>
              </a:spcBef>
              <a:spcAft>
                <a:spcPts val="0"/>
              </a:spcAft>
              <a:buClr>
                <a:schemeClr val="lt1"/>
              </a:buClr>
              <a:buSzPts val="1400"/>
              <a:buFont typeface="Bellota Text"/>
              <a:buNone/>
              <a:defRPr sz="1400" b="0" i="0" u="none" strike="noStrike" cap="none">
                <a:solidFill>
                  <a:schemeClr val="lt1"/>
                </a:solidFill>
                <a:latin typeface="Bellota Text"/>
                <a:ea typeface="Bellota Text"/>
                <a:cs typeface="Bellota Text"/>
                <a:sym typeface="Bellota Text"/>
              </a:defRPr>
            </a:lvl4pPr>
            <a:lvl5pPr marL="2286000" marR="0" lvl="4" indent="-317500" algn="ctr" rtl="0">
              <a:lnSpc>
                <a:spcPct val="100000"/>
              </a:lnSpc>
              <a:spcBef>
                <a:spcPts val="0"/>
              </a:spcBef>
              <a:spcAft>
                <a:spcPts val="0"/>
              </a:spcAft>
              <a:buClr>
                <a:schemeClr val="lt1"/>
              </a:buClr>
              <a:buSzPts val="1400"/>
              <a:buFont typeface="Bellota Text"/>
              <a:buNone/>
              <a:defRPr sz="1400" b="0" i="0" u="none" strike="noStrike" cap="none">
                <a:solidFill>
                  <a:schemeClr val="lt1"/>
                </a:solidFill>
                <a:latin typeface="Bellota Text"/>
                <a:ea typeface="Bellota Text"/>
                <a:cs typeface="Bellota Text"/>
                <a:sym typeface="Bellota Text"/>
              </a:defRPr>
            </a:lvl5pPr>
            <a:lvl6pPr marL="2743200" marR="0" lvl="5" indent="-317500" algn="ctr" rtl="0">
              <a:lnSpc>
                <a:spcPct val="100000"/>
              </a:lnSpc>
              <a:spcBef>
                <a:spcPts val="0"/>
              </a:spcBef>
              <a:spcAft>
                <a:spcPts val="0"/>
              </a:spcAft>
              <a:buClr>
                <a:schemeClr val="lt1"/>
              </a:buClr>
              <a:buSzPts val="1400"/>
              <a:buFont typeface="Bellota Text"/>
              <a:buNone/>
              <a:defRPr sz="1400" b="0" i="0" u="none" strike="noStrike" cap="none">
                <a:solidFill>
                  <a:schemeClr val="lt1"/>
                </a:solidFill>
                <a:latin typeface="Bellota Text"/>
                <a:ea typeface="Bellota Text"/>
                <a:cs typeface="Bellota Text"/>
                <a:sym typeface="Bellota Text"/>
              </a:defRPr>
            </a:lvl6pPr>
            <a:lvl7pPr marL="3200400" marR="0" lvl="6" indent="-317500" algn="ctr" rtl="0">
              <a:lnSpc>
                <a:spcPct val="100000"/>
              </a:lnSpc>
              <a:spcBef>
                <a:spcPts val="0"/>
              </a:spcBef>
              <a:spcAft>
                <a:spcPts val="0"/>
              </a:spcAft>
              <a:buClr>
                <a:schemeClr val="lt1"/>
              </a:buClr>
              <a:buSzPts val="1400"/>
              <a:buFont typeface="Bellota Text"/>
              <a:buNone/>
              <a:defRPr sz="1400" b="0" i="0" u="none" strike="noStrike" cap="none">
                <a:solidFill>
                  <a:schemeClr val="lt1"/>
                </a:solidFill>
                <a:latin typeface="Bellota Text"/>
                <a:ea typeface="Bellota Text"/>
                <a:cs typeface="Bellota Text"/>
                <a:sym typeface="Bellota Text"/>
              </a:defRPr>
            </a:lvl7pPr>
            <a:lvl8pPr marL="3657600" marR="0" lvl="7" indent="-317500" algn="ctr" rtl="0">
              <a:lnSpc>
                <a:spcPct val="100000"/>
              </a:lnSpc>
              <a:spcBef>
                <a:spcPts val="0"/>
              </a:spcBef>
              <a:spcAft>
                <a:spcPts val="0"/>
              </a:spcAft>
              <a:buClr>
                <a:schemeClr val="lt1"/>
              </a:buClr>
              <a:buSzPts val="1400"/>
              <a:buFont typeface="Bellota Text"/>
              <a:buNone/>
              <a:defRPr sz="1400" b="0" i="0" u="none" strike="noStrike" cap="none">
                <a:solidFill>
                  <a:schemeClr val="lt1"/>
                </a:solidFill>
                <a:latin typeface="Bellota Text"/>
                <a:ea typeface="Bellota Text"/>
                <a:cs typeface="Bellota Text"/>
                <a:sym typeface="Bellota Text"/>
              </a:defRPr>
            </a:lvl8pPr>
            <a:lvl9pPr marL="4114800" marR="0" lvl="8" indent="-317500" algn="ctr" rtl="0">
              <a:lnSpc>
                <a:spcPct val="100000"/>
              </a:lnSpc>
              <a:spcBef>
                <a:spcPts val="0"/>
              </a:spcBef>
              <a:spcAft>
                <a:spcPts val="0"/>
              </a:spcAft>
              <a:buClr>
                <a:schemeClr val="lt1"/>
              </a:buClr>
              <a:buSzPts val="1400"/>
              <a:buFont typeface="Bellota Text"/>
              <a:buNone/>
              <a:defRPr sz="1400" b="0" i="0" u="none" strike="noStrike" cap="none">
                <a:solidFill>
                  <a:schemeClr val="lt1"/>
                </a:solidFill>
                <a:latin typeface="Bellota Text"/>
                <a:ea typeface="Bellota Text"/>
                <a:cs typeface="Bellota Text"/>
                <a:sym typeface="Bellota Text"/>
              </a:defRPr>
            </a:lvl9pPr>
          </a:lstStyle>
          <a:p>
            <a:pPr marL="285750" indent="-285750">
              <a:buFont typeface="Arial" panose="020B0604020202020204" pitchFamily="34" charset="0"/>
              <a:buChar char="•"/>
            </a:pPr>
            <a:r>
              <a:rPr lang="en-US" dirty="0">
                <a:solidFill>
                  <a:schemeClr val="tx1"/>
                </a:solidFill>
              </a:rPr>
              <a:t>Trang et al. (2024) showed statistically significant differences between demographic groups:</a:t>
            </a:r>
          </a:p>
          <a:p>
            <a:pPr marL="285750" indent="-285750">
              <a:buFont typeface="Arial" panose="020B0604020202020204" pitchFamily="34" charset="0"/>
              <a:buChar char="•"/>
            </a:pPr>
            <a:endParaRPr lang="en-US" dirty="0">
              <a:solidFill>
                <a:schemeClr val="tx1"/>
              </a:solidFill>
            </a:endParaRPr>
          </a:p>
          <a:p>
            <a:pPr marL="285750" indent="-285750">
              <a:buFont typeface="Arial" panose="020B0604020202020204" pitchFamily="34" charset="0"/>
              <a:buChar char="•"/>
            </a:pPr>
            <a:r>
              <a:rPr lang="en-US" dirty="0">
                <a:solidFill>
                  <a:schemeClr val="tx1"/>
                </a:solidFill>
              </a:rPr>
              <a:t>Female participants experience greater severe stress and anxiety symptoms than male participants.</a:t>
            </a:r>
          </a:p>
          <a:p>
            <a:pPr marL="285750" indent="-285750">
              <a:buFont typeface="Arial" panose="020B0604020202020204" pitchFamily="34" charset="0"/>
              <a:buChar char="•"/>
            </a:pPr>
            <a:endParaRPr lang="en-US" dirty="0">
              <a:solidFill>
                <a:schemeClr val="tx1"/>
              </a:solidFill>
            </a:endParaRPr>
          </a:p>
          <a:p>
            <a:pPr marL="285750" indent="-285750">
              <a:buFont typeface="Arial" panose="020B0604020202020204" pitchFamily="34" charset="0"/>
              <a:buChar char="•"/>
            </a:pPr>
            <a:r>
              <a:rPr lang="en-US" dirty="0">
                <a:solidFill>
                  <a:schemeClr val="tx1"/>
                </a:solidFill>
              </a:rPr>
              <a:t>People of color participants experience greater anxiety symptoms than White participants.</a:t>
            </a:r>
          </a:p>
          <a:p>
            <a:pPr marL="285750" indent="-285750">
              <a:buFont typeface="Arial" panose="020B0604020202020204" pitchFamily="34" charset="0"/>
              <a:buChar char="•"/>
            </a:pPr>
            <a:endParaRPr lang="en-US" dirty="0">
              <a:solidFill>
                <a:schemeClr val="tx1"/>
              </a:solidFill>
            </a:endParaRPr>
          </a:p>
          <a:p>
            <a:pPr marL="285750" indent="-285750">
              <a:buFont typeface="Arial" panose="020B0604020202020204" pitchFamily="34" charset="0"/>
              <a:buChar char="•"/>
            </a:pPr>
            <a:r>
              <a:rPr lang="en-US" dirty="0">
                <a:solidFill>
                  <a:schemeClr val="tx1"/>
                </a:solidFill>
              </a:rPr>
              <a:t>LGBTQ+ participants experience greater anxiety, depressive, and stress symptoms than non-LGBTQ+ participants. </a:t>
            </a:r>
          </a:p>
          <a:p>
            <a:pPr marL="285750" indent="-285750">
              <a:buFont typeface="Arial" panose="020B0604020202020204" pitchFamily="34" charset="0"/>
              <a:buChar char="•"/>
            </a:pPr>
            <a:endParaRPr lang="en-US" dirty="0">
              <a:solidFill>
                <a:schemeClr val="tx1"/>
              </a:solidFill>
            </a:endParaRPr>
          </a:p>
          <a:p>
            <a:pPr marL="285750" indent="-285750">
              <a:buFont typeface="Arial" panose="020B0604020202020204" pitchFamily="34" charset="0"/>
              <a:buChar char="•"/>
            </a:pPr>
            <a:r>
              <a:rPr lang="en-US" dirty="0">
                <a:solidFill>
                  <a:schemeClr val="tx1"/>
                </a:solidFill>
              </a:rPr>
              <a:t>Marginalized populations experience greater severities in mental health symptoms than the dominant groups.</a:t>
            </a:r>
          </a:p>
        </p:txBody>
      </p:sp>
      <p:pic>
        <p:nvPicPr>
          <p:cNvPr id="2" name="Picture 2" descr="Puppy cute White Swiss Shepherd dog portrait on meadow">
            <a:extLst>
              <a:ext uri="{FF2B5EF4-FFF2-40B4-BE49-F238E27FC236}">
                <a16:creationId xmlns:a16="http://schemas.microsoft.com/office/drawing/2014/main" id="{35C9109B-92E1-6DB3-E909-5F97397484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9635" y="1940766"/>
            <a:ext cx="3772793" cy="25151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47512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153"/>
        <p:cNvGrpSpPr/>
        <p:nvPr/>
      </p:nvGrpSpPr>
      <p:grpSpPr>
        <a:xfrm>
          <a:off x="0" y="0"/>
          <a:ext cx="0" cy="0"/>
          <a:chOff x="0" y="0"/>
          <a:chExt cx="0" cy="0"/>
        </a:xfrm>
      </p:grpSpPr>
      <p:grpSp>
        <p:nvGrpSpPr>
          <p:cNvPr id="6157" name="Google Shape;6157;p42"/>
          <p:cNvGrpSpPr/>
          <p:nvPr/>
        </p:nvGrpSpPr>
        <p:grpSpPr>
          <a:xfrm>
            <a:off x="4446801" y="1222145"/>
            <a:ext cx="402254" cy="402230"/>
            <a:chOff x="-25134800" y="-6360725"/>
            <a:chExt cx="424050" cy="424025"/>
          </a:xfrm>
        </p:grpSpPr>
        <p:sp>
          <p:nvSpPr>
            <p:cNvPr id="6158" name="Google Shape;6158;p42"/>
            <p:cNvSpPr/>
            <p:nvPr/>
          </p:nvSpPr>
          <p:spPr>
            <a:xfrm>
              <a:off x="-24918975" y="-6360725"/>
              <a:ext cx="10650" cy="424025"/>
            </a:xfrm>
            <a:custGeom>
              <a:avLst/>
              <a:gdLst/>
              <a:ahLst/>
              <a:cxnLst/>
              <a:rect l="l" t="t" r="r" b="b"/>
              <a:pathLst>
                <a:path w="426" h="16961" extrusionOk="0">
                  <a:moveTo>
                    <a:pt x="274" y="0"/>
                  </a:moveTo>
                  <a:lnTo>
                    <a:pt x="0" y="8055"/>
                  </a:lnTo>
                  <a:lnTo>
                    <a:pt x="365" y="16961"/>
                  </a:lnTo>
                  <a:lnTo>
                    <a:pt x="426" y="7994"/>
                  </a:lnTo>
                  <a:lnTo>
                    <a:pt x="274" y="0"/>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9" name="Google Shape;6159;p42"/>
            <p:cNvSpPr/>
            <p:nvPr/>
          </p:nvSpPr>
          <p:spPr>
            <a:xfrm>
              <a:off x="-25134800" y="-6163925"/>
              <a:ext cx="424050" cy="11425"/>
            </a:xfrm>
            <a:custGeom>
              <a:avLst/>
              <a:gdLst/>
              <a:ahLst/>
              <a:cxnLst/>
              <a:rect l="l" t="t" r="r" b="b"/>
              <a:pathLst>
                <a:path w="16962" h="457" extrusionOk="0">
                  <a:moveTo>
                    <a:pt x="8907" y="1"/>
                  </a:moveTo>
                  <a:lnTo>
                    <a:pt x="1" y="396"/>
                  </a:lnTo>
                  <a:lnTo>
                    <a:pt x="8968" y="457"/>
                  </a:lnTo>
                  <a:lnTo>
                    <a:pt x="16962" y="274"/>
                  </a:lnTo>
                  <a:lnTo>
                    <a:pt x="8907" y="1"/>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0" name="Google Shape;6160;p42"/>
            <p:cNvSpPr/>
            <p:nvPr/>
          </p:nvSpPr>
          <p:spPr>
            <a:xfrm>
              <a:off x="-25032975" y="-6258150"/>
              <a:ext cx="228000" cy="211275"/>
            </a:xfrm>
            <a:custGeom>
              <a:avLst/>
              <a:gdLst/>
              <a:ahLst/>
              <a:cxnLst/>
              <a:rect l="l" t="t" r="r" b="b"/>
              <a:pathLst>
                <a:path w="9120" h="8451" extrusionOk="0">
                  <a:moveTo>
                    <a:pt x="9120" y="1"/>
                  </a:moveTo>
                  <a:lnTo>
                    <a:pt x="4652" y="3830"/>
                  </a:lnTo>
                  <a:lnTo>
                    <a:pt x="1" y="8451"/>
                  </a:lnTo>
                  <a:lnTo>
                    <a:pt x="4895" y="4043"/>
                  </a:lnTo>
                  <a:lnTo>
                    <a:pt x="9120" y="1"/>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1" name="Google Shape;6161;p42"/>
            <p:cNvSpPr/>
            <p:nvPr/>
          </p:nvSpPr>
          <p:spPr>
            <a:xfrm>
              <a:off x="-25026875" y="-6276375"/>
              <a:ext cx="211275" cy="227975"/>
            </a:xfrm>
            <a:custGeom>
              <a:avLst/>
              <a:gdLst/>
              <a:ahLst/>
              <a:cxnLst/>
              <a:rect l="l" t="t" r="r" b="b"/>
              <a:pathLst>
                <a:path w="8451" h="9119" extrusionOk="0">
                  <a:moveTo>
                    <a:pt x="0" y="0"/>
                  </a:moveTo>
                  <a:lnTo>
                    <a:pt x="4408" y="4863"/>
                  </a:lnTo>
                  <a:lnTo>
                    <a:pt x="8450" y="9119"/>
                  </a:lnTo>
                  <a:lnTo>
                    <a:pt x="4620" y="4620"/>
                  </a:lnTo>
                  <a:lnTo>
                    <a:pt x="0" y="0"/>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 name="Title 8">
            <a:extLst>
              <a:ext uri="{FF2B5EF4-FFF2-40B4-BE49-F238E27FC236}">
                <a16:creationId xmlns:a16="http://schemas.microsoft.com/office/drawing/2014/main" id="{09047196-1847-DE93-CDAA-C5EC8176D7BD}"/>
              </a:ext>
            </a:extLst>
          </p:cNvPr>
          <p:cNvSpPr>
            <a:spLocks noGrp="1"/>
          </p:cNvSpPr>
          <p:nvPr>
            <p:ph type="title"/>
          </p:nvPr>
        </p:nvSpPr>
        <p:spPr/>
        <p:txBody>
          <a:bodyPr/>
          <a:lstStyle/>
          <a:p>
            <a:r>
              <a:rPr lang="en" sz="2800" dirty="0"/>
              <a:t>Mental Health is a DEI issue</a:t>
            </a:r>
            <a:endParaRPr lang="en-US" dirty="0"/>
          </a:p>
        </p:txBody>
      </p:sp>
      <p:sp>
        <p:nvSpPr>
          <p:cNvPr id="6" name="Google Shape;550;p41">
            <a:extLst>
              <a:ext uri="{FF2B5EF4-FFF2-40B4-BE49-F238E27FC236}">
                <a16:creationId xmlns:a16="http://schemas.microsoft.com/office/drawing/2014/main" id="{F0E8AD74-2A66-AE12-F824-5AE356BCD50A}"/>
              </a:ext>
            </a:extLst>
          </p:cNvPr>
          <p:cNvSpPr txBox="1">
            <a:spLocks/>
          </p:cNvSpPr>
          <p:nvPr/>
        </p:nvSpPr>
        <p:spPr>
          <a:xfrm>
            <a:off x="663057" y="1166142"/>
            <a:ext cx="4555943" cy="331764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lt1"/>
              </a:buClr>
              <a:buSzPts val="1400"/>
              <a:buFont typeface="Bellota Text"/>
              <a:buNone/>
              <a:defRPr sz="1400" b="0" i="0" u="none" strike="noStrike" cap="none">
                <a:solidFill>
                  <a:schemeClr val="lt1"/>
                </a:solidFill>
                <a:latin typeface="Bellota Text"/>
                <a:ea typeface="Bellota Text"/>
                <a:cs typeface="Bellota Text"/>
                <a:sym typeface="Bellota Text"/>
              </a:defRPr>
            </a:lvl1pPr>
            <a:lvl2pPr marL="914400" marR="0" lvl="1" indent="-317500" algn="ctr" rtl="0">
              <a:lnSpc>
                <a:spcPct val="100000"/>
              </a:lnSpc>
              <a:spcBef>
                <a:spcPts val="0"/>
              </a:spcBef>
              <a:spcAft>
                <a:spcPts val="0"/>
              </a:spcAft>
              <a:buClr>
                <a:schemeClr val="lt1"/>
              </a:buClr>
              <a:buSzPts val="1400"/>
              <a:buFont typeface="Bellota Text"/>
              <a:buNone/>
              <a:defRPr sz="1400" b="0" i="0" u="none" strike="noStrike" cap="none">
                <a:solidFill>
                  <a:schemeClr val="lt1"/>
                </a:solidFill>
                <a:latin typeface="Bellota Text"/>
                <a:ea typeface="Bellota Text"/>
                <a:cs typeface="Bellota Text"/>
                <a:sym typeface="Bellota Text"/>
              </a:defRPr>
            </a:lvl2pPr>
            <a:lvl3pPr marL="1371600" marR="0" lvl="2" indent="-317500" algn="ctr" rtl="0">
              <a:lnSpc>
                <a:spcPct val="100000"/>
              </a:lnSpc>
              <a:spcBef>
                <a:spcPts val="0"/>
              </a:spcBef>
              <a:spcAft>
                <a:spcPts val="0"/>
              </a:spcAft>
              <a:buClr>
                <a:schemeClr val="lt1"/>
              </a:buClr>
              <a:buSzPts val="1400"/>
              <a:buFont typeface="Bellota Text"/>
              <a:buNone/>
              <a:defRPr sz="1400" b="0" i="0" u="none" strike="noStrike" cap="none">
                <a:solidFill>
                  <a:schemeClr val="lt1"/>
                </a:solidFill>
                <a:latin typeface="Bellota Text"/>
                <a:ea typeface="Bellota Text"/>
                <a:cs typeface="Bellota Text"/>
                <a:sym typeface="Bellota Text"/>
              </a:defRPr>
            </a:lvl3pPr>
            <a:lvl4pPr marL="1828800" marR="0" lvl="3" indent="-317500" algn="ctr" rtl="0">
              <a:lnSpc>
                <a:spcPct val="100000"/>
              </a:lnSpc>
              <a:spcBef>
                <a:spcPts val="0"/>
              </a:spcBef>
              <a:spcAft>
                <a:spcPts val="0"/>
              </a:spcAft>
              <a:buClr>
                <a:schemeClr val="lt1"/>
              </a:buClr>
              <a:buSzPts val="1400"/>
              <a:buFont typeface="Bellota Text"/>
              <a:buNone/>
              <a:defRPr sz="1400" b="0" i="0" u="none" strike="noStrike" cap="none">
                <a:solidFill>
                  <a:schemeClr val="lt1"/>
                </a:solidFill>
                <a:latin typeface="Bellota Text"/>
                <a:ea typeface="Bellota Text"/>
                <a:cs typeface="Bellota Text"/>
                <a:sym typeface="Bellota Text"/>
              </a:defRPr>
            </a:lvl4pPr>
            <a:lvl5pPr marL="2286000" marR="0" lvl="4" indent="-317500" algn="ctr" rtl="0">
              <a:lnSpc>
                <a:spcPct val="100000"/>
              </a:lnSpc>
              <a:spcBef>
                <a:spcPts val="0"/>
              </a:spcBef>
              <a:spcAft>
                <a:spcPts val="0"/>
              </a:spcAft>
              <a:buClr>
                <a:schemeClr val="lt1"/>
              </a:buClr>
              <a:buSzPts val="1400"/>
              <a:buFont typeface="Bellota Text"/>
              <a:buNone/>
              <a:defRPr sz="1400" b="0" i="0" u="none" strike="noStrike" cap="none">
                <a:solidFill>
                  <a:schemeClr val="lt1"/>
                </a:solidFill>
                <a:latin typeface="Bellota Text"/>
                <a:ea typeface="Bellota Text"/>
                <a:cs typeface="Bellota Text"/>
                <a:sym typeface="Bellota Text"/>
              </a:defRPr>
            </a:lvl5pPr>
            <a:lvl6pPr marL="2743200" marR="0" lvl="5" indent="-317500" algn="ctr" rtl="0">
              <a:lnSpc>
                <a:spcPct val="100000"/>
              </a:lnSpc>
              <a:spcBef>
                <a:spcPts val="0"/>
              </a:spcBef>
              <a:spcAft>
                <a:spcPts val="0"/>
              </a:spcAft>
              <a:buClr>
                <a:schemeClr val="lt1"/>
              </a:buClr>
              <a:buSzPts val="1400"/>
              <a:buFont typeface="Bellota Text"/>
              <a:buNone/>
              <a:defRPr sz="1400" b="0" i="0" u="none" strike="noStrike" cap="none">
                <a:solidFill>
                  <a:schemeClr val="lt1"/>
                </a:solidFill>
                <a:latin typeface="Bellota Text"/>
                <a:ea typeface="Bellota Text"/>
                <a:cs typeface="Bellota Text"/>
                <a:sym typeface="Bellota Text"/>
              </a:defRPr>
            </a:lvl6pPr>
            <a:lvl7pPr marL="3200400" marR="0" lvl="6" indent="-317500" algn="ctr" rtl="0">
              <a:lnSpc>
                <a:spcPct val="100000"/>
              </a:lnSpc>
              <a:spcBef>
                <a:spcPts val="0"/>
              </a:spcBef>
              <a:spcAft>
                <a:spcPts val="0"/>
              </a:spcAft>
              <a:buClr>
                <a:schemeClr val="lt1"/>
              </a:buClr>
              <a:buSzPts val="1400"/>
              <a:buFont typeface="Bellota Text"/>
              <a:buNone/>
              <a:defRPr sz="1400" b="0" i="0" u="none" strike="noStrike" cap="none">
                <a:solidFill>
                  <a:schemeClr val="lt1"/>
                </a:solidFill>
                <a:latin typeface="Bellota Text"/>
                <a:ea typeface="Bellota Text"/>
                <a:cs typeface="Bellota Text"/>
                <a:sym typeface="Bellota Text"/>
              </a:defRPr>
            </a:lvl7pPr>
            <a:lvl8pPr marL="3657600" marR="0" lvl="7" indent="-317500" algn="ctr" rtl="0">
              <a:lnSpc>
                <a:spcPct val="100000"/>
              </a:lnSpc>
              <a:spcBef>
                <a:spcPts val="0"/>
              </a:spcBef>
              <a:spcAft>
                <a:spcPts val="0"/>
              </a:spcAft>
              <a:buClr>
                <a:schemeClr val="lt1"/>
              </a:buClr>
              <a:buSzPts val="1400"/>
              <a:buFont typeface="Bellota Text"/>
              <a:buNone/>
              <a:defRPr sz="1400" b="0" i="0" u="none" strike="noStrike" cap="none">
                <a:solidFill>
                  <a:schemeClr val="lt1"/>
                </a:solidFill>
                <a:latin typeface="Bellota Text"/>
                <a:ea typeface="Bellota Text"/>
                <a:cs typeface="Bellota Text"/>
                <a:sym typeface="Bellota Text"/>
              </a:defRPr>
            </a:lvl8pPr>
            <a:lvl9pPr marL="4114800" marR="0" lvl="8" indent="-317500" algn="ctr" rtl="0">
              <a:lnSpc>
                <a:spcPct val="100000"/>
              </a:lnSpc>
              <a:spcBef>
                <a:spcPts val="0"/>
              </a:spcBef>
              <a:spcAft>
                <a:spcPts val="0"/>
              </a:spcAft>
              <a:buClr>
                <a:schemeClr val="lt1"/>
              </a:buClr>
              <a:buSzPts val="1400"/>
              <a:buFont typeface="Bellota Text"/>
              <a:buNone/>
              <a:defRPr sz="1400" b="0" i="0" u="none" strike="noStrike" cap="none">
                <a:solidFill>
                  <a:schemeClr val="lt1"/>
                </a:solidFill>
                <a:latin typeface="Bellota Text"/>
                <a:ea typeface="Bellota Text"/>
                <a:cs typeface="Bellota Text"/>
                <a:sym typeface="Bellota Text"/>
              </a:defRPr>
            </a:lvl9pPr>
          </a:lstStyle>
          <a:p>
            <a:pPr marL="285750" indent="-285750">
              <a:buFont typeface="Arial" panose="020B0604020202020204" pitchFamily="34" charset="0"/>
              <a:buChar char="•"/>
            </a:pPr>
            <a:r>
              <a:rPr lang="en-US" sz="1800" dirty="0">
                <a:solidFill>
                  <a:schemeClr val="tx1"/>
                </a:solidFill>
              </a:rPr>
              <a:t>It is possible that a portion of symptoms are a product of the greater societal and cultural issues.</a:t>
            </a:r>
          </a:p>
          <a:p>
            <a:pPr marL="285750" indent="-285750">
              <a:buFont typeface="Arial" panose="020B0604020202020204" pitchFamily="34" charset="0"/>
              <a:buChar char="•"/>
            </a:pPr>
            <a:endParaRPr lang="en-US" sz="1800" dirty="0">
              <a:solidFill>
                <a:schemeClr val="tx1"/>
              </a:solidFill>
            </a:endParaRPr>
          </a:p>
          <a:p>
            <a:pPr marL="285750" indent="-285750">
              <a:buFont typeface="Arial" panose="020B0604020202020204" pitchFamily="34" charset="0"/>
              <a:buChar char="•"/>
            </a:pPr>
            <a:r>
              <a:rPr lang="en-US" sz="1800" dirty="0">
                <a:solidFill>
                  <a:schemeClr val="tx1"/>
                </a:solidFill>
              </a:rPr>
              <a:t>We still need to care about mental health because academia can lessen the mental burden on marginalized groups.</a:t>
            </a:r>
          </a:p>
          <a:p>
            <a:pPr marL="285750" indent="-285750">
              <a:buFont typeface="Arial" panose="020B0604020202020204" pitchFamily="34" charset="0"/>
              <a:buChar char="•"/>
            </a:pPr>
            <a:endParaRPr lang="en-US" sz="1800" dirty="0">
              <a:solidFill>
                <a:schemeClr val="tx1"/>
              </a:solidFill>
            </a:endParaRPr>
          </a:p>
          <a:p>
            <a:pPr marL="285750" indent="-285750">
              <a:buFont typeface="Arial" panose="020B0604020202020204" pitchFamily="34" charset="0"/>
              <a:buChar char="•"/>
            </a:pPr>
            <a:r>
              <a:rPr lang="en-US" sz="1800" dirty="0">
                <a:solidFill>
                  <a:schemeClr val="tx1"/>
                </a:solidFill>
              </a:rPr>
              <a:t>Working in planetary could also be a protective factor that lessen the impact of greater societal and cultural issues.</a:t>
            </a:r>
          </a:p>
        </p:txBody>
      </p:sp>
      <p:pic>
        <p:nvPicPr>
          <p:cNvPr id="2" name="Picture 2" descr="Pembroke Welsh Corgi puppy and kitten together">
            <a:extLst>
              <a:ext uri="{FF2B5EF4-FFF2-40B4-BE49-F238E27FC236}">
                <a16:creationId xmlns:a16="http://schemas.microsoft.com/office/drawing/2014/main" id="{F16D831D-0FD4-DC11-1AEF-265694D36F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9740" y="1518416"/>
            <a:ext cx="4029595" cy="2747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88642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153"/>
        <p:cNvGrpSpPr/>
        <p:nvPr/>
      </p:nvGrpSpPr>
      <p:grpSpPr>
        <a:xfrm>
          <a:off x="0" y="0"/>
          <a:ext cx="0" cy="0"/>
          <a:chOff x="0" y="0"/>
          <a:chExt cx="0" cy="0"/>
        </a:xfrm>
      </p:grpSpPr>
      <p:grpSp>
        <p:nvGrpSpPr>
          <p:cNvPr id="6157" name="Google Shape;6157;p42"/>
          <p:cNvGrpSpPr/>
          <p:nvPr/>
        </p:nvGrpSpPr>
        <p:grpSpPr>
          <a:xfrm>
            <a:off x="4446801" y="1222145"/>
            <a:ext cx="402254" cy="402230"/>
            <a:chOff x="-25134800" y="-6360725"/>
            <a:chExt cx="424050" cy="424025"/>
          </a:xfrm>
        </p:grpSpPr>
        <p:sp>
          <p:nvSpPr>
            <p:cNvPr id="6158" name="Google Shape;6158;p42"/>
            <p:cNvSpPr/>
            <p:nvPr/>
          </p:nvSpPr>
          <p:spPr>
            <a:xfrm>
              <a:off x="-24918975" y="-6360725"/>
              <a:ext cx="10650" cy="424025"/>
            </a:xfrm>
            <a:custGeom>
              <a:avLst/>
              <a:gdLst/>
              <a:ahLst/>
              <a:cxnLst/>
              <a:rect l="l" t="t" r="r" b="b"/>
              <a:pathLst>
                <a:path w="426" h="16961" extrusionOk="0">
                  <a:moveTo>
                    <a:pt x="274" y="0"/>
                  </a:moveTo>
                  <a:lnTo>
                    <a:pt x="0" y="8055"/>
                  </a:lnTo>
                  <a:lnTo>
                    <a:pt x="365" y="16961"/>
                  </a:lnTo>
                  <a:lnTo>
                    <a:pt x="426" y="7994"/>
                  </a:lnTo>
                  <a:lnTo>
                    <a:pt x="274" y="0"/>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9" name="Google Shape;6159;p42"/>
            <p:cNvSpPr/>
            <p:nvPr/>
          </p:nvSpPr>
          <p:spPr>
            <a:xfrm>
              <a:off x="-25134800" y="-6163925"/>
              <a:ext cx="424050" cy="11425"/>
            </a:xfrm>
            <a:custGeom>
              <a:avLst/>
              <a:gdLst/>
              <a:ahLst/>
              <a:cxnLst/>
              <a:rect l="l" t="t" r="r" b="b"/>
              <a:pathLst>
                <a:path w="16962" h="457" extrusionOk="0">
                  <a:moveTo>
                    <a:pt x="8907" y="1"/>
                  </a:moveTo>
                  <a:lnTo>
                    <a:pt x="1" y="396"/>
                  </a:lnTo>
                  <a:lnTo>
                    <a:pt x="8968" y="457"/>
                  </a:lnTo>
                  <a:lnTo>
                    <a:pt x="16962" y="274"/>
                  </a:lnTo>
                  <a:lnTo>
                    <a:pt x="8907" y="1"/>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0" name="Google Shape;6160;p42"/>
            <p:cNvSpPr/>
            <p:nvPr/>
          </p:nvSpPr>
          <p:spPr>
            <a:xfrm>
              <a:off x="-25032975" y="-6258150"/>
              <a:ext cx="228000" cy="211275"/>
            </a:xfrm>
            <a:custGeom>
              <a:avLst/>
              <a:gdLst/>
              <a:ahLst/>
              <a:cxnLst/>
              <a:rect l="l" t="t" r="r" b="b"/>
              <a:pathLst>
                <a:path w="9120" h="8451" extrusionOk="0">
                  <a:moveTo>
                    <a:pt x="9120" y="1"/>
                  </a:moveTo>
                  <a:lnTo>
                    <a:pt x="4652" y="3830"/>
                  </a:lnTo>
                  <a:lnTo>
                    <a:pt x="1" y="8451"/>
                  </a:lnTo>
                  <a:lnTo>
                    <a:pt x="4895" y="4043"/>
                  </a:lnTo>
                  <a:lnTo>
                    <a:pt x="9120" y="1"/>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1" name="Google Shape;6161;p42"/>
            <p:cNvSpPr/>
            <p:nvPr/>
          </p:nvSpPr>
          <p:spPr>
            <a:xfrm>
              <a:off x="-25026875" y="-6276375"/>
              <a:ext cx="211275" cy="227975"/>
            </a:xfrm>
            <a:custGeom>
              <a:avLst/>
              <a:gdLst/>
              <a:ahLst/>
              <a:cxnLst/>
              <a:rect l="l" t="t" r="r" b="b"/>
              <a:pathLst>
                <a:path w="8451" h="9119" extrusionOk="0">
                  <a:moveTo>
                    <a:pt x="0" y="0"/>
                  </a:moveTo>
                  <a:lnTo>
                    <a:pt x="4408" y="4863"/>
                  </a:lnTo>
                  <a:lnTo>
                    <a:pt x="8450" y="9119"/>
                  </a:lnTo>
                  <a:lnTo>
                    <a:pt x="4620" y="4620"/>
                  </a:lnTo>
                  <a:lnTo>
                    <a:pt x="0" y="0"/>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Title 4">
            <a:extLst>
              <a:ext uri="{FF2B5EF4-FFF2-40B4-BE49-F238E27FC236}">
                <a16:creationId xmlns:a16="http://schemas.microsoft.com/office/drawing/2014/main" id="{6342FDBD-0729-6743-81E4-47B301F226EE}"/>
              </a:ext>
            </a:extLst>
          </p:cNvPr>
          <p:cNvSpPr>
            <a:spLocks noGrp="1"/>
          </p:cNvSpPr>
          <p:nvPr>
            <p:ph type="title"/>
          </p:nvPr>
        </p:nvSpPr>
        <p:spPr/>
        <p:txBody>
          <a:bodyPr/>
          <a:lstStyle/>
          <a:p>
            <a:r>
              <a:rPr lang="en-US" sz="2400" dirty="0"/>
              <a:t>Comparison between Mission Participants and Non-Participants</a:t>
            </a:r>
            <a:br>
              <a:rPr lang="en-US" sz="2400" dirty="0"/>
            </a:br>
            <a:endParaRPr lang="en-US" sz="2400" dirty="0"/>
          </a:p>
        </p:txBody>
      </p:sp>
      <p:graphicFrame>
        <p:nvGraphicFramePr>
          <p:cNvPr id="7" name="Chart 6">
            <a:extLst>
              <a:ext uri="{FF2B5EF4-FFF2-40B4-BE49-F238E27FC236}">
                <a16:creationId xmlns:a16="http://schemas.microsoft.com/office/drawing/2014/main" id="{F1FACF71-DD2C-DEAB-274B-9A5E46BB1E51}"/>
              </a:ext>
            </a:extLst>
          </p:cNvPr>
          <p:cNvGraphicFramePr>
            <a:graphicFrameLocks/>
          </p:cNvGraphicFramePr>
          <p:nvPr/>
        </p:nvGraphicFramePr>
        <p:xfrm>
          <a:off x="1210235" y="1451673"/>
          <a:ext cx="6723529" cy="3517763"/>
        </p:xfrm>
        <a:graphic>
          <a:graphicData uri="http://schemas.openxmlformats.org/drawingml/2006/chart">
            <c:chart xmlns:c="http://schemas.openxmlformats.org/drawingml/2006/chart" xmlns:r="http://schemas.openxmlformats.org/officeDocument/2006/relationships" r:id="rId3"/>
          </a:graphicData>
        </a:graphic>
      </p:graphicFrame>
      <p:sp>
        <p:nvSpPr>
          <p:cNvPr id="3" name="Explosion 2 2">
            <a:extLst>
              <a:ext uri="{FF2B5EF4-FFF2-40B4-BE49-F238E27FC236}">
                <a16:creationId xmlns:a16="http://schemas.microsoft.com/office/drawing/2014/main" id="{B63AA0B0-5619-D922-AF90-21FDB9D3DBE1}"/>
              </a:ext>
            </a:extLst>
          </p:cNvPr>
          <p:cNvSpPr/>
          <p:nvPr/>
        </p:nvSpPr>
        <p:spPr>
          <a:xfrm>
            <a:off x="2071396" y="2682208"/>
            <a:ext cx="531844" cy="528346"/>
          </a:xfrm>
          <a:prstGeom prst="irregularSeal2">
            <a:avLst/>
          </a:prstGeom>
          <a:solidFill>
            <a:schemeClr val="bg1">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Explosion 2 3">
            <a:extLst>
              <a:ext uri="{FF2B5EF4-FFF2-40B4-BE49-F238E27FC236}">
                <a16:creationId xmlns:a16="http://schemas.microsoft.com/office/drawing/2014/main" id="{2E79393D-A61A-958D-E084-AA794FA5C39B}"/>
              </a:ext>
            </a:extLst>
          </p:cNvPr>
          <p:cNvSpPr/>
          <p:nvPr/>
        </p:nvSpPr>
        <p:spPr>
          <a:xfrm>
            <a:off x="3091543" y="2418035"/>
            <a:ext cx="531844" cy="528346"/>
          </a:xfrm>
          <a:prstGeom prst="irregularSeal2">
            <a:avLst/>
          </a:prstGeom>
          <a:solidFill>
            <a:schemeClr val="bg1">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Explosion 2 5">
            <a:extLst>
              <a:ext uri="{FF2B5EF4-FFF2-40B4-BE49-F238E27FC236}">
                <a16:creationId xmlns:a16="http://schemas.microsoft.com/office/drawing/2014/main" id="{EBAEB61B-3EFC-66C0-4CF4-CF322DAEAF21}"/>
              </a:ext>
            </a:extLst>
          </p:cNvPr>
          <p:cNvSpPr/>
          <p:nvPr/>
        </p:nvSpPr>
        <p:spPr>
          <a:xfrm>
            <a:off x="5091404" y="2043404"/>
            <a:ext cx="531844" cy="528346"/>
          </a:xfrm>
          <a:prstGeom prst="irregularSeal2">
            <a:avLst/>
          </a:prstGeom>
          <a:solidFill>
            <a:schemeClr val="bg1">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70137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153"/>
        <p:cNvGrpSpPr/>
        <p:nvPr/>
      </p:nvGrpSpPr>
      <p:grpSpPr>
        <a:xfrm>
          <a:off x="0" y="0"/>
          <a:ext cx="0" cy="0"/>
          <a:chOff x="0" y="0"/>
          <a:chExt cx="0" cy="0"/>
        </a:xfrm>
      </p:grpSpPr>
      <p:sp>
        <p:nvSpPr>
          <p:cNvPr id="6154" name="Google Shape;6154;p42"/>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dirty="0"/>
              <a:t>Top Contributors to Anxiety among Planetary Scientists</a:t>
            </a:r>
            <a:endParaRPr sz="2400" dirty="0"/>
          </a:p>
        </p:txBody>
      </p:sp>
      <p:grpSp>
        <p:nvGrpSpPr>
          <p:cNvPr id="6157" name="Google Shape;6157;p42"/>
          <p:cNvGrpSpPr/>
          <p:nvPr/>
        </p:nvGrpSpPr>
        <p:grpSpPr>
          <a:xfrm>
            <a:off x="4446801" y="1222145"/>
            <a:ext cx="402254" cy="402230"/>
            <a:chOff x="-25134800" y="-6360725"/>
            <a:chExt cx="424050" cy="424025"/>
          </a:xfrm>
        </p:grpSpPr>
        <p:sp>
          <p:nvSpPr>
            <p:cNvPr id="6158" name="Google Shape;6158;p42"/>
            <p:cNvSpPr/>
            <p:nvPr/>
          </p:nvSpPr>
          <p:spPr>
            <a:xfrm>
              <a:off x="-24918975" y="-6360725"/>
              <a:ext cx="10650" cy="424025"/>
            </a:xfrm>
            <a:custGeom>
              <a:avLst/>
              <a:gdLst/>
              <a:ahLst/>
              <a:cxnLst/>
              <a:rect l="l" t="t" r="r" b="b"/>
              <a:pathLst>
                <a:path w="426" h="16961" extrusionOk="0">
                  <a:moveTo>
                    <a:pt x="274" y="0"/>
                  </a:moveTo>
                  <a:lnTo>
                    <a:pt x="0" y="8055"/>
                  </a:lnTo>
                  <a:lnTo>
                    <a:pt x="365" y="16961"/>
                  </a:lnTo>
                  <a:lnTo>
                    <a:pt x="426" y="7994"/>
                  </a:lnTo>
                  <a:lnTo>
                    <a:pt x="274" y="0"/>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9" name="Google Shape;6159;p42"/>
            <p:cNvSpPr/>
            <p:nvPr/>
          </p:nvSpPr>
          <p:spPr>
            <a:xfrm>
              <a:off x="-25134800" y="-6163925"/>
              <a:ext cx="424050" cy="11425"/>
            </a:xfrm>
            <a:custGeom>
              <a:avLst/>
              <a:gdLst/>
              <a:ahLst/>
              <a:cxnLst/>
              <a:rect l="l" t="t" r="r" b="b"/>
              <a:pathLst>
                <a:path w="16962" h="457" extrusionOk="0">
                  <a:moveTo>
                    <a:pt x="8907" y="1"/>
                  </a:moveTo>
                  <a:lnTo>
                    <a:pt x="1" y="396"/>
                  </a:lnTo>
                  <a:lnTo>
                    <a:pt x="8968" y="457"/>
                  </a:lnTo>
                  <a:lnTo>
                    <a:pt x="16962" y="274"/>
                  </a:lnTo>
                  <a:lnTo>
                    <a:pt x="8907" y="1"/>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0" name="Google Shape;6160;p42"/>
            <p:cNvSpPr/>
            <p:nvPr/>
          </p:nvSpPr>
          <p:spPr>
            <a:xfrm>
              <a:off x="-25032975" y="-6258150"/>
              <a:ext cx="228000" cy="211275"/>
            </a:xfrm>
            <a:custGeom>
              <a:avLst/>
              <a:gdLst/>
              <a:ahLst/>
              <a:cxnLst/>
              <a:rect l="l" t="t" r="r" b="b"/>
              <a:pathLst>
                <a:path w="9120" h="8451" extrusionOk="0">
                  <a:moveTo>
                    <a:pt x="9120" y="1"/>
                  </a:moveTo>
                  <a:lnTo>
                    <a:pt x="4652" y="3830"/>
                  </a:lnTo>
                  <a:lnTo>
                    <a:pt x="1" y="8451"/>
                  </a:lnTo>
                  <a:lnTo>
                    <a:pt x="4895" y="4043"/>
                  </a:lnTo>
                  <a:lnTo>
                    <a:pt x="9120" y="1"/>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1" name="Google Shape;6161;p42"/>
            <p:cNvSpPr/>
            <p:nvPr/>
          </p:nvSpPr>
          <p:spPr>
            <a:xfrm>
              <a:off x="-25026875" y="-6276375"/>
              <a:ext cx="211275" cy="227975"/>
            </a:xfrm>
            <a:custGeom>
              <a:avLst/>
              <a:gdLst/>
              <a:ahLst/>
              <a:cxnLst/>
              <a:rect l="l" t="t" r="r" b="b"/>
              <a:pathLst>
                <a:path w="8451" h="9119" extrusionOk="0">
                  <a:moveTo>
                    <a:pt x="0" y="0"/>
                  </a:moveTo>
                  <a:lnTo>
                    <a:pt x="4408" y="4863"/>
                  </a:lnTo>
                  <a:lnTo>
                    <a:pt x="8450" y="9119"/>
                  </a:lnTo>
                  <a:lnTo>
                    <a:pt x="4620" y="4620"/>
                  </a:lnTo>
                  <a:lnTo>
                    <a:pt x="0" y="0"/>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2" name="Chart 1">
            <a:extLst>
              <a:ext uri="{FF2B5EF4-FFF2-40B4-BE49-F238E27FC236}">
                <a16:creationId xmlns:a16="http://schemas.microsoft.com/office/drawing/2014/main" id="{29D6D3BB-C438-FFAB-C57E-21394B92DBAE}"/>
              </a:ext>
            </a:extLst>
          </p:cNvPr>
          <p:cNvGraphicFramePr>
            <a:graphicFrameLocks/>
          </p:cNvGraphicFramePr>
          <p:nvPr/>
        </p:nvGraphicFramePr>
        <p:xfrm>
          <a:off x="0" y="1385501"/>
          <a:ext cx="9144000" cy="331297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089177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153"/>
        <p:cNvGrpSpPr/>
        <p:nvPr/>
      </p:nvGrpSpPr>
      <p:grpSpPr>
        <a:xfrm>
          <a:off x="0" y="0"/>
          <a:ext cx="0" cy="0"/>
          <a:chOff x="0" y="0"/>
          <a:chExt cx="0" cy="0"/>
        </a:xfrm>
      </p:grpSpPr>
      <p:sp>
        <p:nvSpPr>
          <p:cNvPr id="6154" name="Google Shape;6154;p42"/>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dirty="0"/>
              <a:t>Top Contributors to Depression among Planetary Scientists</a:t>
            </a:r>
            <a:endParaRPr sz="2400" dirty="0"/>
          </a:p>
        </p:txBody>
      </p:sp>
      <p:grpSp>
        <p:nvGrpSpPr>
          <p:cNvPr id="6157" name="Google Shape;6157;p42"/>
          <p:cNvGrpSpPr/>
          <p:nvPr/>
        </p:nvGrpSpPr>
        <p:grpSpPr>
          <a:xfrm>
            <a:off x="4446801" y="1222145"/>
            <a:ext cx="402254" cy="402230"/>
            <a:chOff x="-25134800" y="-6360725"/>
            <a:chExt cx="424050" cy="424025"/>
          </a:xfrm>
        </p:grpSpPr>
        <p:sp>
          <p:nvSpPr>
            <p:cNvPr id="6158" name="Google Shape;6158;p42"/>
            <p:cNvSpPr/>
            <p:nvPr/>
          </p:nvSpPr>
          <p:spPr>
            <a:xfrm>
              <a:off x="-24918975" y="-6360725"/>
              <a:ext cx="10650" cy="424025"/>
            </a:xfrm>
            <a:custGeom>
              <a:avLst/>
              <a:gdLst/>
              <a:ahLst/>
              <a:cxnLst/>
              <a:rect l="l" t="t" r="r" b="b"/>
              <a:pathLst>
                <a:path w="426" h="16961" extrusionOk="0">
                  <a:moveTo>
                    <a:pt x="274" y="0"/>
                  </a:moveTo>
                  <a:lnTo>
                    <a:pt x="0" y="8055"/>
                  </a:lnTo>
                  <a:lnTo>
                    <a:pt x="365" y="16961"/>
                  </a:lnTo>
                  <a:lnTo>
                    <a:pt x="426" y="7994"/>
                  </a:lnTo>
                  <a:lnTo>
                    <a:pt x="274" y="0"/>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9" name="Google Shape;6159;p42"/>
            <p:cNvSpPr/>
            <p:nvPr/>
          </p:nvSpPr>
          <p:spPr>
            <a:xfrm>
              <a:off x="-25134800" y="-6163925"/>
              <a:ext cx="424050" cy="11425"/>
            </a:xfrm>
            <a:custGeom>
              <a:avLst/>
              <a:gdLst/>
              <a:ahLst/>
              <a:cxnLst/>
              <a:rect l="l" t="t" r="r" b="b"/>
              <a:pathLst>
                <a:path w="16962" h="457" extrusionOk="0">
                  <a:moveTo>
                    <a:pt x="8907" y="1"/>
                  </a:moveTo>
                  <a:lnTo>
                    <a:pt x="1" y="396"/>
                  </a:lnTo>
                  <a:lnTo>
                    <a:pt x="8968" y="457"/>
                  </a:lnTo>
                  <a:lnTo>
                    <a:pt x="16962" y="274"/>
                  </a:lnTo>
                  <a:lnTo>
                    <a:pt x="8907" y="1"/>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0" name="Google Shape;6160;p42"/>
            <p:cNvSpPr/>
            <p:nvPr/>
          </p:nvSpPr>
          <p:spPr>
            <a:xfrm>
              <a:off x="-25032975" y="-6258150"/>
              <a:ext cx="228000" cy="211275"/>
            </a:xfrm>
            <a:custGeom>
              <a:avLst/>
              <a:gdLst/>
              <a:ahLst/>
              <a:cxnLst/>
              <a:rect l="l" t="t" r="r" b="b"/>
              <a:pathLst>
                <a:path w="9120" h="8451" extrusionOk="0">
                  <a:moveTo>
                    <a:pt x="9120" y="1"/>
                  </a:moveTo>
                  <a:lnTo>
                    <a:pt x="4652" y="3830"/>
                  </a:lnTo>
                  <a:lnTo>
                    <a:pt x="1" y="8451"/>
                  </a:lnTo>
                  <a:lnTo>
                    <a:pt x="4895" y="4043"/>
                  </a:lnTo>
                  <a:lnTo>
                    <a:pt x="9120" y="1"/>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1" name="Google Shape;6161;p42"/>
            <p:cNvSpPr/>
            <p:nvPr/>
          </p:nvSpPr>
          <p:spPr>
            <a:xfrm>
              <a:off x="-25026875" y="-6276375"/>
              <a:ext cx="211275" cy="227975"/>
            </a:xfrm>
            <a:custGeom>
              <a:avLst/>
              <a:gdLst/>
              <a:ahLst/>
              <a:cxnLst/>
              <a:rect l="l" t="t" r="r" b="b"/>
              <a:pathLst>
                <a:path w="8451" h="9119" extrusionOk="0">
                  <a:moveTo>
                    <a:pt x="0" y="0"/>
                  </a:moveTo>
                  <a:lnTo>
                    <a:pt x="4408" y="4863"/>
                  </a:lnTo>
                  <a:lnTo>
                    <a:pt x="8450" y="9119"/>
                  </a:lnTo>
                  <a:lnTo>
                    <a:pt x="4620" y="4620"/>
                  </a:lnTo>
                  <a:lnTo>
                    <a:pt x="0" y="0"/>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3" name="Chart 2">
            <a:extLst>
              <a:ext uri="{FF2B5EF4-FFF2-40B4-BE49-F238E27FC236}">
                <a16:creationId xmlns:a16="http://schemas.microsoft.com/office/drawing/2014/main" id="{122F0C5F-59B8-6C2A-4AF4-CFCEE458C83B}"/>
              </a:ext>
            </a:extLst>
          </p:cNvPr>
          <p:cNvGraphicFramePr>
            <a:graphicFrameLocks/>
          </p:cNvGraphicFramePr>
          <p:nvPr/>
        </p:nvGraphicFramePr>
        <p:xfrm>
          <a:off x="0" y="1385501"/>
          <a:ext cx="9144000" cy="331297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416276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80"/>
        <p:cNvGrpSpPr/>
        <p:nvPr/>
      </p:nvGrpSpPr>
      <p:grpSpPr>
        <a:xfrm>
          <a:off x="0" y="0"/>
          <a:ext cx="0" cy="0"/>
          <a:chOff x="0" y="0"/>
          <a:chExt cx="0" cy="0"/>
        </a:xfrm>
      </p:grpSpPr>
      <p:pic>
        <p:nvPicPr>
          <p:cNvPr id="6381" name="Google Shape;6381;p50"/>
          <p:cNvPicPr preferRelativeResize="0">
            <a:picLocks noGrp="1"/>
          </p:cNvPicPr>
          <p:nvPr>
            <p:ph type="pic" idx="2"/>
          </p:nvPr>
        </p:nvPicPr>
        <p:blipFill rotWithShape="1">
          <a:blip r:embed="rId3">
            <a:alphaModFix/>
          </a:blip>
          <a:srcRect t="7798" b="7806"/>
          <a:stretch/>
        </p:blipFill>
        <p:spPr>
          <a:xfrm>
            <a:off x="0" y="0"/>
            <a:ext cx="9144003" cy="5143501"/>
          </a:xfrm>
          <a:prstGeom prst="rect">
            <a:avLst/>
          </a:prstGeom>
        </p:spPr>
      </p:pic>
      <p:sp>
        <p:nvSpPr>
          <p:cNvPr id="6382" name="Google Shape;6382;p50"/>
          <p:cNvSpPr txBox="1">
            <a:spLocks noGrp="1"/>
          </p:cNvSpPr>
          <p:nvPr>
            <p:ph type="title"/>
          </p:nvPr>
        </p:nvSpPr>
        <p:spPr>
          <a:xfrm>
            <a:off x="276556" y="1310494"/>
            <a:ext cx="5300006" cy="3387981"/>
          </a:xfrm>
          <a:prstGeom prst="rect">
            <a:avLst/>
          </a:prstGeom>
          <a:solidFill>
            <a:srgbClr val="000000">
              <a:alpha val="0"/>
            </a:srgbClr>
          </a:solidFill>
        </p:spPr>
        <p:txBody>
          <a:bodyPr spcFirstLastPara="1" wrap="square" lIns="91425" tIns="91425" rIns="91425" bIns="91425" anchor="t" anchorCtr="0">
            <a:noAutofit/>
          </a:bodyPr>
          <a:lstStyle/>
          <a:p>
            <a:pPr lvl="0" algn="l" rtl="0">
              <a:spcBef>
                <a:spcPts val="0"/>
              </a:spcBef>
              <a:spcAft>
                <a:spcPts val="0"/>
              </a:spcAft>
            </a:pPr>
            <a:r>
              <a:rPr lang="en" sz="1600" dirty="0"/>
              <a:t>I am a planetary scientist with a focus on surface processes and composition.</a:t>
            </a:r>
            <a:br>
              <a:rPr lang="en" sz="1600" dirty="0"/>
            </a:br>
            <a:br>
              <a:rPr lang="en" sz="1600" dirty="0"/>
            </a:br>
            <a:br>
              <a:rPr lang="en" sz="1600" dirty="0"/>
            </a:br>
            <a:r>
              <a:rPr lang="en" sz="1600" dirty="0"/>
              <a:t>I am also a pre-licensed mental health counselor with a specialization in clinical mental health counseling.</a:t>
            </a:r>
            <a:br>
              <a:rPr lang="en" sz="1600" dirty="0"/>
            </a:br>
            <a:br>
              <a:rPr lang="en" sz="1600" dirty="0"/>
            </a:br>
            <a:br>
              <a:rPr lang="en" sz="1600" dirty="0"/>
            </a:br>
            <a:r>
              <a:rPr lang="en" sz="1600" dirty="0"/>
              <a:t>Current job is helping under-resourced undergraduates adjust to college and create new skills and behaviors to perform their best in school (i.e., equity).</a:t>
            </a:r>
            <a:br>
              <a:rPr lang="en" sz="1600" dirty="0"/>
            </a:br>
            <a:br>
              <a:rPr lang="en" sz="1600" dirty="0"/>
            </a:br>
            <a:endParaRPr sz="1600" dirty="0">
              <a:solidFill>
                <a:schemeClr val="accent2"/>
              </a:solidFill>
            </a:endParaRPr>
          </a:p>
        </p:txBody>
      </p:sp>
      <p:sp>
        <p:nvSpPr>
          <p:cNvPr id="6383" name="Google Shape;6383;p50"/>
          <p:cNvSpPr/>
          <p:nvPr/>
        </p:nvSpPr>
        <p:spPr>
          <a:xfrm>
            <a:off x="7641225" y="639217"/>
            <a:ext cx="546124" cy="432772"/>
          </a:xfrm>
          <a:custGeom>
            <a:avLst/>
            <a:gdLst/>
            <a:ahLst/>
            <a:cxnLst/>
            <a:rect l="l" t="t" r="r" b="b"/>
            <a:pathLst>
              <a:path w="11521" h="5959" extrusionOk="0">
                <a:moveTo>
                  <a:pt x="11430" y="213"/>
                </a:moveTo>
                <a:cubicBezTo>
                  <a:pt x="11521" y="426"/>
                  <a:pt x="882" y="5776"/>
                  <a:pt x="670" y="5867"/>
                </a:cubicBezTo>
                <a:cubicBezTo>
                  <a:pt x="457" y="5958"/>
                  <a:pt x="183" y="5867"/>
                  <a:pt x="92" y="5685"/>
                </a:cubicBezTo>
                <a:cubicBezTo>
                  <a:pt x="1" y="5472"/>
                  <a:pt x="92" y="5198"/>
                  <a:pt x="274" y="5107"/>
                </a:cubicBezTo>
                <a:cubicBezTo>
                  <a:pt x="487" y="5016"/>
                  <a:pt x="11308" y="1"/>
                  <a:pt x="11430" y="213"/>
                </a:cubicBezTo>
                <a:close/>
              </a:path>
            </a:pathLst>
          </a:custGeom>
          <a:solidFill>
            <a:srgbClr val="FFFFFF">
              <a:alpha val="43400"/>
            </a:srgbClr>
          </a:solidFill>
          <a:ln>
            <a:noFill/>
          </a:ln>
          <a:effectLst>
            <a:outerShdw blurRad="185738"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4" name="Google Shape;6384;p50"/>
          <p:cNvSpPr/>
          <p:nvPr/>
        </p:nvSpPr>
        <p:spPr>
          <a:xfrm flipH="1">
            <a:off x="1138325" y="2212542"/>
            <a:ext cx="546124" cy="432772"/>
          </a:xfrm>
          <a:custGeom>
            <a:avLst/>
            <a:gdLst/>
            <a:ahLst/>
            <a:cxnLst/>
            <a:rect l="l" t="t" r="r" b="b"/>
            <a:pathLst>
              <a:path w="11521" h="5959" extrusionOk="0">
                <a:moveTo>
                  <a:pt x="11430" y="213"/>
                </a:moveTo>
                <a:cubicBezTo>
                  <a:pt x="11521" y="426"/>
                  <a:pt x="882" y="5776"/>
                  <a:pt x="670" y="5867"/>
                </a:cubicBezTo>
                <a:cubicBezTo>
                  <a:pt x="457" y="5958"/>
                  <a:pt x="183" y="5867"/>
                  <a:pt x="92" y="5685"/>
                </a:cubicBezTo>
                <a:cubicBezTo>
                  <a:pt x="1" y="5472"/>
                  <a:pt x="92" y="5198"/>
                  <a:pt x="274" y="5107"/>
                </a:cubicBezTo>
                <a:cubicBezTo>
                  <a:pt x="487" y="5016"/>
                  <a:pt x="11308" y="1"/>
                  <a:pt x="11430" y="213"/>
                </a:cubicBezTo>
                <a:close/>
              </a:path>
            </a:pathLst>
          </a:custGeom>
          <a:solidFill>
            <a:srgbClr val="FFFFFF">
              <a:alpha val="43400"/>
            </a:srgbClr>
          </a:solidFill>
          <a:ln>
            <a:noFill/>
          </a:ln>
          <a:effectLst>
            <a:outerShdw blurRad="185738"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Google Shape;6058;p38">
            <a:extLst>
              <a:ext uri="{FF2B5EF4-FFF2-40B4-BE49-F238E27FC236}">
                <a16:creationId xmlns:a16="http://schemas.microsoft.com/office/drawing/2014/main" id="{9B41EFFD-BE84-E249-AFA4-12FE76A35F8E}"/>
              </a:ext>
            </a:extLst>
          </p:cNvPr>
          <p:cNvSpPr txBox="1">
            <a:spLocks/>
          </p:cNvSpPr>
          <p:nvPr/>
        </p:nvSpPr>
        <p:spPr>
          <a:xfrm>
            <a:off x="720000" y="445025"/>
            <a:ext cx="7704000" cy="572700"/>
          </a:xfrm>
          <a:prstGeom prst="rect">
            <a:avLst/>
          </a:prstGeom>
          <a:solidFill>
            <a:srgbClr val="000000">
              <a:alpha val="33960"/>
            </a:srgbClr>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Syne"/>
              <a:buNone/>
              <a:defRPr sz="3000" b="1" i="0" u="none" strike="noStrike" cap="none">
                <a:solidFill>
                  <a:schemeClr val="dk1"/>
                </a:solidFill>
                <a:latin typeface="Syne"/>
                <a:ea typeface="Syne"/>
                <a:cs typeface="Syne"/>
                <a:sym typeface="Syne"/>
              </a:defRPr>
            </a:lvl1pPr>
            <a:lvl2pPr marR="0" lvl="1" algn="ctr" rtl="0">
              <a:lnSpc>
                <a:spcPct val="100000"/>
              </a:lnSpc>
              <a:spcBef>
                <a:spcPts val="0"/>
              </a:spcBef>
              <a:spcAft>
                <a:spcPts val="0"/>
              </a:spcAft>
              <a:buClr>
                <a:schemeClr val="dk1"/>
              </a:buClr>
              <a:buSzPts val="3000"/>
              <a:buFont typeface="Syne"/>
              <a:buNone/>
              <a:defRPr sz="3000" b="1" i="0" u="none" strike="noStrike" cap="none">
                <a:solidFill>
                  <a:schemeClr val="dk1"/>
                </a:solidFill>
                <a:latin typeface="Syne"/>
                <a:ea typeface="Syne"/>
                <a:cs typeface="Syne"/>
                <a:sym typeface="Syne"/>
              </a:defRPr>
            </a:lvl2pPr>
            <a:lvl3pPr marR="0" lvl="2" algn="ctr" rtl="0">
              <a:lnSpc>
                <a:spcPct val="100000"/>
              </a:lnSpc>
              <a:spcBef>
                <a:spcPts val="0"/>
              </a:spcBef>
              <a:spcAft>
                <a:spcPts val="0"/>
              </a:spcAft>
              <a:buClr>
                <a:schemeClr val="dk1"/>
              </a:buClr>
              <a:buSzPts val="3000"/>
              <a:buFont typeface="Syne"/>
              <a:buNone/>
              <a:defRPr sz="3000" b="1" i="0" u="none" strike="noStrike" cap="none">
                <a:solidFill>
                  <a:schemeClr val="dk1"/>
                </a:solidFill>
                <a:latin typeface="Syne"/>
                <a:ea typeface="Syne"/>
                <a:cs typeface="Syne"/>
                <a:sym typeface="Syne"/>
              </a:defRPr>
            </a:lvl3pPr>
            <a:lvl4pPr marR="0" lvl="3" algn="ctr" rtl="0">
              <a:lnSpc>
                <a:spcPct val="100000"/>
              </a:lnSpc>
              <a:spcBef>
                <a:spcPts val="0"/>
              </a:spcBef>
              <a:spcAft>
                <a:spcPts val="0"/>
              </a:spcAft>
              <a:buClr>
                <a:schemeClr val="dk1"/>
              </a:buClr>
              <a:buSzPts val="3000"/>
              <a:buFont typeface="Syne"/>
              <a:buNone/>
              <a:defRPr sz="3000" b="1" i="0" u="none" strike="noStrike" cap="none">
                <a:solidFill>
                  <a:schemeClr val="dk1"/>
                </a:solidFill>
                <a:latin typeface="Syne"/>
                <a:ea typeface="Syne"/>
                <a:cs typeface="Syne"/>
                <a:sym typeface="Syne"/>
              </a:defRPr>
            </a:lvl4pPr>
            <a:lvl5pPr marR="0" lvl="4" algn="ctr" rtl="0">
              <a:lnSpc>
                <a:spcPct val="100000"/>
              </a:lnSpc>
              <a:spcBef>
                <a:spcPts val="0"/>
              </a:spcBef>
              <a:spcAft>
                <a:spcPts val="0"/>
              </a:spcAft>
              <a:buClr>
                <a:schemeClr val="dk1"/>
              </a:buClr>
              <a:buSzPts val="3000"/>
              <a:buFont typeface="Syne"/>
              <a:buNone/>
              <a:defRPr sz="3000" b="1" i="0" u="none" strike="noStrike" cap="none">
                <a:solidFill>
                  <a:schemeClr val="dk1"/>
                </a:solidFill>
                <a:latin typeface="Syne"/>
                <a:ea typeface="Syne"/>
                <a:cs typeface="Syne"/>
                <a:sym typeface="Syne"/>
              </a:defRPr>
            </a:lvl5pPr>
            <a:lvl6pPr marR="0" lvl="5" algn="ctr" rtl="0">
              <a:lnSpc>
                <a:spcPct val="100000"/>
              </a:lnSpc>
              <a:spcBef>
                <a:spcPts val="0"/>
              </a:spcBef>
              <a:spcAft>
                <a:spcPts val="0"/>
              </a:spcAft>
              <a:buClr>
                <a:schemeClr val="dk1"/>
              </a:buClr>
              <a:buSzPts val="3000"/>
              <a:buFont typeface="Syne"/>
              <a:buNone/>
              <a:defRPr sz="3000" b="1" i="0" u="none" strike="noStrike" cap="none">
                <a:solidFill>
                  <a:schemeClr val="dk1"/>
                </a:solidFill>
                <a:latin typeface="Syne"/>
                <a:ea typeface="Syne"/>
                <a:cs typeface="Syne"/>
                <a:sym typeface="Syne"/>
              </a:defRPr>
            </a:lvl6pPr>
            <a:lvl7pPr marR="0" lvl="6" algn="ctr" rtl="0">
              <a:lnSpc>
                <a:spcPct val="100000"/>
              </a:lnSpc>
              <a:spcBef>
                <a:spcPts val="0"/>
              </a:spcBef>
              <a:spcAft>
                <a:spcPts val="0"/>
              </a:spcAft>
              <a:buClr>
                <a:schemeClr val="dk1"/>
              </a:buClr>
              <a:buSzPts val="3000"/>
              <a:buFont typeface="Syne"/>
              <a:buNone/>
              <a:defRPr sz="3000" b="1" i="0" u="none" strike="noStrike" cap="none">
                <a:solidFill>
                  <a:schemeClr val="dk1"/>
                </a:solidFill>
                <a:latin typeface="Syne"/>
                <a:ea typeface="Syne"/>
                <a:cs typeface="Syne"/>
                <a:sym typeface="Syne"/>
              </a:defRPr>
            </a:lvl7pPr>
            <a:lvl8pPr marR="0" lvl="7" algn="ctr" rtl="0">
              <a:lnSpc>
                <a:spcPct val="100000"/>
              </a:lnSpc>
              <a:spcBef>
                <a:spcPts val="0"/>
              </a:spcBef>
              <a:spcAft>
                <a:spcPts val="0"/>
              </a:spcAft>
              <a:buClr>
                <a:schemeClr val="dk1"/>
              </a:buClr>
              <a:buSzPts val="3000"/>
              <a:buFont typeface="Syne"/>
              <a:buNone/>
              <a:defRPr sz="3000" b="1" i="0" u="none" strike="noStrike" cap="none">
                <a:solidFill>
                  <a:schemeClr val="dk1"/>
                </a:solidFill>
                <a:latin typeface="Syne"/>
                <a:ea typeface="Syne"/>
                <a:cs typeface="Syne"/>
                <a:sym typeface="Syne"/>
              </a:defRPr>
            </a:lvl8pPr>
            <a:lvl9pPr marR="0" lvl="8" algn="ctr" rtl="0">
              <a:lnSpc>
                <a:spcPct val="100000"/>
              </a:lnSpc>
              <a:spcBef>
                <a:spcPts val="0"/>
              </a:spcBef>
              <a:spcAft>
                <a:spcPts val="0"/>
              </a:spcAft>
              <a:buClr>
                <a:schemeClr val="dk1"/>
              </a:buClr>
              <a:buSzPts val="3000"/>
              <a:buFont typeface="Syne"/>
              <a:buNone/>
              <a:defRPr sz="3000" b="1" i="0" u="none" strike="noStrike" cap="none">
                <a:solidFill>
                  <a:schemeClr val="dk1"/>
                </a:solidFill>
                <a:latin typeface="Syne"/>
                <a:ea typeface="Syne"/>
                <a:cs typeface="Syne"/>
                <a:sym typeface="Syne"/>
              </a:defRPr>
            </a:lvl9pPr>
          </a:lstStyle>
          <a:p>
            <a:r>
              <a:rPr lang="en-US" dirty="0"/>
              <a:t>About Me</a:t>
            </a:r>
          </a:p>
        </p:txBody>
      </p:sp>
      <p:pic>
        <p:nvPicPr>
          <p:cNvPr id="1026" name="Picture 2" descr="Little Yorkshire terrier puppy sits under warm blanket on the bed at home. Empty space for text">
            <a:extLst>
              <a:ext uri="{FF2B5EF4-FFF2-40B4-BE49-F238E27FC236}">
                <a16:creationId xmlns:a16="http://schemas.microsoft.com/office/drawing/2014/main" id="{8118159B-5C30-BBF0-C25E-EFBBD537C7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53118" y="1885430"/>
            <a:ext cx="2888062" cy="19261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58018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153"/>
        <p:cNvGrpSpPr/>
        <p:nvPr/>
      </p:nvGrpSpPr>
      <p:grpSpPr>
        <a:xfrm>
          <a:off x="0" y="0"/>
          <a:ext cx="0" cy="0"/>
          <a:chOff x="0" y="0"/>
          <a:chExt cx="0" cy="0"/>
        </a:xfrm>
      </p:grpSpPr>
      <p:grpSp>
        <p:nvGrpSpPr>
          <p:cNvPr id="6157" name="Google Shape;6157;p42"/>
          <p:cNvGrpSpPr/>
          <p:nvPr/>
        </p:nvGrpSpPr>
        <p:grpSpPr>
          <a:xfrm>
            <a:off x="4446801" y="1222145"/>
            <a:ext cx="402254" cy="402230"/>
            <a:chOff x="-25134800" y="-6360725"/>
            <a:chExt cx="424050" cy="424025"/>
          </a:xfrm>
        </p:grpSpPr>
        <p:sp>
          <p:nvSpPr>
            <p:cNvPr id="6158" name="Google Shape;6158;p42"/>
            <p:cNvSpPr/>
            <p:nvPr/>
          </p:nvSpPr>
          <p:spPr>
            <a:xfrm>
              <a:off x="-24918975" y="-6360725"/>
              <a:ext cx="10650" cy="424025"/>
            </a:xfrm>
            <a:custGeom>
              <a:avLst/>
              <a:gdLst/>
              <a:ahLst/>
              <a:cxnLst/>
              <a:rect l="l" t="t" r="r" b="b"/>
              <a:pathLst>
                <a:path w="426" h="16961" extrusionOk="0">
                  <a:moveTo>
                    <a:pt x="274" y="0"/>
                  </a:moveTo>
                  <a:lnTo>
                    <a:pt x="0" y="8055"/>
                  </a:lnTo>
                  <a:lnTo>
                    <a:pt x="365" y="16961"/>
                  </a:lnTo>
                  <a:lnTo>
                    <a:pt x="426" y="7994"/>
                  </a:lnTo>
                  <a:lnTo>
                    <a:pt x="274" y="0"/>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9" name="Google Shape;6159;p42"/>
            <p:cNvSpPr/>
            <p:nvPr/>
          </p:nvSpPr>
          <p:spPr>
            <a:xfrm>
              <a:off x="-25134800" y="-6163925"/>
              <a:ext cx="424050" cy="11425"/>
            </a:xfrm>
            <a:custGeom>
              <a:avLst/>
              <a:gdLst/>
              <a:ahLst/>
              <a:cxnLst/>
              <a:rect l="l" t="t" r="r" b="b"/>
              <a:pathLst>
                <a:path w="16962" h="457" extrusionOk="0">
                  <a:moveTo>
                    <a:pt x="8907" y="1"/>
                  </a:moveTo>
                  <a:lnTo>
                    <a:pt x="1" y="396"/>
                  </a:lnTo>
                  <a:lnTo>
                    <a:pt x="8968" y="457"/>
                  </a:lnTo>
                  <a:lnTo>
                    <a:pt x="16962" y="274"/>
                  </a:lnTo>
                  <a:lnTo>
                    <a:pt x="8907" y="1"/>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0" name="Google Shape;6160;p42"/>
            <p:cNvSpPr/>
            <p:nvPr/>
          </p:nvSpPr>
          <p:spPr>
            <a:xfrm>
              <a:off x="-25032975" y="-6258150"/>
              <a:ext cx="228000" cy="211275"/>
            </a:xfrm>
            <a:custGeom>
              <a:avLst/>
              <a:gdLst/>
              <a:ahLst/>
              <a:cxnLst/>
              <a:rect l="l" t="t" r="r" b="b"/>
              <a:pathLst>
                <a:path w="9120" h="8451" extrusionOk="0">
                  <a:moveTo>
                    <a:pt x="9120" y="1"/>
                  </a:moveTo>
                  <a:lnTo>
                    <a:pt x="4652" y="3830"/>
                  </a:lnTo>
                  <a:lnTo>
                    <a:pt x="1" y="8451"/>
                  </a:lnTo>
                  <a:lnTo>
                    <a:pt x="4895" y="4043"/>
                  </a:lnTo>
                  <a:lnTo>
                    <a:pt x="9120" y="1"/>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1" name="Google Shape;6161;p42"/>
            <p:cNvSpPr/>
            <p:nvPr/>
          </p:nvSpPr>
          <p:spPr>
            <a:xfrm>
              <a:off x="-25026875" y="-6276375"/>
              <a:ext cx="211275" cy="227975"/>
            </a:xfrm>
            <a:custGeom>
              <a:avLst/>
              <a:gdLst/>
              <a:ahLst/>
              <a:cxnLst/>
              <a:rect l="l" t="t" r="r" b="b"/>
              <a:pathLst>
                <a:path w="8451" h="9119" extrusionOk="0">
                  <a:moveTo>
                    <a:pt x="0" y="0"/>
                  </a:moveTo>
                  <a:lnTo>
                    <a:pt x="4408" y="4863"/>
                  </a:lnTo>
                  <a:lnTo>
                    <a:pt x="8450" y="9119"/>
                  </a:lnTo>
                  <a:lnTo>
                    <a:pt x="4620" y="4620"/>
                  </a:lnTo>
                  <a:lnTo>
                    <a:pt x="0" y="0"/>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Title 4">
            <a:extLst>
              <a:ext uri="{FF2B5EF4-FFF2-40B4-BE49-F238E27FC236}">
                <a16:creationId xmlns:a16="http://schemas.microsoft.com/office/drawing/2014/main" id="{6342FDBD-0729-6743-81E4-47B301F226EE}"/>
              </a:ext>
            </a:extLst>
          </p:cNvPr>
          <p:cNvSpPr>
            <a:spLocks noGrp="1"/>
          </p:cNvSpPr>
          <p:nvPr>
            <p:ph type="title"/>
          </p:nvPr>
        </p:nvSpPr>
        <p:spPr/>
        <p:txBody>
          <a:bodyPr/>
          <a:lstStyle/>
          <a:p>
            <a:r>
              <a:rPr lang="en" sz="2400" dirty="0"/>
              <a:t>Contributor Differences Between Gender</a:t>
            </a:r>
            <a:endParaRPr lang="en-US" sz="2400" dirty="0"/>
          </a:p>
        </p:txBody>
      </p:sp>
      <p:graphicFrame>
        <p:nvGraphicFramePr>
          <p:cNvPr id="2" name="Chart 1">
            <a:extLst>
              <a:ext uri="{FF2B5EF4-FFF2-40B4-BE49-F238E27FC236}">
                <a16:creationId xmlns:a16="http://schemas.microsoft.com/office/drawing/2014/main" id="{821B47F4-3036-A64A-2DF5-44CB2047E3C8}"/>
              </a:ext>
            </a:extLst>
          </p:cNvPr>
          <p:cNvGraphicFramePr>
            <a:graphicFrameLocks/>
          </p:cNvGraphicFramePr>
          <p:nvPr/>
        </p:nvGraphicFramePr>
        <p:xfrm>
          <a:off x="685800" y="1201912"/>
          <a:ext cx="7772400" cy="37528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889760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153"/>
        <p:cNvGrpSpPr/>
        <p:nvPr/>
      </p:nvGrpSpPr>
      <p:grpSpPr>
        <a:xfrm>
          <a:off x="0" y="0"/>
          <a:ext cx="0" cy="0"/>
          <a:chOff x="0" y="0"/>
          <a:chExt cx="0" cy="0"/>
        </a:xfrm>
      </p:grpSpPr>
      <p:grpSp>
        <p:nvGrpSpPr>
          <p:cNvPr id="6157" name="Google Shape;6157;p42"/>
          <p:cNvGrpSpPr/>
          <p:nvPr/>
        </p:nvGrpSpPr>
        <p:grpSpPr>
          <a:xfrm>
            <a:off x="4446801" y="1222145"/>
            <a:ext cx="402254" cy="402230"/>
            <a:chOff x="-25134800" y="-6360725"/>
            <a:chExt cx="424050" cy="424025"/>
          </a:xfrm>
        </p:grpSpPr>
        <p:sp>
          <p:nvSpPr>
            <p:cNvPr id="6158" name="Google Shape;6158;p42"/>
            <p:cNvSpPr/>
            <p:nvPr/>
          </p:nvSpPr>
          <p:spPr>
            <a:xfrm>
              <a:off x="-24918975" y="-6360725"/>
              <a:ext cx="10650" cy="424025"/>
            </a:xfrm>
            <a:custGeom>
              <a:avLst/>
              <a:gdLst/>
              <a:ahLst/>
              <a:cxnLst/>
              <a:rect l="l" t="t" r="r" b="b"/>
              <a:pathLst>
                <a:path w="426" h="16961" extrusionOk="0">
                  <a:moveTo>
                    <a:pt x="274" y="0"/>
                  </a:moveTo>
                  <a:lnTo>
                    <a:pt x="0" y="8055"/>
                  </a:lnTo>
                  <a:lnTo>
                    <a:pt x="365" y="16961"/>
                  </a:lnTo>
                  <a:lnTo>
                    <a:pt x="426" y="7994"/>
                  </a:lnTo>
                  <a:lnTo>
                    <a:pt x="274" y="0"/>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9" name="Google Shape;6159;p42"/>
            <p:cNvSpPr/>
            <p:nvPr/>
          </p:nvSpPr>
          <p:spPr>
            <a:xfrm>
              <a:off x="-25134800" y="-6163925"/>
              <a:ext cx="424050" cy="11425"/>
            </a:xfrm>
            <a:custGeom>
              <a:avLst/>
              <a:gdLst/>
              <a:ahLst/>
              <a:cxnLst/>
              <a:rect l="l" t="t" r="r" b="b"/>
              <a:pathLst>
                <a:path w="16962" h="457" extrusionOk="0">
                  <a:moveTo>
                    <a:pt x="8907" y="1"/>
                  </a:moveTo>
                  <a:lnTo>
                    <a:pt x="1" y="396"/>
                  </a:lnTo>
                  <a:lnTo>
                    <a:pt x="8968" y="457"/>
                  </a:lnTo>
                  <a:lnTo>
                    <a:pt x="16962" y="274"/>
                  </a:lnTo>
                  <a:lnTo>
                    <a:pt x="8907" y="1"/>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0" name="Google Shape;6160;p42"/>
            <p:cNvSpPr/>
            <p:nvPr/>
          </p:nvSpPr>
          <p:spPr>
            <a:xfrm>
              <a:off x="-25032975" y="-6258150"/>
              <a:ext cx="228000" cy="211275"/>
            </a:xfrm>
            <a:custGeom>
              <a:avLst/>
              <a:gdLst/>
              <a:ahLst/>
              <a:cxnLst/>
              <a:rect l="l" t="t" r="r" b="b"/>
              <a:pathLst>
                <a:path w="9120" h="8451" extrusionOk="0">
                  <a:moveTo>
                    <a:pt x="9120" y="1"/>
                  </a:moveTo>
                  <a:lnTo>
                    <a:pt x="4652" y="3830"/>
                  </a:lnTo>
                  <a:lnTo>
                    <a:pt x="1" y="8451"/>
                  </a:lnTo>
                  <a:lnTo>
                    <a:pt x="4895" y="4043"/>
                  </a:lnTo>
                  <a:lnTo>
                    <a:pt x="9120" y="1"/>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1" name="Google Shape;6161;p42"/>
            <p:cNvSpPr/>
            <p:nvPr/>
          </p:nvSpPr>
          <p:spPr>
            <a:xfrm>
              <a:off x="-25026875" y="-6276375"/>
              <a:ext cx="211275" cy="227975"/>
            </a:xfrm>
            <a:custGeom>
              <a:avLst/>
              <a:gdLst/>
              <a:ahLst/>
              <a:cxnLst/>
              <a:rect l="l" t="t" r="r" b="b"/>
              <a:pathLst>
                <a:path w="8451" h="9119" extrusionOk="0">
                  <a:moveTo>
                    <a:pt x="0" y="0"/>
                  </a:moveTo>
                  <a:lnTo>
                    <a:pt x="4408" y="4863"/>
                  </a:lnTo>
                  <a:lnTo>
                    <a:pt x="8450" y="9119"/>
                  </a:lnTo>
                  <a:lnTo>
                    <a:pt x="4620" y="4620"/>
                  </a:lnTo>
                  <a:lnTo>
                    <a:pt x="0" y="0"/>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Title 4">
            <a:extLst>
              <a:ext uri="{FF2B5EF4-FFF2-40B4-BE49-F238E27FC236}">
                <a16:creationId xmlns:a16="http://schemas.microsoft.com/office/drawing/2014/main" id="{6342FDBD-0729-6743-81E4-47B301F226EE}"/>
              </a:ext>
            </a:extLst>
          </p:cNvPr>
          <p:cNvSpPr>
            <a:spLocks noGrp="1"/>
          </p:cNvSpPr>
          <p:nvPr>
            <p:ph type="title"/>
          </p:nvPr>
        </p:nvSpPr>
        <p:spPr/>
        <p:txBody>
          <a:bodyPr/>
          <a:lstStyle/>
          <a:p>
            <a:r>
              <a:rPr lang="en-US" sz="2400" dirty="0"/>
              <a:t>Contributor Differences Between LGBTQ+ and non-LGBTQ+</a:t>
            </a:r>
          </a:p>
        </p:txBody>
      </p:sp>
      <p:graphicFrame>
        <p:nvGraphicFramePr>
          <p:cNvPr id="2" name="Chart 1">
            <a:extLst>
              <a:ext uri="{FF2B5EF4-FFF2-40B4-BE49-F238E27FC236}">
                <a16:creationId xmlns:a16="http://schemas.microsoft.com/office/drawing/2014/main" id="{60E68D74-C7A0-6C37-8B0F-FDEDA4E00684}"/>
              </a:ext>
            </a:extLst>
          </p:cNvPr>
          <p:cNvGraphicFramePr>
            <a:graphicFrameLocks/>
          </p:cNvGraphicFramePr>
          <p:nvPr/>
        </p:nvGraphicFramePr>
        <p:xfrm>
          <a:off x="685800" y="1201912"/>
          <a:ext cx="7772400" cy="37528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437301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153"/>
        <p:cNvGrpSpPr/>
        <p:nvPr/>
      </p:nvGrpSpPr>
      <p:grpSpPr>
        <a:xfrm>
          <a:off x="0" y="0"/>
          <a:ext cx="0" cy="0"/>
          <a:chOff x="0" y="0"/>
          <a:chExt cx="0" cy="0"/>
        </a:xfrm>
      </p:grpSpPr>
      <p:grpSp>
        <p:nvGrpSpPr>
          <p:cNvPr id="6157" name="Google Shape;6157;p42"/>
          <p:cNvGrpSpPr/>
          <p:nvPr/>
        </p:nvGrpSpPr>
        <p:grpSpPr>
          <a:xfrm>
            <a:off x="4446801" y="1222145"/>
            <a:ext cx="402254" cy="402230"/>
            <a:chOff x="-25134800" y="-6360725"/>
            <a:chExt cx="424050" cy="424025"/>
          </a:xfrm>
        </p:grpSpPr>
        <p:sp>
          <p:nvSpPr>
            <p:cNvPr id="6158" name="Google Shape;6158;p42"/>
            <p:cNvSpPr/>
            <p:nvPr/>
          </p:nvSpPr>
          <p:spPr>
            <a:xfrm>
              <a:off x="-24918975" y="-6360725"/>
              <a:ext cx="10650" cy="424025"/>
            </a:xfrm>
            <a:custGeom>
              <a:avLst/>
              <a:gdLst/>
              <a:ahLst/>
              <a:cxnLst/>
              <a:rect l="l" t="t" r="r" b="b"/>
              <a:pathLst>
                <a:path w="426" h="16961" extrusionOk="0">
                  <a:moveTo>
                    <a:pt x="274" y="0"/>
                  </a:moveTo>
                  <a:lnTo>
                    <a:pt x="0" y="8055"/>
                  </a:lnTo>
                  <a:lnTo>
                    <a:pt x="365" y="16961"/>
                  </a:lnTo>
                  <a:lnTo>
                    <a:pt x="426" y="7994"/>
                  </a:lnTo>
                  <a:lnTo>
                    <a:pt x="274" y="0"/>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9" name="Google Shape;6159;p42"/>
            <p:cNvSpPr/>
            <p:nvPr/>
          </p:nvSpPr>
          <p:spPr>
            <a:xfrm>
              <a:off x="-25134800" y="-6163925"/>
              <a:ext cx="424050" cy="11425"/>
            </a:xfrm>
            <a:custGeom>
              <a:avLst/>
              <a:gdLst/>
              <a:ahLst/>
              <a:cxnLst/>
              <a:rect l="l" t="t" r="r" b="b"/>
              <a:pathLst>
                <a:path w="16962" h="457" extrusionOk="0">
                  <a:moveTo>
                    <a:pt x="8907" y="1"/>
                  </a:moveTo>
                  <a:lnTo>
                    <a:pt x="1" y="396"/>
                  </a:lnTo>
                  <a:lnTo>
                    <a:pt x="8968" y="457"/>
                  </a:lnTo>
                  <a:lnTo>
                    <a:pt x="16962" y="274"/>
                  </a:lnTo>
                  <a:lnTo>
                    <a:pt x="8907" y="1"/>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0" name="Google Shape;6160;p42"/>
            <p:cNvSpPr/>
            <p:nvPr/>
          </p:nvSpPr>
          <p:spPr>
            <a:xfrm>
              <a:off x="-25032975" y="-6258150"/>
              <a:ext cx="228000" cy="211275"/>
            </a:xfrm>
            <a:custGeom>
              <a:avLst/>
              <a:gdLst/>
              <a:ahLst/>
              <a:cxnLst/>
              <a:rect l="l" t="t" r="r" b="b"/>
              <a:pathLst>
                <a:path w="9120" h="8451" extrusionOk="0">
                  <a:moveTo>
                    <a:pt x="9120" y="1"/>
                  </a:moveTo>
                  <a:lnTo>
                    <a:pt x="4652" y="3830"/>
                  </a:lnTo>
                  <a:lnTo>
                    <a:pt x="1" y="8451"/>
                  </a:lnTo>
                  <a:lnTo>
                    <a:pt x="4895" y="4043"/>
                  </a:lnTo>
                  <a:lnTo>
                    <a:pt x="9120" y="1"/>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1" name="Google Shape;6161;p42"/>
            <p:cNvSpPr/>
            <p:nvPr/>
          </p:nvSpPr>
          <p:spPr>
            <a:xfrm>
              <a:off x="-25026875" y="-6276375"/>
              <a:ext cx="211275" cy="227975"/>
            </a:xfrm>
            <a:custGeom>
              <a:avLst/>
              <a:gdLst/>
              <a:ahLst/>
              <a:cxnLst/>
              <a:rect l="l" t="t" r="r" b="b"/>
              <a:pathLst>
                <a:path w="8451" h="9119" extrusionOk="0">
                  <a:moveTo>
                    <a:pt x="0" y="0"/>
                  </a:moveTo>
                  <a:lnTo>
                    <a:pt x="4408" y="4863"/>
                  </a:lnTo>
                  <a:lnTo>
                    <a:pt x="8450" y="9119"/>
                  </a:lnTo>
                  <a:lnTo>
                    <a:pt x="4620" y="4620"/>
                  </a:lnTo>
                  <a:lnTo>
                    <a:pt x="0" y="0"/>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 name="Title 8">
            <a:extLst>
              <a:ext uri="{FF2B5EF4-FFF2-40B4-BE49-F238E27FC236}">
                <a16:creationId xmlns:a16="http://schemas.microsoft.com/office/drawing/2014/main" id="{09047196-1847-DE93-CDAA-C5EC8176D7BD}"/>
              </a:ext>
            </a:extLst>
          </p:cNvPr>
          <p:cNvSpPr>
            <a:spLocks noGrp="1"/>
          </p:cNvSpPr>
          <p:nvPr>
            <p:ph type="title"/>
          </p:nvPr>
        </p:nvSpPr>
        <p:spPr/>
        <p:txBody>
          <a:bodyPr/>
          <a:lstStyle/>
          <a:p>
            <a:r>
              <a:rPr lang="en" sz="2800" dirty="0"/>
              <a:t>Focus on one thing at a time</a:t>
            </a:r>
            <a:endParaRPr lang="en-US" dirty="0"/>
          </a:p>
        </p:txBody>
      </p:sp>
      <p:sp>
        <p:nvSpPr>
          <p:cNvPr id="2" name="Google Shape;550;p41">
            <a:extLst>
              <a:ext uri="{FF2B5EF4-FFF2-40B4-BE49-F238E27FC236}">
                <a16:creationId xmlns:a16="http://schemas.microsoft.com/office/drawing/2014/main" id="{6F853140-BEE6-FE92-8B0C-3F49301D5BDC}"/>
              </a:ext>
            </a:extLst>
          </p:cNvPr>
          <p:cNvSpPr txBox="1">
            <a:spLocks/>
          </p:cNvSpPr>
          <p:nvPr/>
        </p:nvSpPr>
        <p:spPr>
          <a:xfrm>
            <a:off x="720000" y="1624375"/>
            <a:ext cx="4555943" cy="277237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1pPr>
            <a:lvl2pPr marL="914400" marR="0" lvl="1" indent="-317500" algn="ctr" rtl="0">
              <a:lnSpc>
                <a:spcPct val="100000"/>
              </a:lnSpc>
              <a:spcBef>
                <a:spcPts val="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2pPr>
            <a:lvl3pPr marL="1371600" marR="0" lvl="2" indent="-317500" algn="ctr" rtl="0">
              <a:lnSpc>
                <a:spcPct val="100000"/>
              </a:lnSpc>
              <a:spcBef>
                <a:spcPts val="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3pPr>
            <a:lvl4pPr marL="1828800" marR="0" lvl="3" indent="-317500" algn="ctr" rtl="0">
              <a:lnSpc>
                <a:spcPct val="100000"/>
              </a:lnSpc>
              <a:spcBef>
                <a:spcPts val="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4pPr>
            <a:lvl5pPr marL="2286000" marR="0" lvl="4" indent="-317500" algn="ctr" rtl="0">
              <a:lnSpc>
                <a:spcPct val="100000"/>
              </a:lnSpc>
              <a:spcBef>
                <a:spcPts val="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5pPr>
            <a:lvl6pPr marL="2743200" marR="0" lvl="5" indent="-317500" algn="ctr" rtl="0">
              <a:lnSpc>
                <a:spcPct val="100000"/>
              </a:lnSpc>
              <a:spcBef>
                <a:spcPts val="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6pPr>
            <a:lvl7pPr marL="3200400" marR="0" lvl="6" indent="-317500" algn="ctr" rtl="0">
              <a:lnSpc>
                <a:spcPct val="100000"/>
              </a:lnSpc>
              <a:spcBef>
                <a:spcPts val="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7pPr>
            <a:lvl8pPr marL="3657600" marR="0" lvl="7" indent="-317500" algn="ctr" rtl="0">
              <a:lnSpc>
                <a:spcPct val="100000"/>
              </a:lnSpc>
              <a:spcBef>
                <a:spcPts val="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8pPr>
            <a:lvl9pPr marL="4114800" marR="0" lvl="8" indent="-317500" algn="ctr" rtl="0">
              <a:lnSpc>
                <a:spcPct val="100000"/>
              </a:lnSpc>
              <a:spcBef>
                <a:spcPts val="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9pPr>
          </a:lstStyle>
          <a:p>
            <a:pPr marL="285750" indent="-285750">
              <a:buFont typeface="Arial" panose="020B0604020202020204" pitchFamily="34" charset="0"/>
              <a:buChar char="•"/>
            </a:pPr>
            <a:r>
              <a:rPr lang="en-US" sz="1800" dirty="0"/>
              <a:t>Plenty to work on, but rushing can be overwhelming.</a:t>
            </a:r>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r>
              <a:rPr lang="en-US" sz="1800" dirty="0"/>
              <a:t>Later, discuss some small things we can say to address feeling undervalued or underappreciated.</a:t>
            </a:r>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r>
              <a:rPr lang="en-US" sz="1800" dirty="0"/>
              <a:t>Also, discuss big policies that may help with mental health based on mission participation results.</a:t>
            </a:r>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endParaRPr lang="en" sz="1800" dirty="0"/>
          </a:p>
          <a:p>
            <a:pPr marL="285750" indent="-285750">
              <a:buFont typeface="Arial" panose="020B0604020202020204" pitchFamily="34" charset="0"/>
              <a:buChar char="•"/>
            </a:pPr>
            <a:endParaRPr lang="en-US" sz="1800" dirty="0"/>
          </a:p>
        </p:txBody>
      </p:sp>
      <p:pic>
        <p:nvPicPr>
          <p:cNvPr id="4098" name="Picture 2" descr="cute puppy looking">
            <a:extLst>
              <a:ext uri="{FF2B5EF4-FFF2-40B4-BE49-F238E27FC236}">
                <a16:creationId xmlns:a16="http://schemas.microsoft.com/office/drawing/2014/main" id="{27D6F171-4FCF-BC22-3B4D-302CEC8431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5943" y="1736286"/>
            <a:ext cx="3836142" cy="2391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8020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153"/>
        <p:cNvGrpSpPr/>
        <p:nvPr/>
      </p:nvGrpSpPr>
      <p:grpSpPr>
        <a:xfrm>
          <a:off x="0" y="0"/>
          <a:ext cx="0" cy="0"/>
          <a:chOff x="0" y="0"/>
          <a:chExt cx="0" cy="0"/>
        </a:xfrm>
      </p:grpSpPr>
      <p:grpSp>
        <p:nvGrpSpPr>
          <p:cNvPr id="6157" name="Google Shape;6157;p42"/>
          <p:cNvGrpSpPr/>
          <p:nvPr/>
        </p:nvGrpSpPr>
        <p:grpSpPr>
          <a:xfrm>
            <a:off x="4446801" y="1222145"/>
            <a:ext cx="402254" cy="402230"/>
            <a:chOff x="-25134800" y="-6360725"/>
            <a:chExt cx="424050" cy="424025"/>
          </a:xfrm>
        </p:grpSpPr>
        <p:sp>
          <p:nvSpPr>
            <p:cNvPr id="6158" name="Google Shape;6158;p42"/>
            <p:cNvSpPr/>
            <p:nvPr/>
          </p:nvSpPr>
          <p:spPr>
            <a:xfrm>
              <a:off x="-24918975" y="-6360725"/>
              <a:ext cx="10650" cy="424025"/>
            </a:xfrm>
            <a:custGeom>
              <a:avLst/>
              <a:gdLst/>
              <a:ahLst/>
              <a:cxnLst/>
              <a:rect l="l" t="t" r="r" b="b"/>
              <a:pathLst>
                <a:path w="426" h="16961" extrusionOk="0">
                  <a:moveTo>
                    <a:pt x="274" y="0"/>
                  </a:moveTo>
                  <a:lnTo>
                    <a:pt x="0" y="8055"/>
                  </a:lnTo>
                  <a:lnTo>
                    <a:pt x="365" y="16961"/>
                  </a:lnTo>
                  <a:lnTo>
                    <a:pt x="426" y="7994"/>
                  </a:lnTo>
                  <a:lnTo>
                    <a:pt x="274" y="0"/>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9" name="Google Shape;6159;p42"/>
            <p:cNvSpPr/>
            <p:nvPr/>
          </p:nvSpPr>
          <p:spPr>
            <a:xfrm>
              <a:off x="-25134800" y="-6163925"/>
              <a:ext cx="424050" cy="11425"/>
            </a:xfrm>
            <a:custGeom>
              <a:avLst/>
              <a:gdLst/>
              <a:ahLst/>
              <a:cxnLst/>
              <a:rect l="l" t="t" r="r" b="b"/>
              <a:pathLst>
                <a:path w="16962" h="457" extrusionOk="0">
                  <a:moveTo>
                    <a:pt x="8907" y="1"/>
                  </a:moveTo>
                  <a:lnTo>
                    <a:pt x="1" y="396"/>
                  </a:lnTo>
                  <a:lnTo>
                    <a:pt x="8968" y="457"/>
                  </a:lnTo>
                  <a:lnTo>
                    <a:pt x="16962" y="274"/>
                  </a:lnTo>
                  <a:lnTo>
                    <a:pt x="8907" y="1"/>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0" name="Google Shape;6160;p42"/>
            <p:cNvSpPr/>
            <p:nvPr/>
          </p:nvSpPr>
          <p:spPr>
            <a:xfrm>
              <a:off x="-25032975" y="-6258150"/>
              <a:ext cx="228000" cy="211275"/>
            </a:xfrm>
            <a:custGeom>
              <a:avLst/>
              <a:gdLst/>
              <a:ahLst/>
              <a:cxnLst/>
              <a:rect l="l" t="t" r="r" b="b"/>
              <a:pathLst>
                <a:path w="9120" h="8451" extrusionOk="0">
                  <a:moveTo>
                    <a:pt x="9120" y="1"/>
                  </a:moveTo>
                  <a:lnTo>
                    <a:pt x="4652" y="3830"/>
                  </a:lnTo>
                  <a:lnTo>
                    <a:pt x="1" y="8451"/>
                  </a:lnTo>
                  <a:lnTo>
                    <a:pt x="4895" y="4043"/>
                  </a:lnTo>
                  <a:lnTo>
                    <a:pt x="9120" y="1"/>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1" name="Google Shape;6161;p42"/>
            <p:cNvSpPr/>
            <p:nvPr/>
          </p:nvSpPr>
          <p:spPr>
            <a:xfrm>
              <a:off x="-25026875" y="-6276375"/>
              <a:ext cx="211275" cy="227975"/>
            </a:xfrm>
            <a:custGeom>
              <a:avLst/>
              <a:gdLst/>
              <a:ahLst/>
              <a:cxnLst/>
              <a:rect l="l" t="t" r="r" b="b"/>
              <a:pathLst>
                <a:path w="8451" h="9119" extrusionOk="0">
                  <a:moveTo>
                    <a:pt x="0" y="0"/>
                  </a:moveTo>
                  <a:lnTo>
                    <a:pt x="4408" y="4863"/>
                  </a:lnTo>
                  <a:lnTo>
                    <a:pt x="8450" y="9119"/>
                  </a:lnTo>
                  <a:lnTo>
                    <a:pt x="4620" y="4620"/>
                  </a:lnTo>
                  <a:lnTo>
                    <a:pt x="0" y="0"/>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 name="Title 8">
            <a:extLst>
              <a:ext uri="{FF2B5EF4-FFF2-40B4-BE49-F238E27FC236}">
                <a16:creationId xmlns:a16="http://schemas.microsoft.com/office/drawing/2014/main" id="{09047196-1847-DE93-CDAA-C5EC8176D7BD}"/>
              </a:ext>
            </a:extLst>
          </p:cNvPr>
          <p:cNvSpPr>
            <a:spLocks noGrp="1"/>
          </p:cNvSpPr>
          <p:nvPr>
            <p:ph type="title"/>
          </p:nvPr>
        </p:nvSpPr>
        <p:spPr/>
        <p:txBody>
          <a:bodyPr/>
          <a:lstStyle/>
          <a:p>
            <a:r>
              <a:rPr lang="en" sz="2800" dirty="0"/>
              <a:t>… what other things can we look forward to?</a:t>
            </a:r>
            <a:endParaRPr lang="en-US" dirty="0"/>
          </a:p>
        </p:txBody>
      </p:sp>
      <p:sp>
        <p:nvSpPr>
          <p:cNvPr id="2" name="Google Shape;550;p41">
            <a:extLst>
              <a:ext uri="{FF2B5EF4-FFF2-40B4-BE49-F238E27FC236}">
                <a16:creationId xmlns:a16="http://schemas.microsoft.com/office/drawing/2014/main" id="{6F853140-BEE6-FE92-8B0C-3F49301D5BDC}"/>
              </a:ext>
            </a:extLst>
          </p:cNvPr>
          <p:cNvSpPr txBox="1">
            <a:spLocks/>
          </p:cNvSpPr>
          <p:nvPr/>
        </p:nvSpPr>
        <p:spPr>
          <a:xfrm>
            <a:off x="720000" y="1583150"/>
            <a:ext cx="4555943" cy="277237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1pPr>
            <a:lvl2pPr marL="914400" marR="0" lvl="1" indent="-317500" algn="ctr" rtl="0">
              <a:lnSpc>
                <a:spcPct val="100000"/>
              </a:lnSpc>
              <a:spcBef>
                <a:spcPts val="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2pPr>
            <a:lvl3pPr marL="1371600" marR="0" lvl="2" indent="-317500" algn="ctr" rtl="0">
              <a:lnSpc>
                <a:spcPct val="100000"/>
              </a:lnSpc>
              <a:spcBef>
                <a:spcPts val="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3pPr>
            <a:lvl4pPr marL="1828800" marR="0" lvl="3" indent="-317500" algn="ctr" rtl="0">
              <a:lnSpc>
                <a:spcPct val="100000"/>
              </a:lnSpc>
              <a:spcBef>
                <a:spcPts val="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4pPr>
            <a:lvl5pPr marL="2286000" marR="0" lvl="4" indent="-317500" algn="ctr" rtl="0">
              <a:lnSpc>
                <a:spcPct val="100000"/>
              </a:lnSpc>
              <a:spcBef>
                <a:spcPts val="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5pPr>
            <a:lvl6pPr marL="2743200" marR="0" lvl="5" indent="-317500" algn="ctr" rtl="0">
              <a:lnSpc>
                <a:spcPct val="100000"/>
              </a:lnSpc>
              <a:spcBef>
                <a:spcPts val="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6pPr>
            <a:lvl7pPr marL="3200400" marR="0" lvl="6" indent="-317500" algn="ctr" rtl="0">
              <a:lnSpc>
                <a:spcPct val="100000"/>
              </a:lnSpc>
              <a:spcBef>
                <a:spcPts val="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7pPr>
            <a:lvl8pPr marL="3657600" marR="0" lvl="7" indent="-317500" algn="ctr" rtl="0">
              <a:lnSpc>
                <a:spcPct val="100000"/>
              </a:lnSpc>
              <a:spcBef>
                <a:spcPts val="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8pPr>
            <a:lvl9pPr marL="4114800" marR="0" lvl="8" indent="-317500" algn="ctr" rtl="0">
              <a:lnSpc>
                <a:spcPct val="100000"/>
              </a:lnSpc>
              <a:spcBef>
                <a:spcPts val="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9pPr>
          </a:lstStyle>
          <a:p>
            <a:pPr marL="285750" indent="-285750">
              <a:buFont typeface="Arial" panose="020B0604020202020204" pitchFamily="34" charset="0"/>
              <a:buChar char="•"/>
            </a:pPr>
            <a:r>
              <a:rPr lang="en-US" sz="1800" dirty="0"/>
              <a:t>Accommodating neurodiversity (differences in how we experience the world and react to it).</a:t>
            </a:r>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r>
              <a:rPr lang="en-US" sz="1800" dirty="0"/>
              <a:t>Managing imposter syndrome.</a:t>
            </a:r>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r>
              <a:rPr lang="en-US" sz="1800" dirty="0"/>
              <a:t>Addressing substance use (alcohol and drugs).</a:t>
            </a:r>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r>
              <a:rPr lang="en" sz="1800" dirty="0"/>
              <a:t>Creating a positive work environment in mission teams. </a:t>
            </a:r>
          </a:p>
          <a:p>
            <a:pPr marL="285750" indent="-285750">
              <a:buFont typeface="Arial" panose="020B0604020202020204" pitchFamily="34" charset="0"/>
              <a:buChar char="•"/>
            </a:pPr>
            <a:endParaRPr lang="en-US" sz="1800" dirty="0"/>
          </a:p>
        </p:txBody>
      </p:sp>
      <p:pic>
        <p:nvPicPr>
          <p:cNvPr id="3" name="Picture 2" descr="adorable golden retriever puppy outdoors">
            <a:extLst>
              <a:ext uri="{FF2B5EF4-FFF2-40B4-BE49-F238E27FC236}">
                <a16:creationId xmlns:a16="http://schemas.microsoft.com/office/drawing/2014/main" id="{2AD1CEE2-319B-2560-3D4D-DCAF4C8D55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5943" y="1914838"/>
            <a:ext cx="3733209" cy="24888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90983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380"/>
        <p:cNvGrpSpPr/>
        <p:nvPr/>
      </p:nvGrpSpPr>
      <p:grpSpPr>
        <a:xfrm>
          <a:off x="0" y="0"/>
          <a:ext cx="0" cy="0"/>
          <a:chOff x="0" y="0"/>
          <a:chExt cx="0" cy="0"/>
        </a:xfrm>
      </p:grpSpPr>
      <p:pic>
        <p:nvPicPr>
          <p:cNvPr id="6381" name="Google Shape;6381;p50"/>
          <p:cNvPicPr preferRelativeResize="0">
            <a:picLocks noGrp="1"/>
          </p:cNvPicPr>
          <p:nvPr>
            <p:ph type="pic" idx="2"/>
          </p:nvPr>
        </p:nvPicPr>
        <p:blipFill rotWithShape="1">
          <a:blip r:embed="rId3">
            <a:alphaModFix/>
          </a:blip>
          <a:srcRect t="7798" b="7806"/>
          <a:stretch/>
        </p:blipFill>
        <p:spPr>
          <a:xfrm>
            <a:off x="0" y="0"/>
            <a:ext cx="9144003" cy="5143501"/>
          </a:xfrm>
          <a:prstGeom prst="rect">
            <a:avLst/>
          </a:prstGeom>
        </p:spPr>
      </p:pic>
      <p:sp>
        <p:nvSpPr>
          <p:cNvPr id="6382" name="Google Shape;6382;p50"/>
          <p:cNvSpPr txBox="1">
            <a:spLocks noGrp="1"/>
          </p:cNvSpPr>
          <p:nvPr>
            <p:ph type="title"/>
          </p:nvPr>
        </p:nvSpPr>
        <p:spPr>
          <a:xfrm>
            <a:off x="1532593" y="1764307"/>
            <a:ext cx="6078813" cy="2486755"/>
          </a:xfrm>
          <a:prstGeom prst="rect">
            <a:avLst/>
          </a:prstGeom>
          <a:solidFill>
            <a:srgbClr val="000000">
              <a:alpha val="0"/>
            </a:srgbClr>
          </a:solidFill>
        </p:spPr>
        <p:txBody>
          <a:bodyPr spcFirstLastPara="1" wrap="square" lIns="91425" tIns="91425" rIns="91425" bIns="91425" anchor="t" anchorCtr="0">
            <a:noAutofit/>
          </a:bodyPr>
          <a:lstStyle/>
          <a:p>
            <a:pPr marL="0" lvl="0" indent="0" algn="ctr" rtl="0">
              <a:spcBef>
                <a:spcPts val="0"/>
              </a:spcBef>
              <a:spcAft>
                <a:spcPts val="0"/>
              </a:spcAft>
              <a:buNone/>
            </a:pPr>
            <a:r>
              <a:rPr lang="en" sz="3200" dirty="0"/>
              <a:t>Plan to Improve Mental Health in Planetary Science</a:t>
            </a:r>
            <a:endParaRPr sz="3200" dirty="0"/>
          </a:p>
        </p:txBody>
      </p:sp>
      <p:sp>
        <p:nvSpPr>
          <p:cNvPr id="6383" name="Google Shape;6383;p50"/>
          <p:cNvSpPr/>
          <p:nvPr/>
        </p:nvSpPr>
        <p:spPr>
          <a:xfrm>
            <a:off x="7641225" y="639217"/>
            <a:ext cx="546124" cy="432772"/>
          </a:xfrm>
          <a:custGeom>
            <a:avLst/>
            <a:gdLst/>
            <a:ahLst/>
            <a:cxnLst/>
            <a:rect l="l" t="t" r="r" b="b"/>
            <a:pathLst>
              <a:path w="11521" h="5959" extrusionOk="0">
                <a:moveTo>
                  <a:pt x="11430" y="213"/>
                </a:moveTo>
                <a:cubicBezTo>
                  <a:pt x="11521" y="426"/>
                  <a:pt x="882" y="5776"/>
                  <a:pt x="670" y="5867"/>
                </a:cubicBezTo>
                <a:cubicBezTo>
                  <a:pt x="457" y="5958"/>
                  <a:pt x="183" y="5867"/>
                  <a:pt x="92" y="5685"/>
                </a:cubicBezTo>
                <a:cubicBezTo>
                  <a:pt x="1" y="5472"/>
                  <a:pt x="92" y="5198"/>
                  <a:pt x="274" y="5107"/>
                </a:cubicBezTo>
                <a:cubicBezTo>
                  <a:pt x="487" y="5016"/>
                  <a:pt x="11308" y="1"/>
                  <a:pt x="11430" y="213"/>
                </a:cubicBezTo>
                <a:close/>
              </a:path>
            </a:pathLst>
          </a:custGeom>
          <a:solidFill>
            <a:srgbClr val="FFFFFF">
              <a:alpha val="43400"/>
            </a:srgbClr>
          </a:solidFill>
          <a:ln>
            <a:noFill/>
          </a:ln>
          <a:effectLst>
            <a:outerShdw blurRad="185738"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4" name="Google Shape;6384;p50"/>
          <p:cNvSpPr/>
          <p:nvPr/>
        </p:nvSpPr>
        <p:spPr>
          <a:xfrm flipH="1">
            <a:off x="1138325" y="2212542"/>
            <a:ext cx="546124" cy="432772"/>
          </a:xfrm>
          <a:custGeom>
            <a:avLst/>
            <a:gdLst/>
            <a:ahLst/>
            <a:cxnLst/>
            <a:rect l="l" t="t" r="r" b="b"/>
            <a:pathLst>
              <a:path w="11521" h="5959" extrusionOk="0">
                <a:moveTo>
                  <a:pt x="11430" y="213"/>
                </a:moveTo>
                <a:cubicBezTo>
                  <a:pt x="11521" y="426"/>
                  <a:pt x="882" y="5776"/>
                  <a:pt x="670" y="5867"/>
                </a:cubicBezTo>
                <a:cubicBezTo>
                  <a:pt x="457" y="5958"/>
                  <a:pt x="183" y="5867"/>
                  <a:pt x="92" y="5685"/>
                </a:cubicBezTo>
                <a:cubicBezTo>
                  <a:pt x="1" y="5472"/>
                  <a:pt x="92" y="5198"/>
                  <a:pt x="274" y="5107"/>
                </a:cubicBezTo>
                <a:cubicBezTo>
                  <a:pt x="487" y="5016"/>
                  <a:pt x="11308" y="1"/>
                  <a:pt x="11430" y="213"/>
                </a:cubicBezTo>
                <a:close/>
              </a:path>
            </a:pathLst>
          </a:custGeom>
          <a:solidFill>
            <a:srgbClr val="FFFFFF">
              <a:alpha val="43400"/>
            </a:srgbClr>
          </a:solidFill>
          <a:ln>
            <a:noFill/>
          </a:ln>
          <a:effectLst>
            <a:outerShdw blurRad="185738"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705666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177"/>
        <p:cNvGrpSpPr/>
        <p:nvPr/>
      </p:nvGrpSpPr>
      <p:grpSpPr>
        <a:xfrm>
          <a:off x="0" y="0"/>
          <a:ext cx="0" cy="0"/>
          <a:chOff x="0" y="0"/>
          <a:chExt cx="0" cy="0"/>
        </a:xfrm>
      </p:grpSpPr>
      <p:sp>
        <p:nvSpPr>
          <p:cNvPr id="6178" name="Google Shape;6178;p4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There is a plan!</a:t>
            </a:r>
            <a:endParaRPr dirty="0"/>
          </a:p>
        </p:txBody>
      </p:sp>
      <p:sp>
        <p:nvSpPr>
          <p:cNvPr id="6179" name="Google Shape;6179;p44"/>
          <p:cNvSpPr txBox="1">
            <a:spLocks noGrp="1"/>
          </p:cNvSpPr>
          <p:nvPr>
            <p:ph type="subTitle" idx="1"/>
          </p:nvPr>
        </p:nvSpPr>
        <p:spPr>
          <a:xfrm>
            <a:off x="4654061" y="2185896"/>
            <a:ext cx="3274675" cy="2523957"/>
          </a:xfrm>
          <a:prstGeom prst="rect">
            <a:avLst/>
          </a:prstGeom>
        </p:spPr>
        <p:txBody>
          <a:bodyPr spcFirstLastPara="1" wrap="square" lIns="91425" tIns="91425" rIns="91425" bIns="91425" anchor="t" anchorCtr="0">
            <a:noAutofit/>
          </a:bodyPr>
          <a:lstStyle/>
          <a:p>
            <a:pPr marL="285750" lvl="0" indent="-285750" algn="ctr" rtl="0">
              <a:spcBef>
                <a:spcPts val="0"/>
              </a:spcBef>
              <a:spcAft>
                <a:spcPts val="0"/>
              </a:spcAft>
              <a:buFont typeface="Arial" panose="020B0604020202020204" pitchFamily="34" charset="0"/>
              <a:buChar char="•"/>
            </a:pPr>
            <a:endParaRPr lang="en" dirty="0"/>
          </a:p>
          <a:p>
            <a:pPr marL="342900" lvl="0" indent="-342900" algn="ctr" rtl="0">
              <a:spcBef>
                <a:spcPts val="0"/>
              </a:spcBef>
              <a:spcAft>
                <a:spcPts val="0"/>
              </a:spcAft>
              <a:buFont typeface="Arial" panose="020B0604020202020204" pitchFamily="34" charset="0"/>
              <a:buChar char="•"/>
            </a:pPr>
            <a:r>
              <a:rPr lang="en" dirty="0"/>
              <a:t>Community Relationship</a:t>
            </a:r>
          </a:p>
          <a:p>
            <a:pPr marL="342900" lvl="0" indent="-342900" algn="ctr" rtl="0">
              <a:spcBef>
                <a:spcPts val="0"/>
              </a:spcBef>
              <a:spcAft>
                <a:spcPts val="0"/>
              </a:spcAft>
              <a:buFont typeface="Arial" panose="020B0604020202020204" pitchFamily="34" charset="0"/>
              <a:buChar char="•"/>
            </a:pPr>
            <a:endParaRPr lang="en" dirty="0"/>
          </a:p>
          <a:p>
            <a:pPr marL="342900" lvl="0" indent="-342900" algn="ctr" rtl="0">
              <a:spcBef>
                <a:spcPts val="0"/>
              </a:spcBef>
              <a:spcAft>
                <a:spcPts val="0"/>
              </a:spcAft>
              <a:buFont typeface="Arial" panose="020B0604020202020204" pitchFamily="34" charset="0"/>
              <a:buChar char="•"/>
            </a:pPr>
            <a:r>
              <a:rPr lang="en" dirty="0"/>
              <a:t>Research and Surveys</a:t>
            </a:r>
          </a:p>
          <a:p>
            <a:pPr marL="342900" lvl="0" indent="-342900" algn="ctr" rtl="0">
              <a:spcBef>
                <a:spcPts val="0"/>
              </a:spcBef>
              <a:spcAft>
                <a:spcPts val="0"/>
              </a:spcAft>
              <a:buFont typeface="Arial" panose="020B0604020202020204" pitchFamily="34" charset="0"/>
              <a:buChar char="•"/>
            </a:pPr>
            <a:endParaRPr lang="en" dirty="0"/>
          </a:p>
          <a:p>
            <a:pPr marL="342900" lvl="0" indent="-342900" algn="ctr" rtl="0">
              <a:spcBef>
                <a:spcPts val="0"/>
              </a:spcBef>
              <a:spcAft>
                <a:spcPts val="0"/>
              </a:spcAft>
              <a:buFont typeface="Arial" panose="020B0604020202020204" pitchFamily="34" charset="0"/>
              <a:buChar char="•"/>
            </a:pPr>
            <a:r>
              <a:rPr lang="en" dirty="0"/>
              <a:t>Workshops and Psychoeducation</a:t>
            </a:r>
          </a:p>
          <a:p>
            <a:pPr marL="342900" lvl="0" indent="-342900" algn="ctr" rtl="0">
              <a:spcBef>
                <a:spcPts val="0"/>
              </a:spcBef>
              <a:spcAft>
                <a:spcPts val="0"/>
              </a:spcAft>
              <a:buFont typeface="Arial" panose="020B0604020202020204" pitchFamily="34" charset="0"/>
              <a:buChar char="•"/>
            </a:pPr>
            <a:endParaRPr lang="en" dirty="0"/>
          </a:p>
          <a:p>
            <a:pPr marL="342900" lvl="0" indent="-342900" algn="ctr" rtl="0">
              <a:spcBef>
                <a:spcPts val="0"/>
              </a:spcBef>
              <a:spcAft>
                <a:spcPts val="0"/>
              </a:spcAft>
              <a:buFont typeface="Arial" panose="020B0604020202020204" pitchFamily="34" charset="0"/>
              <a:buChar char="•"/>
            </a:pPr>
            <a:r>
              <a:rPr lang="en" dirty="0"/>
              <a:t>Homework and Helping Others</a:t>
            </a:r>
          </a:p>
          <a:p>
            <a:pPr marL="342900" lvl="0" indent="-342900" algn="ctr" rtl="0">
              <a:spcBef>
                <a:spcPts val="0"/>
              </a:spcBef>
              <a:spcAft>
                <a:spcPts val="0"/>
              </a:spcAft>
              <a:buFont typeface="Arial" panose="020B0604020202020204" pitchFamily="34" charset="0"/>
              <a:buChar char="•"/>
            </a:pPr>
            <a:endParaRPr lang="en" dirty="0"/>
          </a:p>
          <a:p>
            <a:pPr marL="342900" lvl="0" indent="-342900" algn="ctr" rtl="0">
              <a:spcBef>
                <a:spcPts val="0"/>
              </a:spcBef>
              <a:spcAft>
                <a:spcPts val="0"/>
              </a:spcAft>
              <a:buFont typeface="Arial" panose="020B0604020202020204" pitchFamily="34" charset="0"/>
              <a:buChar char="•"/>
            </a:pPr>
            <a:r>
              <a:rPr lang="en" dirty="0"/>
              <a:t>Change the culture</a:t>
            </a:r>
            <a:endParaRPr dirty="0"/>
          </a:p>
        </p:txBody>
      </p:sp>
      <p:sp>
        <p:nvSpPr>
          <p:cNvPr id="6180" name="Google Shape;6180;p44"/>
          <p:cNvSpPr txBox="1">
            <a:spLocks noGrp="1"/>
          </p:cNvSpPr>
          <p:nvPr>
            <p:ph type="subTitle" idx="2"/>
          </p:nvPr>
        </p:nvSpPr>
        <p:spPr>
          <a:xfrm>
            <a:off x="1715375" y="2174517"/>
            <a:ext cx="2505600" cy="2631399"/>
          </a:xfrm>
          <a:prstGeom prst="rect">
            <a:avLst/>
          </a:prstGeom>
        </p:spPr>
        <p:txBody>
          <a:bodyPr spcFirstLastPara="1" wrap="square" lIns="91425" tIns="91425" rIns="91425" bIns="91425" anchor="t" anchorCtr="0">
            <a:noAutofit/>
          </a:bodyPr>
          <a:lstStyle/>
          <a:p>
            <a:pPr marL="285750" lvl="0" indent="-285750" algn="ctr" rtl="0">
              <a:spcBef>
                <a:spcPts val="0"/>
              </a:spcBef>
              <a:spcAft>
                <a:spcPts val="0"/>
              </a:spcAft>
              <a:buFont typeface="Arial" panose="020B0604020202020204" pitchFamily="34" charset="0"/>
              <a:buChar char="•"/>
            </a:pPr>
            <a:endParaRPr lang="haw-US" dirty="0"/>
          </a:p>
          <a:p>
            <a:pPr marL="342900" lvl="0" indent="-342900" algn="ctr" rtl="0">
              <a:spcBef>
                <a:spcPts val="0"/>
              </a:spcBef>
              <a:spcAft>
                <a:spcPts val="0"/>
              </a:spcAft>
              <a:buFont typeface="Arial" panose="020B0604020202020204" pitchFamily="34" charset="0"/>
              <a:buChar char="•"/>
            </a:pPr>
            <a:r>
              <a:rPr lang="haw-US" dirty="0"/>
              <a:t>Rapport Building</a:t>
            </a:r>
          </a:p>
          <a:p>
            <a:pPr marL="342900" lvl="0" indent="-342900" algn="ctr" rtl="0">
              <a:spcBef>
                <a:spcPts val="0"/>
              </a:spcBef>
              <a:spcAft>
                <a:spcPts val="0"/>
              </a:spcAft>
              <a:buFont typeface="Arial" panose="020B0604020202020204" pitchFamily="34" charset="0"/>
              <a:buChar char="•"/>
            </a:pPr>
            <a:endParaRPr lang="haw-US" dirty="0"/>
          </a:p>
          <a:p>
            <a:pPr marL="342900" lvl="0" indent="-342900" algn="ctr" rtl="0">
              <a:spcBef>
                <a:spcPts val="0"/>
              </a:spcBef>
              <a:spcAft>
                <a:spcPts val="0"/>
              </a:spcAft>
              <a:buFont typeface="Arial" panose="020B0604020202020204" pitchFamily="34" charset="0"/>
              <a:buChar char="•"/>
            </a:pPr>
            <a:r>
              <a:rPr lang="haw-US" dirty="0"/>
              <a:t>Intake Assessments</a:t>
            </a:r>
          </a:p>
          <a:p>
            <a:pPr marL="342900" lvl="0" indent="-342900" algn="ctr" rtl="0">
              <a:spcBef>
                <a:spcPts val="0"/>
              </a:spcBef>
              <a:spcAft>
                <a:spcPts val="0"/>
              </a:spcAft>
              <a:buFont typeface="Arial" panose="020B0604020202020204" pitchFamily="34" charset="0"/>
              <a:buChar char="•"/>
            </a:pPr>
            <a:endParaRPr lang="haw-US" dirty="0"/>
          </a:p>
          <a:p>
            <a:pPr marL="342900" lvl="0" indent="-342900" algn="ctr" rtl="0">
              <a:spcBef>
                <a:spcPts val="0"/>
              </a:spcBef>
              <a:spcAft>
                <a:spcPts val="0"/>
              </a:spcAft>
              <a:buFont typeface="Arial" panose="020B0604020202020204" pitchFamily="34" charset="0"/>
              <a:buChar char="•"/>
            </a:pPr>
            <a:r>
              <a:rPr lang="haw-US" dirty="0"/>
              <a:t>Treatment Planning</a:t>
            </a:r>
          </a:p>
          <a:p>
            <a:pPr marL="342900" lvl="0" indent="-342900" algn="ctr" rtl="0">
              <a:spcBef>
                <a:spcPts val="0"/>
              </a:spcBef>
              <a:spcAft>
                <a:spcPts val="0"/>
              </a:spcAft>
              <a:buFont typeface="Arial" panose="020B0604020202020204" pitchFamily="34" charset="0"/>
              <a:buChar char="•"/>
            </a:pPr>
            <a:endParaRPr lang="haw-US" dirty="0"/>
          </a:p>
          <a:p>
            <a:pPr marL="342900" lvl="0" indent="-342900" algn="ctr" rtl="0">
              <a:spcBef>
                <a:spcPts val="0"/>
              </a:spcBef>
              <a:spcAft>
                <a:spcPts val="0"/>
              </a:spcAft>
              <a:buFont typeface="Arial" panose="020B0604020202020204" pitchFamily="34" charset="0"/>
              <a:buChar char="•"/>
            </a:pPr>
            <a:r>
              <a:rPr lang="haw-US" dirty="0"/>
              <a:t>Homework</a:t>
            </a:r>
          </a:p>
          <a:p>
            <a:pPr marL="342900" lvl="0" indent="-342900" algn="ctr" rtl="0">
              <a:spcBef>
                <a:spcPts val="0"/>
              </a:spcBef>
              <a:spcAft>
                <a:spcPts val="0"/>
              </a:spcAft>
              <a:buFont typeface="Arial" panose="020B0604020202020204" pitchFamily="34" charset="0"/>
              <a:buChar char="•"/>
            </a:pPr>
            <a:endParaRPr lang="haw-US" dirty="0"/>
          </a:p>
          <a:p>
            <a:pPr marL="342900" lvl="0" indent="-342900" algn="ctr" rtl="0">
              <a:spcBef>
                <a:spcPts val="0"/>
              </a:spcBef>
              <a:spcAft>
                <a:spcPts val="0"/>
              </a:spcAft>
              <a:buFont typeface="Arial" panose="020B0604020202020204" pitchFamily="34" charset="0"/>
              <a:buChar char="•"/>
            </a:pPr>
            <a:r>
              <a:rPr lang="haw-US" dirty="0"/>
              <a:t>Changing behavior</a:t>
            </a:r>
            <a:endParaRPr dirty="0"/>
          </a:p>
        </p:txBody>
      </p:sp>
      <p:sp>
        <p:nvSpPr>
          <p:cNvPr id="6181" name="Google Shape;6181;p44"/>
          <p:cNvSpPr txBox="1">
            <a:spLocks noGrp="1"/>
          </p:cNvSpPr>
          <p:nvPr>
            <p:ph type="subTitle" idx="3"/>
          </p:nvPr>
        </p:nvSpPr>
        <p:spPr>
          <a:xfrm>
            <a:off x="1715375" y="1686896"/>
            <a:ext cx="2505600" cy="558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Individual</a:t>
            </a:r>
            <a:endParaRPr dirty="0"/>
          </a:p>
        </p:txBody>
      </p:sp>
      <p:sp>
        <p:nvSpPr>
          <p:cNvPr id="6182" name="Google Shape;6182;p44"/>
          <p:cNvSpPr txBox="1">
            <a:spLocks noGrp="1"/>
          </p:cNvSpPr>
          <p:nvPr>
            <p:ph type="subTitle" idx="4"/>
          </p:nvPr>
        </p:nvSpPr>
        <p:spPr>
          <a:xfrm>
            <a:off x="4923030" y="1686896"/>
            <a:ext cx="2505600" cy="558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Community</a:t>
            </a:r>
            <a:endParaRPr dirty="0"/>
          </a:p>
        </p:txBody>
      </p:sp>
      <p:grpSp>
        <p:nvGrpSpPr>
          <p:cNvPr id="6198" name="Google Shape;6198;p44"/>
          <p:cNvGrpSpPr/>
          <p:nvPr/>
        </p:nvGrpSpPr>
        <p:grpSpPr>
          <a:xfrm>
            <a:off x="421619" y="372231"/>
            <a:ext cx="842587" cy="842538"/>
            <a:chOff x="-25134800" y="-6360725"/>
            <a:chExt cx="424050" cy="424025"/>
          </a:xfrm>
        </p:grpSpPr>
        <p:sp>
          <p:nvSpPr>
            <p:cNvPr id="6199" name="Google Shape;6199;p44"/>
            <p:cNvSpPr/>
            <p:nvPr/>
          </p:nvSpPr>
          <p:spPr>
            <a:xfrm>
              <a:off x="-24918975" y="-6360725"/>
              <a:ext cx="10650" cy="424025"/>
            </a:xfrm>
            <a:custGeom>
              <a:avLst/>
              <a:gdLst/>
              <a:ahLst/>
              <a:cxnLst/>
              <a:rect l="l" t="t" r="r" b="b"/>
              <a:pathLst>
                <a:path w="426" h="16961" extrusionOk="0">
                  <a:moveTo>
                    <a:pt x="274" y="0"/>
                  </a:moveTo>
                  <a:lnTo>
                    <a:pt x="0" y="8055"/>
                  </a:lnTo>
                  <a:lnTo>
                    <a:pt x="365" y="16961"/>
                  </a:lnTo>
                  <a:lnTo>
                    <a:pt x="426" y="7994"/>
                  </a:lnTo>
                  <a:lnTo>
                    <a:pt x="274" y="0"/>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0" name="Google Shape;6200;p44"/>
            <p:cNvSpPr/>
            <p:nvPr/>
          </p:nvSpPr>
          <p:spPr>
            <a:xfrm>
              <a:off x="-25134800" y="-6163925"/>
              <a:ext cx="424050" cy="11425"/>
            </a:xfrm>
            <a:custGeom>
              <a:avLst/>
              <a:gdLst/>
              <a:ahLst/>
              <a:cxnLst/>
              <a:rect l="l" t="t" r="r" b="b"/>
              <a:pathLst>
                <a:path w="16962" h="457" extrusionOk="0">
                  <a:moveTo>
                    <a:pt x="8907" y="1"/>
                  </a:moveTo>
                  <a:lnTo>
                    <a:pt x="1" y="396"/>
                  </a:lnTo>
                  <a:lnTo>
                    <a:pt x="8968" y="457"/>
                  </a:lnTo>
                  <a:lnTo>
                    <a:pt x="16962" y="274"/>
                  </a:lnTo>
                  <a:lnTo>
                    <a:pt x="8907" y="1"/>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1" name="Google Shape;6201;p44"/>
            <p:cNvSpPr/>
            <p:nvPr/>
          </p:nvSpPr>
          <p:spPr>
            <a:xfrm>
              <a:off x="-25032975" y="-6258150"/>
              <a:ext cx="228000" cy="211275"/>
            </a:xfrm>
            <a:custGeom>
              <a:avLst/>
              <a:gdLst/>
              <a:ahLst/>
              <a:cxnLst/>
              <a:rect l="l" t="t" r="r" b="b"/>
              <a:pathLst>
                <a:path w="9120" h="8451" extrusionOk="0">
                  <a:moveTo>
                    <a:pt x="9120" y="1"/>
                  </a:moveTo>
                  <a:lnTo>
                    <a:pt x="4652" y="3830"/>
                  </a:lnTo>
                  <a:lnTo>
                    <a:pt x="1" y="8451"/>
                  </a:lnTo>
                  <a:lnTo>
                    <a:pt x="4895" y="4043"/>
                  </a:lnTo>
                  <a:lnTo>
                    <a:pt x="9120" y="1"/>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2" name="Google Shape;6202;p44"/>
            <p:cNvSpPr/>
            <p:nvPr/>
          </p:nvSpPr>
          <p:spPr>
            <a:xfrm>
              <a:off x="-25026875" y="-6276375"/>
              <a:ext cx="211275" cy="227975"/>
            </a:xfrm>
            <a:custGeom>
              <a:avLst/>
              <a:gdLst/>
              <a:ahLst/>
              <a:cxnLst/>
              <a:rect l="l" t="t" r="r" b="b"/>
              <a:pathLst>
                <a:path w="8451" h="9119" extrusionOk="0">
                  <a:moveTo>
                    <a:pt x="0" y="0"/>
                  </a:moveTo>
                  <a:lnTo>
                    <a:pt x="4408" y="4863"/>
                  </a:lnTo>
                  <a:lnTo>
                    <a:pt x="8450" y="9119"/>
                  </a:lnTo>
                  <a:lnTo>
                    <a:pt x="4620" y="4620"/>
                  </a:lnTo>
                  <a:lnTo>
                    <a:pt x="0" y="0"/>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Google Shape;6295;p47">
            <a:extLst>
              <a:ext uri="{FF2B5EF4-FFF2-40B4-BE49-F238E27FC236}">
                <a16:creationId xmlns:a16="http://schemas.microsoft.com/office/drawing/2014/main" id="{2CDC1012-1F6F-653F-7375-CEE017D65A76}"/>
              </a:ext>
            </a:extLst>
          </p:cNvPr>
          <p:cNvSpPr/>
          <p:nvPr/>
        </p:nvSpPr>
        <p:spPr>
          <a:xfrm>
            <a:off x="2827953" y="1138438"/>
            <a:ext cx="345027" cy="320295"/>
          </a:xfrm>
          <a:custGeom>
            <a:avLst/>
            <a:gdLst/>
            <a:ahLst/>
            <a:cxnLst/>
            <a:rect l="l" t="t" r="r" b="b"/>
            <a:pathLst>
              <a:path w="19601" h="18196" extrusionOk="0">
                <a:moveTo>
                  <a:pt x="9798" y="0"/>
                </a:moveTo>
                <a:cubicBezTo>
                  <a:pt x="9597" y="0"/>
                  <a:pt x="9397" y="104"/>
                  <a:pt x="9293" y="312"/>
                </a:cubicBezTo>
                <a:lnTo>
                  <a:pt x="6619" y="5666"/>
                </a:lnTo>
                <a:lnTo>
                  <a:pt x="648" y="6524"/>
                </a:lnTo>
                <a:cubicBezTo>
                  <a:pt x="184" y="6590"/>
                  <a:pt x="1" y="7163"/>
                  <a:pt x="338" y="7488"/>
                </a:cubicBezTo>
                <a:lnTo>
                  <a:pt x="4659" y="11652"/>
                </a:lnTo>
                <a:lnTo>
                  <a:pt x="3638" y="17530"/>
                </a:lnTo>
                <a:cubicBezTo>
                  <a:pt x="3574" y="17898"/>
                  <a:pt x="3865" y="18195"/>
                  <a:pt x="4195" y="18195"/>
                </a:cubicBezTo>
                <a:cubicBezTo>
                  <a:pt x="4281" y="18195"/>
                  <a:pt x="4371" y="18175"/>
                  <a:pt x="4457" y="18129"/>
                </a:cubicBezTo>
                <a:lnTo>
                  <a:pt x="9802" y="15350"/>
                </a:lnTo>
                <a:lnTo>
                  <a:pt x="15147" y="18129"/>
                </a:lnTo>
                <a:cubicBezTo>
                  <a:pt x="15233" y="18175"/>
                  <a:pt x="15322" y="18195"/>
                  <a:pt x="15408" y="18195"/>
                </a:cubicBezTo>
                <a:cubicBezTo>
                  <a:pt x="15736" y="18195"/>
                  <a:pt x="16025" y="17898"/>
                  <a:pt x="15963" y="17533"/>
                </a:cubicBezTo>
                <a:lnTo>
                  <a:pt x="14942" y="11652"/>
                </a:lnTo>
                <a:lnTo>
                  <a:pt x="19263" y="7491"/>
                </a:lnTo>
                <a:cubicBezTo>
                  <a:pt x="19601" y="7163"/>
                  <a:pt x="19417" y="6590"/>
                  <a:pt x="18950" y="6524"/>
                </a:cubicBezTo>
                <a:lnTo>
                  <a:pt x="12976" y="5666"/>
                </a:lnTo>
                <a:lnTo>
                  <a:pt x="10302" y="312"/>
                </a:lnTo>
                <a:cubicBezTo>
                  <a:pt x="10198" y="104"/>
                  <a:pt x="9998" y="0"/>
                  <a:pt x="97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nvGrpSpPr>
          <p:cNvPr id="3" name="Google Shape;6227;p45">
            <a:extLst>
              <a:ext uri="{FF2B5EF4-FFF2-40B4-BE49-F238E27FC236}">
                <a16:creationId xmlns:a16="http://schemas.microsoft.com/office/drawing/2014/main" id="{E1F4F4DD-4A77-8AAD-4FF9-803F87BA144A}"/>
              </a:ext>
            </a:extLst>
          </p:cNvPr>
          <p:cNvGrpSpPr/>
          <p:nvPr/>
        </p:nvGrpSpPr>
        <p:grpSpPr>
          <a:xfrm>
            <a:off x="5960510" y="1080444"/>
            <a:ext cx="431074" cy="436282"/>
            <a:chOff x="3296408" y="1915606"/>
            <a:chExt cx="431074" cy="436282"/>
          </a:xfrm>
        </p:grpSpPr>
        <p:sp>
          <p:nvSpPr>
            <p:cNvPr id="4" name="Google Shape;6228;p45">
              <a:extLst>
                <a:ext uri="{FF2B5EF4-FFF2-40B4-BE49-F238E27FC236}">
                  <a16:creationId xmlns:a16="http://schemas.microsoft.com/office/drawing/2014/main" id="{061707FE-D72F-457B-326E-2A03E4DC75F8}"/>
                </a:ext>
              </a:extLst>
            </p:cNvPr>
            <p:cNvSpPr/>
            <p:nvPr/>
          </p:nvSpPr>
          <p:spPr>
            <a:xfrm>
              <a:off x="3296408" y="1915606"/>
              <a:ext cx="200369" cy="201243"/>
            </a:xfrm>
            <a:custGeom>
              <a:avLst/>
              <a:gdLst/>
              <a:ahLst/>
              <a:cxnLst/>
              <a:rect l="l" t="t" r="r" b="b"/>
              <a:pathLst>
                <a:path w="5502" h="5526" extrusionOk="0">
                  <a:moveTo>
                    <a:pt x="2739" y="1"/>
                  </a:moveTo>
                  <a:cubicBezTo>
                    <a:pt x="2549" y="1"/>
                    <a:pt x="2406" y="167"/>
                    <a:pt x="2406" y="358"/>
                  </a:cubicBezTo>
                  <a:cubicBezTo>
                    <a:pt x="2406" y="1477"/>
                    <a:pt x="1477" y="2406"/>
                    <a:pt x="358" y="2406"/>
                  </a:cubicBezTo>
                  <a:lnTo>
                    <a:pt x="334" y="2406"/>
                  </a:lnTo>
                  <a:cubicBezTo>
                    <a:pt x="143" y="2406"/>
                    <a:pt x="1" y="2549"/>
                    <a:pt x="1" y="2739"/>
                  </a:cubicBezTo>
                  <a:cubicBezTo>
                    <a:pt x="1" y="2930"/>
                    <a:pt x="143" y="3097"/>
                    <a:pt x="334" y="3097"/>
                  </a:cubicBezTo>
                  <a:lnTo>
                    <a:pt x="358" y="3097"/>
                  </a:lnTo>
                  <a:cubicBezTo>
                    <a:pt x="1477" y="3097"/>
                    <a:pt x="2406" y="4002"/>
                    <a:pt x="2406" y="5145"/>
                  </a:cubicBezTo>
                  <a:lnTo>
                    <a:pt x="2406" y="5168"/>
                  </a:lnTo>
                  <a:cubicBezTo>
                    <a:pt x="2406" y="5359"/>
                    <a:pt x="2572" y="5526"/>
                    <a:pt x="2763" y="5526"/>
                  </a:cubicBezTo>
                  <a:cubicBezTo>
                    <a:pt x="2953" y="5526"/>
                    <a:pt x="3120" y="5359"/>
                    <a:pt x="3120" y="5168"/>
                  </a:cubicBezTo>
                  <a:lnTo>
                    <a:pt x="3120" y="5145"/>
                  </a:lnTo>
                  <a:cubicBezTo>
                    <a:pt x="3120" y="4597"/>
                    <a:pt x="3335" y="4097"/>
                    <a:pt x="3716" y="3692"/>
                  </a:cubicBezTo>
                  <a:cubicBezTo>
                    <a:pt x="4097" y="3311"/>
                    <a:pt x="4597" y="3120"/>
                    <a:pt x="5144" y="3120"/>
                  </a:cubicBezTo>
                  <a:cubicBezTo>
                    <a:pt x="5192" y="3120"/>
                    <a:pt x="5216" y="3097"/>
                    <a:pt x="5264" y="3097"/>
                  </a:cubicBezTo>
                  <a:cubicBezTo>
                    <a:pt x="5406" y="3049"/>
                    <a:pt x="5502" y="2930"/>
                    <a:pt x="5502" y="2763"/>
                  </a:cubicBezTo>
                  <a:cubicBezTo>
                    <a:pt x="5502" y="2573"/>
                    <a:pt x="5359" y="2406"/>
                    <a:pt x="5168" y="2406"/>
                  </a:cubicBezTo>
                  <a:lnTo>
                    <a:pt x="5121" y="2406"/>
                  </a:lnTo>
                  <a:cubicBezTo>
                    <a:pt x="4001" y="2406"/>
                    <a:pt x="3096" y="1477"/>
                    <a:pt x="3096" y="382"/>
                  </a:cubicBezTo>
                  <a:lnTo>
                    <a:pt x="3096" y="358"/>
                  </a:lnTo>
                  <a:cubicBezTo>
                    <a:pt x="3096" y="167"/>
                    <a:pt x="2953" y="1"/>
                    <a:pt x="27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6229;p45">
              <a:extLst>
                <a:ext uri="{FF2B5EF4-FFF2-40B4-BE49-F238E27FC236}">
                  <a16:creationId xmlns:a16="http://schemas.microsoft.com/office/drawing/2014/main" id="{AD177CA1-BAC8-FF24-FFCF-1B33ECBE6CE1}"/>
                </a:ext>
              </a:extLst>
            </p:cNvPr>
            <p:cNvSpPr/>
            <p:nvPr/>
          </p:nvSpPr>
          <p:spPr>
            <a:xfrm>
              <a:off x="3362324" y="2150644"/>
              <a:ext cx="201243" cy="201243"/>
            </a:xfrm>
            <a:custGeom>
              <a:avLst/>
              <a:gdLst/>
              <a:ahLst/>
              <a:cxnLst/>
              <a:rect l="l" t="t" r="r" b="b"/>
              <a:pathLst>
                <a:path w="5526" h="5526" extrusionOk="0">
                  <a:moveTo>
                    <a:pt x="2763" y="0"/>
                  </a:moveTo>
                  <a:cubicBezTo>
                    <a:pt x="2572" y="0"/>
                    <a:pt x="2406" y="167"/>
                    <a:pt x="2406" y="358"/>
                  </a:cubicBezTo>
                  <a:cubicBezTo>
                    <a:pt x="2406" y="1477"/>
                    <a:pt x="1501" y="2382"/>
                    <a:pt x="381" y="2382"/>
                  </a:cubicBezTo>
                  <a:lnTo>
                    <a:pt x="358" y="2382"/>
                  </a:lnTo>
                  <a:cubicBezTo>
                    <a:pt x="167" y="2382"/>
                    <a:pt x="0" y="2549"/>
                    <a:pt x="0" y="2739"/>
                  </a:cubicBezTo>
                  <a:cubicBezTo>
                    <a:pt x="0" y="2930"/>
                    <a:pt x="167" y="3096"/>
                    <a:pt x="358" y="3096"/>
                  </a:cubicBezTo>
                  <a:lnTo>
                    <a:pt x="381" y="3096"/>
                  </a:lnTo>
                  <a:cubicBezTo>
                    <a:pt x="1501" y="3096"/>
                    <a:pt x="2406" y="4001"/>
                    <a:pt x="2406" y="5144"/>
                  </a:cubicBezTo>
                  <a:lnTo>
                    <a:pt x="2406" y="5168"/>
                  </a:lnTo>
                  <a:cubicBezTo>
                    <a:pt x="2406" y="5359"/>
                    <a:pt x="2572" y="5525"/>
                    <a:pt x="2763" y="5525"/>
                  </a:cubicBezTo>
                  <a:cubicBezTo>
                    <a:pt x="2953" y="5525"/>
                    <a:pt x="3120" y="5359"/>
                    <a:pt x="3120" y="5168"/>
                  </a:cubicBezTo>
                  <a:lnTo>
                    <a:pt x="3120" y="5144"/>
                  </a:lnTo>
                  <a:cubicBezTo>
                    <a:pt x="3120" y="4597"/>
                    <a:pt x="3334" y="4096"/>
                    <a:pt x="3715" y="3692"/>
                  </a:cubicBezTo>
                  <a:cubicBezTo>
                    <a:pt x="4096" y="3311"/>
                    <a:pt x="4620" y="3120"/>
                    <a:pt x="5144" y="3120"/>
                  </a:cubicBezTo>
                  <a:lnTo>
                    <a:pt x="5168" y="3120"/>
                  </a:lnTo>
                  <a:cubicBezTo>
                    <a:pt x="5359" y="3120"/>
                    <a:pt x="5525" y="2953"/>
                    <a:pt x="5525" y="2763"/>
                  </a:cubicBezTo>
                  <a:cubicBezTo>
                    <a:pt x="5525" y="2572"/>
                    <a:pt x="5359" y="2406"/>
                    <a:pt x="5168" y="2406"/>
                  </a:cubicBezTo>
                  <a:lnTo>
                    <a:pt x="5144" y="2406"/>
                  </a:lnTo>
                  <a:cubicBezTo>
                    <a:pt x="4025" y="2406"/>
                    <a:pt x="3120" y="1477"/>
                    <a:pt x="3120" y="358"/>
                  </a:cubicBezTo>
                  <a:cubicBezTo>
                    <a:pt x="3120" y="167"/>
                    <a:pt x="2953" y="0"/>
                    <a:pt x="27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6230;p45">
              <a:extLst>
                <a:ext uri="{FF2B5EF4-FFF2-40B4-BE49-F238E27FC236}">
                  <a16:creationId xmlns:a16="http://schemas.microsoft.com/office/drawing/2014/main" id="{D5F50E87-4ECE-7D59-14A4-B2DD2914C8E7}"/>
                </a:ext>
              </a:extLst>
            </p:cNvPr>
            <p:cNvSpPr/>
            <p:nvPr/>
          </p:nvSpPr>
          <p:spPr>
            <a:xfrm>
              <a:off x="3527113" y="2009272"/>
              <a:ext cx="200369" cy="200369"/>
            </a:xfrm>
            <a:custGeom>
              <a:avLst/>
              <a:gdLst/>
              <a:ahLst/>
              <a:cxnLst/>
              <a:rect l="l" t="t" r="r" b="b"/>
              <a:pathLst>
                <a:path w="5502" h="5502" extrusionOk="0">
                  <a:moveTo>
                    <a:pt x="2763" y="1"/>
                  </a:moveTo>
                  <a:cubicBezTo>
                    <a:pt x="2548" y="1"/>
                    <a:pt x="2405" y="167"/>
                    <a:pt x="2405" y="358"/>
                  </a:cubicBezTo>
                  <a:cubicBezTo>
                    <a:pt x="2405" y="1477"/>
                    <a:pt x="1477" y="2382"/>
                    <a:pt x="357" y="2382"/>
                  </a:cubicBezTo>
                  <a:cubicBezTo>
                    <a:pt x="143" y="2382"/>
                    <a:pt x="0" y="2549"/>
                    <a:pt x="0" y="2739"/>
                  </a:cubicBezTo>
                  <a:cubicBezTo>
                    <a:pt x="0" y="2930"/>
                    <a:pt x="143" y="3097"/>
                    <a:pt x="357" y="3097"/>
                  </a:cubicBezTo>
                  <a:cubicBezTo>
                    <a:pt x="1477" y="3097"/>
                    <a:pt x="2405" y="4001"/>
                    <a:pt x="2405" y="5121"/>
                  </a:cubicBezTo>
                  <a:lnTo>
                    <a:pt x="2405" y="5168"/>
                  </a:lnTo>
                  <a:cubicBezTo>
                    <a:pt x="2405" y="5359"/>
                    <a:pt x="2548" y="5502"/>
                    <a:pt x="2763" y="5502"/>
                  </a:cubicBezTo>
                  <a:cubicBezTo>
                    <a:pt x="2953" y="5502"/>
                    <a:pt x="3096" y="5359"/>
                    <a:pt x="3096" y="5168"/>
                  </a:cubicBezTo>
                  <a:lnTo>
                    <a:pt x="3096" y="5145"/>
                  </a:lnTo>
                  <a:cubicBezTo>
                    <a:pt x="3096" y="4597"/>
                    <a:pt x="3310" y="4097"/>
                    <a:pt x="3715" y="3692"/>
                  </a:cubicBezTo>
                  <a:cubicBezTo>
                    <a:pt x="4096" y="3311"/>
                    <a:pt x="4596" y="3097"/>
                    <a:pt x="5144" y="3097"/>
                  </a:cubicBezTo>
                  <a:lnTo>
                    <a:pt x="5168" y="3097"/>
                  </a:lnTo>
                  <a:cubicBezTo>
                    <a:pt x="5358" y="3097"/>
                    <a:pt x="5501" y="2954"/>
                    <a:pt x="5501" y="2763"/>
                  </a:cubicBezTo>
                  <a:cubicBezTo>
                    <a:pt x="5501" y="2549"/>
                    <a:pt x="5358" y="2406"/>
                    <a:pt x="5168" y="2406"/>
                  </a:cubicBezTo>
                  <a:lnTo>
                    <a:pt x="5120" y="2406"/>
                  </a:lnTo>
                  <a:cubicBezTo>
                    <a:pt x="4025" y="2406"/>
                    <a:pt x="3096" y="1477"/>
                    <a:pt x="3096" y="358"/>
                  </a:cubicBezTo>
                  <a:cubicBezTo>
                    <a:pt x="3096" y="167"/>
                    <a:pt x="2953" y="1"/>
                    <a:pt x="27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9680640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177"/>
        <p:cNvGrpSpPr/>
        <p:nvPr/>
      </p:nvGrpSpPr>
      <p:grpSpPr>
        <a:xfrm>
          <a:off x="0" y="0"/>
          <a:ext cx="0" cy="0"/>
          <a:chOff x="0" y="0"/>
          <a:chExt cx="0" cy="0"/>
        </a:xfrm>
      </p:grpSpPr>
      <p:sp>
        <p:nvSpPr>
          <p:cNvPr id="6178" name="Google Shape;6178;p4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Change the culture</a:t>
            </a:r>
            <a:endParaRPr dirty="0"/>
          </a:p>
        </p:txBody>
      </p:sp>
      <p:grpSp>
        <p:nvGrpSpPr>
          <p:cNvPr id="6198" name="Google Shape;6198;p44"/>
          <p:cNvGrpSpPr/>
          <p:nvPr/>
        </p:nvGrpSpPr>
        <p:grpSpPr>
          <a:xfrm>
            <a:off x="421619" y="372231"/>
            <a:ext cx="842587" cy="842538"/>
            <a:chOff x="-25134800" y="-6360725"/>
            <a:chExt cx="424050" cy="424025"/>
          </a:xfrm>
        </p:grpSpPr>
        <p:sp>
          <p:nvSpPr>
            <p:cNvPr id="6199" name="Google Shape;6199;p44"/>
            <p:cNvSpPr/>
            <p:nvPr/>
          </p:nvSpPr>
          <p:spPr>
            <a:xfrm>
              <a:off x="-24918975" y="-6360725"/>
              <a:ext cx="10650" cy="424025"/>
            </a:xfrm>
            <a:custGeom>
              <a:avLst/>
              <a:gdLst/>
              <a:ahLst/>
              <a:cxnLst/>
              <a:rect l="l" t="t" r="r" b="b"/>
              <a:pathLst>
                <a:path w="426" h="16961" extrusionOk="0">
                  <a:moveTo>
                    <a:pt x="274" y="0"/>
                  </a:moveTo>
                  <a:lnTo>
                    <a:pt x="0" y="8055"/>
                  </a:lnTo>
                  <a:lnTo>
                    <a:pt x="365" y="16961"/>
                  </a:lnTo>
                  <a:lnTo>
                    <a:pt x="426" y="7994"/>
                  </a:lnTo>
                  <a:lnTo>
                    <a:pt x="274" y="0"/>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0" name="Google Shape;6200;p44"/>
            <p:cNvSpPr/>
            <p:nvPr/>
          </p:nvSpPr>
          <p:spPr>
            <a:xfrm>
              <a:off x="-25134800" y="-6163925"/>
              <a:ext cx="424050" cy="11425"/>
            </a:xfrm>
            <a:custGeom>
              <a:avLst/>
              <a:gdLst/>
              <a:ahLst/>
              <a:cxnLst/>
              <a:rect l="l" t="t" r="r" b="b"/>
              <a:pathLst>
                <a:path w="16962" h="457" extrusionOk="0">
                  <a:moveTo>
                    <a:pt x="8907" y="1"/>
                  </a:moveTo>
                  <a:lnTo>
                    <a:pt x="1" y="396"/>
                  </a:lnTo>
                  <a:lnTo>
                    <a:pt x="8968" y="457"/>
                  </a:lnTo>
                  <a:lnTo>
                    <a:pt x="16962" y="274"/>
                  </a:lnTo>
                  <a:lnTo>
                    <a:pt x="8907" y="1"/>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1" name="Google Shape;6201;p44"/>
            <p:cNvSpPr/>
            <p:nvPr/>
          </p:nvSpPr>
          <p:spPr>
            <a:xfrm>
              <a:off x="-25032975" y="-6258150"/>
              <a:ext cx="228000" cy="211275"/>
            </a:xfrm>
            <a:custGeom>
              <a:avLst/>
              <a:gdLst/>
              <a:ahLst/>
              <a:cxnLst/>
              <a:rect l="l" t="t" r="r" b="b"/>
              <a:pathLst>
                <a:path w="9120" h="8451" extrusionOk="0">
                  <a:moveTo>
                    <a:pt x="9120" y="1"/>
                  </a:moveTo>
                  <a:lnTo>
                    <a:pt x="4652" y="3830"/>
                  </a:lnTo>
                  <a:lnTo>
                    <a:pt x="1" y="8451"/>
                  </a:lnTo>
                  <a:lnTo>
                    <a:pt x="4895" y="4043"/>
                  </a:lnTo>
                  <a:lnTo>
                    <a:pt x="9120" y="1"/>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2" name="Google Shape;6202;p44"/>
            <p:cNvSpPr/>
            <p:nvPr/>
          </p:nvSpPr>
          <p:spPr>
            <a:xfrm>
              <a:off x="-25026875" y="-6276375"/>
              <a:ext cx="211275" cy="227975"/>
            </a:xfrm>
            <a:custGeom>
              <a:avLst/>
              <a:gdLst/>
              <a:ahLst/>
              <a:cxnLst/>
              <a:rect l="l" t="t" r="r" b="b"/>
              <a:pathLst>
                <a:path w="8451" h="9119" extrusionOk="0">
                  <a:moveTo>
                    <a:pt x="0" y="0"/>
                  </a:moveTo>
                  <a:lnTo>
                    <a:pt x="4408" y="4863"/>
                  </a:lnTo>
                  <a:lnTo>
                    <a:pt x="8450" y="9119"/>
                  </a:lnTo>
                  <a:lnTo>
                    <a:pt x="4620" y="4620"/>
                  </a:lnTo>
                  <a:lnTo>
                    <a:pt x="0" y="0"/>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Google Shape;550;p41">
            <a:extLst>
              <a:ext uri="{FF2B5EF4-FFF2-40B4-BE49-F238E27FC236}">
                <a16:creationId xmlns:a16="http://schemas.microsoft.com/office/drawing/2014/main" id="{C60473D4-23EB-94E4-BE9A-786E67E3EBA3}"/>
              </a:ext>
            </a:extLst>
          </p:cNvPr>
          <p:cNvSpPr txBox="1">
            <a:spLocks/>
          </p:cNvSpPr>
          <p:nvPr/>
        </p:nvSpPr>
        <p:spPr>
          <a:xfrm>
            <a:off x="720000" y="1335973"/>
            <a:ext cx="4029595" cy="343529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1pPr>
            <a:lvl2pPr marL="914400" marR="0" lvl="1" indent="-317500" algn="ctr" rtl="0">
              <a:lnSpc>
                <a:spcPct val="100000"/>
              </a:lnSpc>
              <a:spcBef>
                <a:spcPts val="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2pPr>
            <a:lvl3pPr marL="1371600" marR="0" lvl="2" indent="-317500" algn="ctr" rtl="0">
              <a:lnSpc>
                <a:spcPct val="100000"/>
              </a:lnSpc>
              <a:spcBef>
                <a:spcPts val="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3pPr>
            <a:lvl4pPr marL="1828800" marR="0" lvl="3" indent="-317500" algn="ctr" rtl="0">
              <a:lnSpc>
                <a:spcPct val="100000"/>
              </a:lnSpc>
              <a:spcBef>
                <a:spcPts val="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4pPr>
            <a:lvl5pPr marL="2286000" marR="0" lvl="4" indent="-317500" algn="ctr" rtl="0">
              <a:lnSpc>
                <a:spcPct val="100000"/>
              </a:lnSpc>
              <a:spcBef>
                <a:spcPts val="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5pPr>
            <a:lvl6pPr marL="2743200" marR="0" lvl="5" indent="-317500" algn="ctr" rtl="0">
              <a:lnSpc>
                <a:spcPct val="100000"/>
              </a:lnSpc>
              <a:spcBef>
                <a:spcPts val="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6pPr>
            <a:lvl7pPr marL="3200400" marR="0" lvl="6" indent="-317500" algn="ctr" rtl="0">
              <a:lnSpc>
                <a:spcPct val="100000"/>
              </a:lnSpc>
              <a:spcBef>
                <a:spcPts val="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7pPr>
            <a:lvl8pPr marL="3657600" marR="0" lvl="7" indent="-317500" algn="ctr" rtl="0">
              <a:lnSpc>
                <a:spcPct val="100000"/>
              </a:lnSpc>
              <a:spcBef>
                <a:spcPts val="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8pPr>
            <a:lvl9pPr marL="4114800" marR="0" lvl="8" indent="-317500" algn="ctr" rtl="0">
              <a:lnSpc>
                <a:spcPct val="100000"/>
              </a:lnSpc>
              <a:spcBef>
                <a:spcPts val="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9pPr>
          </a:lstStyle>
          <a:p>
            <a:pPr marL="285750" indent="-285750">
              <a:buFont typeface="Arial" panose="020B0604020202020204" pitchFamily="34" charset="0"/>
              <a:buChar char="•"/>
            </a:pPr>
            <a:r>
              <a:rPr lang="en-US" sz="1600" dirty="0"/>
              <a:t>In individual therapy, many times, improvement requires change, such as behavioral and cognitive changes.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What is it when a community of people need to make a change? It is a culture change, a change in our customs.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That means everyone has to commit to change ...</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Be patient with cultural changes!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dirty="0"/>
          </a:p>
        </p:txBody>
      </p:sp>
      <p:pic>
        <p:nvPicPr>
          <p:cNvPr id="5122" name="Picture 2" descr="cute border collie puppy lying down on grass">
            <a:extLst>
              <a:ext uri="{FF2B5EF4-FFF2-40B4-BE49-F238E27FC236}">
                <a16:creationId xmlns:a16="http://schemas.microsoft.com/office/drawing/2014/main" id="{B9FE6893-8CF8-C2F6-D647-EE70C11FAA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6059" y="1637413"/>
            <a:ext cx="4008197" cy="26721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36565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177"/>
        <p:cNvGrpSpPr/>
        <p:nvPr/>
      </p:nvGrpSpPr>
      <p:grpSpPr>
        <a:xfrm>
          <a:off x="0" y="0"/>
          <a:ext cx="0" cy="0"/>
          <a:chOff x="0" y="0"/>
          <a:chExt cx="0" cy="0"/>
        </a:xfrm>
      </p:grpSpPr>
      <p:sp>
        <p:nvSpPr>
          <p:cNvPr id="6178" name="Google Shape;6178;p4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Workshops and psychoeducation</a:t>
            </a:r>
            <a:endParaRPr dirty="0"/>
          </a:p>
        </p:txBody>
      </p:sp>
      <p:grpSp>
        <p:nvGrpSpPr>
          <p:cNvPr id="6198" name="Google Shape;6198;p44"/>
          <p:cNvGrpSpPr/>
          <p:nvPr/>
        </p:nvGrpSpPr>
        <p:grpSpPr>
          <a:xfrm>
            <a:off x="421619" y="372231"/>
            <a:ext cx="842587" cy="842538"/>
            <a:chOff x="-25134800" y="-6360725"/>
            <a:chExt cx="424050" cy="424025"/>
          </a:xfrm>
        </p:grpSpPr>
        <p:sp>
          <p:nvSpPr>
            <p:cNvPr id="6199" name="Google Shape;6199;p44"/>
            <p:cNvSpPr/>
            <p:nvPr/>
          </p:nvSpPr>
          <p:spPr>
            <a:xfrm>
              <a:off x="-24918975" y="-6360725"/>
              <a:ext cx="10650" cy="424025"/>
            </a:xfrm>
            <a:custGeom>
              <a:avLst/>
              <a:gdLst/>
              <a:ahLst/>
              <a:cxnLst/>
              <a:rect l="l" t="t" r="r" b="b"/>
              <a:pathLst>
                <a:path w="426" h="16961" extrusionOk="0">
                  <a:moveTo>
                    <a:pt x="274" y="0"/>
                  </a:moveTo>
                  <a:lnTo>
                    <a:pt x="0" y="8055"/>
                  </a:lnTo>
                  <a:lnTo>
                    <a:pt x="365" y="16961"/>
                  </a:lnTo>
                  <a:lnTo>
                    <a:pt x="426" y="7994"/>
                  </a:lnTo>
                  <a:lnTo>
                    <a:pt x="274" y="0"/>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0" name="Google Shape;6200;p44"/>
            <p:cNvSpPr/>
            <p:nvPr/>
          </p:nvSpPr>
          <p:spPr>
            <a:xfrm>
              <a:off x="-25134800" y="-6163925"/>
              <a:ext cx="424050" cy="11425"/>
            </a:xfrm>
            <a:custGeom>
              <a:avLst/>
              <a:gdLst/>
              <a:ahLst/>
              <a:cxnLst/>
              <a:rect l="l" t="t" r="r" b="b"/>
              <a:pathLst>
                <a:path w="16962" h="457" extrusionOk="0">
                  <a:moveTo>
                    <a:pt x="8907" y="1"/>
                  </a:moveTo>
                  <a:lnTo>
                    <a:pt x="1" y="396"/>
                  </a:lnTo>
                  <a:lnTo>
                    <a:pt x="8968" y="457"/>
                  </a:lnTo>
                  <a:lnTo>
                    <a:pt x="16962" y="274"/>
                  </a:lnTo>
                  <a:lnTo>
                    <a:pt x="8907" y="1"/>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1" name="Google Shape;6201;p44"/>
            <p:cNvSpPr/>
            <p:nvPr/>
          </p:nvSpPr>
          <p:spPr>
            <a:xfrm>
              <a:off x="-25032975" y="-6258150"/>
              <a:ext cx="228000" cy="211275"/>
            </a:xfrm>
            <a:custGeom>
              <a:avLst/>
              <a:gdLst/>
              <a:ahLst/>
              <a:cxnLst/>
              <a:rect l="l" t="t" r="r" b="b"/>
              <a:pathLst>
                <a:path w="9120" h="8451" extrusionOk="0">
                  <a:moveTo>
                    <a:pt x="9120" y="1"/>
                  </a:moveTo>
                  <a:lnTo>
                    <a:pt x="4652" y="3830"/>
                  </a:lnTo>
                  <a:lnTo>
                    <a:pt x="1" y="8451"/>
                  </a:lnTo>
                  <a:lnTo>
                    <a:pt x="4895" y="4043"/>
                  </a:lnTo>
                  <a:lnTo>
                    <a:pt x="9120" y="1"/>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2" name="Google Shape;6202;p44"/>
            <p:cNvSpPr/>
            <p:nvPr/>
          </p:nvSpPr>
          <p:spPr>
            <a:xfrm>
              <a:off x="-25026875" y="-6276375"/>
              <a:ext cx="211275" cy="227975"/>
            </a:xfrm>
            <a:custGeom>
              <a:avLst/>
              <a:gdLst/>
              <a:ahLst/>
              <a:cxnLst/>
              <a:rect l="l" t="t" r="r" b="b"/>
              <a:pathLst>
                <a:path w="8451" h="9119" extrusionOk="0">
                  <a:moveTo>
                    <a:pt x="0" y="0"/>
                  </a:moveTo>
                  <a:lnTo>
                    <a:pt x="4408" y="4863"/>
                  </a:lnTo>
                  <a:lnTo>
                    <a:pt x="8450" y="9119"/>
                  </a:lnTo>
                  <a:lnTo>
                    <a:pt x="4620" y="4620"/>
                  </a:lnTo>
                  <a:lnTo>
                    <a:pt x="0" y="0"/>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Google Shape;550;p41">
            <a:extLst>
              <a:ext uri="{FF2B5EF4-FFF2-40B4-BE49-F238E27FC236}">
                <a16:creationId xmlns:a16="http://schemas.microsoft.com/office/drawing/2014/main" id="{0CBC6A6A-EA4B-9B36-B431-311B3F7C4A1E}"/>
              </a:ext>
            </a:extLst>
          </p:cNvPr>
          <p:cNvSpPr txBox="1">
            <a:spLocks/>
          </p:cNvSpPr>
          <p:nvPr/>
        </p:nvSpPr>
        <p:spPr>
          <a:xfrm>
            <a:off x="720000" y="1335973"/>
            <a:ext cx="4029595" cy="343529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1pPr>
            <a:lvl2pPr marL="914400" marR="0" lvl="1" indent="-317500" algn="ctr" rtl="0">
              <a:lnSpc>
                <a:spcPct val="100000"/>
              </a:lnSpc>
              <a:spcBef>
                <a:spcPts val="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2pPr>
            <a:lvl3pPr marL="1371600" marR="0" lvl="2" indent="-317500" algn="ctr" rtl="0">
              <a:lnSpc>
                <a:spcPct val="100000"/>
              </a:lnSpc>
              <a:spcBef>
                <a:spcPts val="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3pPr>
            <a:lvl4pPr marL="1828800" marR="0" lvl="3" indent="-317500" algn="ctr" rtl="0">
              <a:lnSpc>
                <a:spcPct val="100000"/>
              </a:lnSpc>
              <a:spcBef>
                <a:spcPts val="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4pPr>
            <a:lvl5pPr marL="2286000" marR="0" lvl="4" indent="-317500" algn="ctr" rtl="0">
              <a:lnSpc>
                <a:spcPct val="100000"/>
              </a:lnSpc>
              <a:spcBef>
                <a:spcPts val="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5pPr>
            <a:lvl6pPr marL="2743200" marR="0" lvl="5" indent="-317500" algn="ctr" rtl="0">
              <a:lnSpc>
                <a:spcPct val="100000"/>
              </a:lnSpc>
              <a:spcBef>
                <a:spcPts val="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6pPr>
            <a:lvl7pPr marL="3200400" marR="0" lvl="6" indent="-317500" algn="ctr" rtl="0">
              <a:lnSpc>
                <a:spcPct val="100000"/>
              </a:lnSpc>
              <a:spcBef>
                <a:spcPts val="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7pPr>
            <a:lvl8pPr marL="3657600" marR="0" lvl="7" indent="-317500" algn="ctr" rtl="0">
              <a:lnSpc>
                <a:spcPct val="100000"/>
              </a:lnSpc>
              <a:spcBef>
                <a:spcPts val="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8pPr>
            <a:lvl9pPr marL="4114800" marR="0" lvl="8" indent="-317500" algn="ctr" rtl="0">
              <a:lnSpc>
                <a:spcPct val="100000"/>
              </a:lnSpc>
              <a:spcBef>
                <a:spcPts val="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9pPr>
          </a:lstStyle>
          <a:p>
            <a:pPr marL="285750" indent="-285750">
              <a:buFont typeface="Arial" panose="020B0604020202020204" pitchFamily="34" charset="0"/>
              <a:buChar char="•"/>
            </a:pPr>
            <a:r>
              <a:rPr lang="haw-US" sz="1600" dirty="0"/>
              <a:t>We go about making positive changes by running workshops and giving talks that teach what needs to change.</a:t>
            </a:r>
          </a:p>
          <a:p>
            <a:pPr marL="285750" indent="-285750">
              <a:buFont typeface="Arial" panose="020B0604020202020204" pitchFamily="34" charset="0"/>
              <a:buChar char="•"/>
            </a:pPr>
            <a:endParaRPr lang="haw-US" sz="1600" dirty="0"/>
          </a:p>
          <a:p>
            <a:pPr marL="285750" indent="-285750">
              <a:buFont typeface="Arial" panose="020B0604020202020204" pitchFamily="34" charset="0"/>
              <a:buChar char="•"/>
            </a:pPr>
            <a:r>
              <a:rPr lang="haw-US" sz="1600" dirty="0"/>
              <a:t>Policy changes among funding institutions and research institutions.</a:t>
            </a:r>
          </a:p>
          <a:p>
            <a:pPr marL="285750" indent="-285750">
              <a:buFont typeface="Arial" panose="020B0604020202020204" pitchFamily="34" charset="0"/>
              <a:buChar char="•"/>
            </a:pPr>
            <a:endParaRPr lang="haw-US" sz="1600" dirty="0"/>
          </a:p>
          <a:p>
            <a:pPr marL="285750" indent="-285750">
              <a:buFont typeface="Arial" panose="020B0604020202020204" pitchFamily="34" charset="0"/>
              <a:buChar char="•"/>
            </a:pPr>
            <a:r>
              <a:rPr lang="haw-US" sz="1600" dirty="0"/>
              <a:t>Integrating small changes in our conversations, behaviors, and habits.</a:t>
            </a:r>
          </a:p>
          <a:p>
            <a:pPr marL="285750" indent="-285750">
              <a:buFont typeface="Arial" panose="020B0604020202020204" pitchFamily="34" charset="0"/>
              <a:buChar char="•"/>
            </a:pPr>
            <a:endParaRPr lang="haw-US" sz="1600" dirty="0"/>
          </a:p>
          <a:p>
            <a:pPr marL="285750" indent="-285750">
              <a:buFont typeface="Arial" panose="020B0604020202020204" pitchFamily="34" charset="0"/>
              <a:buChar char="•"/>
            </a:pPr>
            <a:r>
              <a:rPr lang="haw-US" sz="1600" dirty="0"/>
              <a:t>Small changes lead to major outcomes, do not underestimate simple habit changes.</a:t>
            </a:r>
          </a:p>
          <a:p>
            <a:pPr marL="285750" indent="-285750">
              <a:buFont typeface="Arial" panose="020B0604020202020204" pitchFamily="34" charset="0"/>
              <a:buChar char="•"/>
            </a:pPr>
            <a:endParaRPr lang="haw-US" sz="1600" dirty="0"/>
          </a:p>
          <a:p>
            <a:pPr marL="285750" indent="-285750">
              <a:buFont typeface="Arial" panose="020B0604020202020204" pitchFamily="34" charset="0"/>
              <a:buChar char="•"/>
            </a:pPr>
            <a:endParaRPr lang="en" sz="1600" dirty="0"/>
          </a:p>
        </p:txBody>
      </p:sp>
      <p:pic>
        <p:nvPicPr>
          <p:cNvPr id="6146" name="Picture 2" descr="Cute lying havanese puppy with a blue toy ball">
            <a:extLst>
              <a:ext uri="{FF2B5EF4-FFF2-40B4-BE49-F238E27FC236}">
                <a16:creationId xmlns:a16="http://schemas.microsoft.com/office/drawing/2014/main" id="{B4FE265A-5833-272B-F921-BAE42573A3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1510" y="1658679"/>
            <a:ext cx="3588304" cy="27252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16224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177"/>
        <p:cNvGrpSpPr/>
        <p:nvPr/>
      </p:nvGrpSpPr>
      <p:grpSpPr>
        <a:xfrm>
          <a:off x="0" y="0"/>
          <a:ext cx="0" cy="0"/>
          <a:chOff x="0" y="0"/>
          <a:chExt cx="0" cy="0"/>
        </a:xfrm>
      </p:grpSpPr>
      <p:sp>
        <p:nvSpPr>
          <p:cNvPr id="6178" name="Google Shape;6178;p4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Doing homework</a:t>
            </a:r>
            <a:endParaRPr dirty="0"/>
          </a:p>
        </p:txBody>
      </p:sp>
      <p:grpSp>
        <p:nvGrpSpPr>
          <p:cNvPr id="6198" name="Google Shape;6198;p44"/>
          <p:cNvGrpSpPr/>
          <p:nvPr/>
        </p:nvGrpSpPr>
        <p:grpSpPr>
          <a:xfrm>
            <a:off x="421619" y="372231"/>
            <a:ext cx="842587" cy="842538"/>
            <a:chOff x="-25134800" y="-6360725"/>
            <a:chExt cx="424050" cy="424025"/>
          </a:xfrm>
        </p:grpSpPr>
        <p:sp>
          <p:nvSpPr>
            <p:cNvPr id="6199" name="Google Shape;6199;p44"/>
            <p:cNvSpPr/>
            <p:nvPr/>
          </p:nvSpPr>
          <p:spPr>
            <a:xfrm>
              <a:off x="-24918975" y="-6360725"/>
              <a:ext cx="10650" cy="424025"/>
            </a:xfrm>
            <a:custGeom>
              <a:avLst/>
              <a:gdLst/>
              <a:ahLst/>
              <a:cxnLst/>
              <a:rect l="l" t="t" r="r" b="b"/>
              <a:pathLst>
                <a:path w="426" h="16961" extrusionOk="0">
                  <a:moveTo>
                    <a:pt x="274" y="0"/>
                  </a:moveTo>
                  <a:lnTo>
                    <a:pt x="0" y="8055"/>
                  </a:lnTo>
                  <a:lnTo>
                    <a:pt x="365" y="16961"/>
                  </a:lnTo>
                  <a:lnTo>
                    <a:pt x="426" y="7994"/>
                  </a:lnTo>
                  <a:lnTo>
                    <a:pt x="274" y="0"/>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0" name="Google Shape;6200;p44"/>
            <p:cNvSpPr/>
            <p:nvPr/>
          </p:nvSpPr>
          <p:spPr>
            <a:xfrm>
              <a:off x="-25134800" y="-6163925"/>
              <a:ext cx="424050" cy="11425"/>
            </a:xfrm>
            <a:custGeom>
              <a:avLst/>
              <a:gdLst/>
              <a:ahLst/>
              <a:cxnLst/>
              <a:rect l="l" t="t" r="r" b="b"/>
              <a:pathLst>
                <a:path w="16962" h="457" extrusionOk="0">
                  <a:moveTo>
                    <a:pt x="8907" y="1"/>
                  </a:moveTo>
                  <a:lnTo>
                    <a:pt x="1" y="396"/>
                  </a:lnTo>
                  <a:lnTo>
                    <a:pt x="8968" y="457"/>
                  </a:lnTo>
                  <a:lnTo>
                    <a:pt x="16962" y="274"/>
                  </a:lnTo>
                  <a:lnTo>
                    <a:pt x="8907" y="1"/>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1" name="Google Shape;6201;p44"/>
            <p:cNvSpPr/>
            <p:nvPr/>
          </p:nvSpPr>
          <p:spPr>
            <a:xfrm>
              <a:off x="-25032975" y="-6258150"/>
              <a:ext cx="228000" cy="211275"/>
            </a:xfrm>
            <a:custGeom>
              <a:avLst/>
              <a:gdLst/>
              <a:ahLst/>
              <a:cxnLst/>
              <a:rect l="l" t="t" r="r" b="b"/>
              <a:pathLst>
                <a:path w="9120" h="8451" extrusionOk="0">
                  <a:moveTo>
                    <a:pt x="9120" y="1"/>
                  </a:moveTo>
                  <a:lnTo>
                    <a:pt x="4652" y="3830"/>
                  </a:lnTo>
                  <a:lnTo>
                    <a:pt x="1" y="8451"/>
                  </a:lnTo>
                  <a:lnTo>
                    <a:pt x="4895" y="4043"/>
                  </a:lnTo>
                  <a:lnTo>
                    <a:pt x="9120" y="1"/>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2" name="Google Shape;6202;p44"/>
            <p:cNvSpPr/>
            <p:nvPr/>
          </p:nvSpPr>
          <p:spPr>
            <a:xfrm>
              <a:off x="-25026875" y="-6276375"/>
              <a:ext cx="211275" cy="227975"/>
            </a:xfrm>
            <a:custGeom>
              <a:avLst/>
              <a:gdLst/>
              <a:ahLst/>
              <a:cxnLst/>
              <a:rect l="l" t="t" r="r" b="b"/>
              <a:pathLst>
                <a:path w="8451" h="9119" extrusionOk="0">
                  <a:moveTo>
                    <a:pt x="0" y="0"/>
                  </a:moveTo>
                  <a:lnTo>
                    <a:pt x="4408" y="4863"/>
                  </a:lnTo>
                  <a:lnTo>
                    <a:pt x="8450" y="9119"/>
                  </a:lnTo>
                  <a:lnTo>
                    <a:pt x="4620" y="4620"/>
                  </a:lnTo>
                  <a:lnTo>
                    <a:pt x="0" y="0"/>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 name="Google Shape;550;p41">
            <a:extLst>
              <a:ext uri="{FF2B5EF4-FFF2-40B4-BE49-F238E27FC236}">
                <a16:creationId xmlns:a16="http://schemas.microsoft.com/office/drawing/2014/main" id="{91A13F87-2757-6D3B-52B9-635DEB852945}"/>
              </a:ext>
            </a:extLst>
          </p:cNvPr>
          <p:cNvSpPr txBox="1">
            <a:spLocks/>
          </p:cNvSpPr>
          <p:nvPr/>
        </p:nvSpPr>
        <p:spPr>
          <a:xfrm>
            <a:off x="720000" y="1335973"/>
            <a:ext cx="4029595" cy="343529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1pPr>
            <a:lvl2pPr marL="914400" marR="0" lvl="1" indent="-317500" algn="ctr" rtl="0">
              <a:lnSpc>
                <a:spcPct val="100000"/>
              </a:lnSpc>
              <a:spcBef>
                <a:spcPts val="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2pPr>
            <a:lvl3pPr marL="1371600" marR="0" lvl="2" indent="-317500" algn="ctr" rtl="0">
              <a:lnSpc>
                <a:spcPct val="100000"/>
              </a:lnSpc>
              <a:spcBef>
                <a:spcPts val="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3pPr>
            <a:lvl4pPr marL="1828800" marR="0" lvl="3" indent="-317500" algn="ctr" rtl="0">
              <a:lnSpc>
                <a:spcPct val="100000"/>
              </a:lnSpc>
              <a:spcBef>
                <a:spcPts val="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4pPr>
            <a:lvl5pPr marL="2286000" marR="0" lvl="4" indent="-317500" algn="ctr" rtl="0">
              <a:lnSpc>
                <a:spcPct val="100000"/>
              </a:lnSpc>
              <a:spcBef>
                <a:spcPts val="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5pPr>
            <a:lvl6pPr marL="2743200" marR="0" lvl="5" indent="-317500" algn="ctr" rtl="0">
              <a:lnSpc>
                <a:spcPct val="100000"/>
              </a:lnSpc>
              <a:spcBef>
                <a:spcPts val="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6pPr>
            <a:lvl7pPr marL="3200400" marR="0" lvl="6" indent="-317500" algn="ctr" rtl="0">
              <a:lnSpc>
                <a:spcPct val="100000"/>
              </a:lnSpc>
              <a:spcBef>
                <a:spcPts val="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7pPr>
            <a:lvl8pPr marL="3657600" marR="0" lvl="7" indent="-317500" algn="ctr" rtl="0">
              <a:lnSpc>
                <a:spcPct val="100000"/>
              </a:lnSpc>
              <a:spcBef>
                <a:spcPts val="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8pPr>
            <a:lvl9pPr marL="4114800" marR="0" lvl="8" indent="-317500" algn="ctr" rtl="0">
              <a:lnSpc>
                <a:spcPct val="100000"/>
              </a:lnSpc>
              <a:spcBef>
                <a:spcPts val="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9pPr>
          </a:lstStyle>
          <a:p>
            <a:pPr marL="285750" indent="-285750">
              <a:buFont typeface="Arial" panose="020B0604020202020204" pitchFamily="34" charset="0"/>
              <a:buChar char="•"/>
            </a:pPr>
            <a:r>
              <a:rPr lang="en-US" sz="1600" dirty="0"/>
              <a:t>Effort is needed to make these cultural changes.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Homework does not mean leading a group or setting up time-consuming meetings and workshops.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Homework can mean as little as changes in your own habit and thoughts.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Homework can also mean just having a conversation of change with colleagues and students to promote change in them.</a:t>
            </a:r>
          </a:p>
        </p:txBody>
      </p:sp>
      <p:pic>
        <p:nvPicPr>
          <p:cNvPr id="7170" name="Picture 2" descr="Pure youth crazy. English cocker spaniel young dog is posing. Cute playful white-braun doggy or pet is playing and looking happy isolated on white background. Concept of motion, action, movement.">
            <a:extLst>
              <a:ext uri="{FF2B5EF4-FFF2-40B4-BE49-F238E27FC236}">
                <a16:creationId xmlns:a16="http://schemas.microsoft.com/office/drawing/2014/main" id="{AE2CF277-CFE8-30E7-4AAA-7B5AE983EB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0976" y="1653806"/>
            <a:ext cx="3946673" cy="26311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678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177"/>
        <p:cNvGrpSpPr/>
        <p:nvPr/>
      </p:nvGrpSpPr>
      <p:grpSpPr>
        <a:xfrm>
          <a:off x="0" y="0"/>
          <a:ext cx="0" cy="0"/>
          <a:chOff x="0" y="0"/>
          <a:chExt cx="0" cy="0"/>
        </a:xfrm>
      </p:grpSpPr>
      <p:sp>
        <p:nvSpPr>
          <p:cNvPr id="6178" name="Google Shape;6178;p4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The importance of rapport</a:t>
            </a:r>
            <a:endParaRPr dirty="0"/>
          </a:p>
        </p:txBody>
      </p:sp>
      <p:grpSp>
        <p:nvGrpSpPr>
          <p:cNvPr id="6198" name="Google Shape;6198;p44"/>
          <p:cNvGrpSpPr/>
          <p:nvPr/>
        </p:nvGrpSpPr>
        <p:grpSpPr>
          <a:xfrm>
            <a:off x="421619" y="372231"/>
            <a:ext cx="842587" cy="842538"/>
            <a:chOff x="-25134800" y="-6360725"/>
            <a:chExt cx="424050" cy="424025"/>
          </a:xfrm>
        </p:grpSpPr>
        <p:sp>
          <p:nvSpPr>
            <p:cNvPr id="6199" name="Google Shape;6199;p44"/>
            <p:cNvSpPr/>
            <p:nvPr/>
          </p:nvSpPr>
          <p:spPr>
            <a:xfrm>
              <a:off x="-24918975" y="-6360725"/>
              <a:ext cx="10650" cy="424025"/>
            </a:xfrm>
            <a:custGeom>
              <a:avLst/>
              <a:gdLst/>
              <a:ahLst/>
              <a:cxnLst/>
              <a:rect l="l" t="t" r="r" b="b"/>
              <a:pathLst>
                <a:path w="426" h="16961" extrusionOk="0">
                  <a:moveTo>
                    <a:pt x="274" y="0"/>
                  </a:moveTo>
                  <a:lnTo>
                    <a:pt x="0" y="8055"/>
                  </a:lnTo>
                  <a:lnTo>
                    <a:pt x="365" y="16961"/>
                  </a:lnTo>
                  <a:lnTo>
                    <a:pt x="426" y="7994"/>
                  </a:lnTo>
                  <a:lnTo>
                    <a:pt x="274" y="0"/>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0" name="Google Shape;6200;p44"/>
            <p:cNvSpPr/>
            <p:nvPr/>
          </p:nvSpPr>
          <p:spPr>
            <a:xfrm>
              <a:off x="-25134800" y="-6163925"/>
              <a:ext cx="424050" cy="11425"/>
            </a:xfrm>
            <a:custGeom>
              <a:avLst/>
              <a:gdLst/>
              <a:ahLst/>
              <a:cxnLst/>
              <a:rect l="l" t="t" r="r" b="b"/>
              <a:pathLst>
                <a:path w="16962" h="457" extrusionOk="0">
                  <a:moveTo>
                    <a:pt x="8907" y="1"/>
                  </a:moveTo>
                  <a:lnTo>
                    <a:pt x="1" y="396"/>
                  </a:lnTo>
                  <a:lnTo>
                    <a:pt x="8968" y="457"/>
                  </a:lnTo>
                  <a:lnTo>
                    <a:pt x="16962" y="274"/>
                  </a:lnTo>
                  <a:lnTo>
                    <a:pt x="8907" y="1"/>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1" name="Google Shape;6201;p44"/>
            <p:cNvSpPr/>
            <p:nvPr/>
          </p:nvSpPr>
          <p:spPr>
            <a:xfrm>
              <a:off x="-25032975" y="-6258150"/>
              <a:ext cx="228000" cy="211275"/>
            </a:xfrm>
            <a:custGeom>
              <a:avLst/>
              <a:gdLst/>
              <a:ahLst/>
              <a:cxnLst/>
              <a:rect l="l" t="t" r="r" b="b"/>
              <a:pathLst>
                <a:path w="9120" h="8451" extrusionOk="0">
                  <a:moveTo>
                    <a:pt x="9120" y="1"/>
                  </a:moveTo>
                  <a:lnTo>
                    <a:pt x="4652" y="3830"/>
                  </a:lnTo>
                  <a:lnTo>
                    <a:pt x="1" y="8451"/>
                  </a:lnTo>
                  <a:lnTo>
                    <a:pt x="4895" y="4043"/>
                  </a:lnTo>
                  <a:lnTo>
                    <a:pt x="9120" y="1"/>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2" name="Google Shape;6202;p44"/>
            <p:cNvSpPr/>
            <p:nvPr/>
          </p:nvSpPr>
          <p:spPr>
            <a:xfrm>
              <a:off x="-25026875" y="-6276375"/>
              <a:ext cx="211275" cy="227975"/>
            </a:xfrm>
            <a:custGeom>
              <a:avLst/>
              <a:gdLst/>
              <a:ahLst/>
              <a:cxnLst/>
              <a:rect l="l" t="t" r="r" b="b"/>
              <a:pathLst>
                <a:path w="8451" h="9119" extrusionOk="0">
                  <a:moveTo>
                    <a:pt x="0" y="0"/>
                  </a:moveTo>
                  <a:lnTo>
                    <a:pt x="4408" y="4863"/>
                  </a:lnTo>
                  <a:lnTo>
                    <a:pt x="8450" y="9119"/>
                  </a:lnTo>
                  <a:lnTo>
                    <a:pt x="4620" y="4620"/>
                  </a:lnTo>
                  <a:lnTo>
                    <a:pt x="0" y="0"/>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Google Shape;550;p41">
            <a:extLst>
              <a:ext uri="{FF2B5EF4-FFF2-40B4-BE49-F238E27FC236}">
                <a16:creationId xmlns:a16="http://schemas.microsoft.com/office/drawing/2014/main" id="{9D90E4BF-A8CA-B0C5-6ED3-9C8BE8E424F4}"/>
              </a:ext>
            </a:extLst>
          </p:cNvPr>
          <p:cNvSpPr txBox="1">
            <a:spLocks/>
          </p:cNvSpPr>
          <p:nvPr/>
        </p:nvSpPr>
        <p:spPr>
          <a:xfrm>
            <a:off x="720000" y="1073628"/>
            <a:ext cx="4029595" cy="373219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1pPr>
            <a:lvl2pPr marL="914400" marR="0" lvl="1" indent="-317500" algn="ctr" rtl="0">
              <a:lnSpc>
                <a:spcPct val="100000"/>
              </a:lnSpc>
              <a:spcBef>
                <a:spcPts val="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2pPr>
            <a:lvl3pPr marL="1371600" marR="0" lvl="2" indent="-317500" algn="ctr" rtl="0">
              <a:lnSpc>
                <a:spcPct val="100000"/>
              </a:lnSpc>
              <a:spcBef>
                <a:spcPts val="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3pPr>
            <a:lvl4pPr marL="1828800" marR="0" lvl="3" indent="-317500" algn="ctr" rtl="0">
              <a:lnSpc>
                <a:spcPct val="100000"/>
              </a:lnSpc>
              <a:spcBef>
                <a:spcPts val="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4pPr>
            <a:lvl5pPr marL="2286000" marR="0" lvl="4" indent="-317500" algn="ctr" rtl="0">
              <a:lnSpc>
                <a:spcPct val="100000"/>
              </a:lnSpc>
              <a:spcBef>
                <a:spcPts val="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5pPr>
            <a:lvl6pPr marL="2743200" marR="0" lvl="5" indent="-317500" algn="ctr" rtl="0">
              <a:lnSpc>
                <a:spcPct val="100000"/>
              </a:lnSpc>
              <a:spcBef>
                <a:spcPts val="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6pPr>
            <a:lvl7pPr marL="3200400" marR="0" lvl="6" indent="-317500" algn="ctr" rtl="0">
              <a:lnSpc>
                <a:spcPct val="100000"/>
              </a:lnSpc>
              <a:spcBef>
                <a:spcPts val="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7pPr>
            <a:lvl8pPr marL="3657600" marR="0" lvl="7" indent="-317500" algn="ctr" rtl="0">
              <a:lnSpc>
                <a:spcPct val="100000"/>
              </a:lnSpc>
              <a:spcBef>
                <a:spcPts val="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8pPr>
            <a:lvl9pPr marL="4114800" marR="0" lvl="8" indent="-317500" algn="ctr" rtl="0">
              <a:lnSpc>
                <a:spcPct val="100000"/>
              </a:lnSpc>
              <a:spcBef>
                <a:spcPts val="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9pPr>
          </a:lstStyle>
          <a:p>
            <a:pPr marL="285750" indent="-285750">
              <a:buFont typeface="Arial" panose="020B0604020202020204" pitchFamily="34" charset="0"/>
              <a:buChar char="•"/>
            </a:pPr>
            <a:r>
              <a:rPr lang="en-US" sz="1600" dirty="0"/>
              <a:t>In counseling, rapport or the positive relationship between the therapist and client is one of the most important aspects to making therapy work.</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As much as I would love to know everyone and help the field, I cannot build these relationships alone.</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Academia and planetary science, we’re all connected!</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You are better at sharing these needed changes with colleagues and helping them make the change than me!</a:t>
            </a:r>
          </a:p>
        </p:txBody>
      </p:sp>
      <p:pic>
        <p:nvPicPr>
          <p:cNvPr id="8194" name="Picture 2" descr="Cat and dog sleeping. Puppy and kitten sleep.">
            <a:extLst>
              <a:ext uri="{FF2B5EF4-FFF2-40B4-BE49-F238E27FC236}">
                <a16:creationId xmlns:a16="http://schemas.microsoft.com/office/drawing/2014/main" id="{6A98BA18-086F-CCAA-7E6C-A19D80B633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4984" y="1576371"/>
            <a:ext cx="4029596" cy="26863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03668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380"/>
        <p:cNvGrpSpPr/>
        <p:nvPr/>
      </p:nvGrpSpPr>
      <p:grpSpPr>
        <a:xfrm>
          <a:off x="0" y="0"/>
          <a:ext cx="0" cy="0"/>
          <a:chOff x="0" y="0"/>
          <a:chExt cx="0" cy="0"/>
        </a:xfrm>
      </p:grpSpPr>
      <p:pic>
        <p:nvPicPr>
          <p:cNvPr id="6381" name="Google Shape;6381;p50"/>
          <p:cNvPicPr preferRelativeResize="0">
            <a:picLocks noGrp="1"/>
          </p:cNvPicPr>
          <p:nvPr>
            <p:ph type="pic" idx="2"/>
          </p:nvPr>
        </p:nvPicPr>
        <p:blipFill rotWithShape="1">
          <a:blip r:embed="rId3">
            <a:alphaModFix/>
          </a:blip>
          <a:srcRect t="7798" b="7806"/>
          <a:stretch/>
        </p:blipFill>
        <p:spPr>
          <a:xfrm>
            <a:off x="0" y="0"/>
            <a:ext cx="9144003" cy="5143501"/>
          </a:xfrm>
          <a:prstGeom prst="rect">
            <a:avLst/>
          </a:prstGeom>
        </p:spPr>
      </p:pic>
      <p:sp>
        <p:nvSpPr>
          <p:cNvPr id="6382" name="Google Shape;6382;p50"/>
          <p:cNvSpPr txBox="1">
            <a:spLocks noGrp="1"/>
          </p:cNvSpPr>
          <p:nvPr>
            <p:ph type="title"/>
          </p:nvPr>
        </p:nvSpPr>
        <p:spPr>
          <a:xfrm>
            <a:off x="1532593" y="1764307"/>
            <a:ext cx="6078813" cy="2486755"/>
          </a:xfrm>
          <a:prstGeom prst="rect">
            <a:avLst/>
          </a:prstGeom>
          <a:solidFill>
            <a:srgbClr val="000000">
              <a:alpha val="0"/>
            </a:srgbClr>
          </a:solidFill>
        </p:spPr>
        <p:txBody>
          <a:bodyPr spcFirstLastPara="1" wrap="square" lIns="91425" tIns="91425" rIns="91425" bIns="91425" anchor="t" anchorCtr="0">
            <a:noAutofit/>
          </a:bodyPr>
          <a:lstStyle/>
          <a:p>
            <a:pPr marL="0" lvl="0" indent="0" algn="ctr" rtl="0">
              <a:spcBef>
                <a:spcPts val="0"/>
              </a:spcBef>
              <a:spcAft>
                <a:spcPts val="0"/>
              </a:spcAft>
              <a:buNone/>
            </a:pPr>
            <a:r>
              <a:rPr lang="en" sz="3200" dirty="0"/>
              <a:t>Importance of Addressing Mental Health in Planetary Science</a:t>
            </a:r>
            <a:endParaRPr sz="3200" dirty="0"/>
          </a:p>
        </p:txBody>
      </p:sp>
      <p:sp>
        <p:nvSpPr>
          <p:cNvPr id="6383" name="Google Shape;6383;p50"/>
          <p:cNvSpPr/>
          <p:nvPr/>
        </p:nvSpPr>
        <p:spPr>
          <a:xfrm>
            <a:off x="7641225" y="639217"/>
            <a:ext cx="546124" cy="432772"/>
          </a:xfrm>
          <a:custGeom>
            <a:avLst/>
            <a:gdLst/>
            <a:ahLst/>
            <a:cxnLst/>
            <a:rect l="l" t="t" r="r" b="b"/>
            <a:pathLst>
              <a:path w="11521" h="5959" extrusionOk="0">
                <a:moveTo>
                  <a:pt x="11430" y="213"/>
                </a:moveTo>
                <a:cubicBezTo>
                  <a:pt x="11521" y="426"/>
                  <a:pt x="882" y="5776"/>
                  <a:pt x="670" y="5867"/>
                </a:cubicBezTo>
                <a:cubicBezTo>
                  <a:pt x="457" y="5958"/>
                  <a:pt x="183" y="5867"/>
                  <a:pt x="92" y="5685"/>
                </a:cubicBezTo>
                <a:cubicBezTo>
                  <a:pt x="1" y="5472"/>
                  <a:pt x="92" y="5198"/>
                  <a:pt x="274" y="5107"/>
                </a:cubicBezTo>
                <a:cubicBezTo>
                  <a:pt x="487" y="5016"/>
                  <a:pt x="11308" y="1"/>
                  <a:pt x="11430" y="213"/>
                </a:cubicBezTo>
                <a:close/>
              </a:path>
            </a:pathLst>
          </a:custGeom>
          <a:solidFill>
            <a:srgbClr val="FFFFFF">
              <a:alpha val="43400"/>
            </a:srgbClr>
          </a:solidFill>
          <a:ln>
            <a:noFill/>
          </a:ln>
          <a:effectLst>
            <a:outerShdw blurRad="185738"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4" name="Google Shape;6384;p50"/>
          <p:cNvSpPr/>
          <p:nvPr/>
        </p:nvSpPr>
        <p:spPr>
          <a:xfrm flipH="1">
            <a:off x="1138325" y="2212542"/>
            <a:ext cx="546124" cy="432772"/>
          </a:xfrm>
          <a:custGeom>
            <a:avLst/>
            <a:gdLst/>
            <a:ahLst/>
            <a:cxnLst/>
            <a:rect l="l" t="t" r="r" b="b"/>
            <a:pathLst>
              <a:path w="11521" h="5959" extrusionOk="0">
                <a:moveTo>
                  <a:pt x="11430" y="213"/>
                </a:moveTo>
                <a:cubicBezTo>
                  <a:pt x="11521" y="426"/>
                  <a:pt x="882" y="5776"/>
                  <a:pt x="670" y="5867"/>
                </a:cubicBezTo>
                <a:cubicBezTo>
                  <a:pt x="457" y="5958"/>
                  <a:pt x="183" y="5867"/>
                  <a:pt x="92" y="5685"/>
                </a:cubicBezTo>
                <a:cubicBezTo>
                  <a:pt x="1" y="5472"/>
                  <a:pt x="92" y="5198"/>
                  <a:pt x="274" y="5107"/>
                </a:cubicBezTo>
                <a:cubicBezTo>
                  <a:pt x="487" y="5016"/>
                  <a:pt x="11308" y="1"/>
                  <a:pt x="11430" y="213"/>
                </a:cubicBezTo>
                <a:close/>
              </a:path>
            </a:pathLst>
          </a:custGeom>
          <a:solidFill>
            <a:srgbClr val="FFFFFF">
              <a:alpha val="43400"/>
            </a:srgbClr>
          </a:solidFill>
          <a:ln>
            <a:noFill/>
          </a:ln>
          <a:effectLst>
            <a:outerShdw blurRad="185738"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422416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380"/>
        <p:cNvGrpSpPr/>
        <p:nvPr/>
      </p:nvGrpSpPr>
      <p:grpSpPr>
        <a:xfrm>
          <a:off x="0" y="0"/>
          <a:ext cx="0" cy="0"/>
          <a:chOff x="0" y="0"/>
          <a:chExt cx="0" cy="0"/>
        </a:xfrm>
      </p:grpSpPr>
      <p:pic>
        <p:nvPicPr>
          <p:cNvPr id="6381" name="Google Shape;6381;p50"/>
          <p:cNvPicPr preferRelativeResize="0">
            <a:picLocks noGrp="1"/>
          </p:cNvPicPr>
          <p:nvPr>
            <p:ph type="pic" idx="2"/>
          </p:nvPr>
        </p:nvPicPr>
        <p:blipFill rotWithShape="1">
          <a:blip r:embed="rId3">
            <a:alphaModFix/>
          </a:blip>
          <a:srcRect t="7798" b="7806"/>
          <a:stretch/>
        </p:blipFill>
        <p:spPr>
          <a:xfrm>
            <a:off x="0" y="0"/>
            <a:ext cx="9144003" cy="5143501"/>
          </a:xfrm>
          <a:prstGeom prst="rect">
            <a:avLst/>
          </a:prstGeom>
        </p:spPr>
      </p:pic>
      <p:sp>
        <p:nvSpPr>
          <p:cNvPr id="6382" name="Google Shape;6382;p50"/>
          <p:cNvSpPr txBox="1">
            <a:spLocks noGrp="1"/>
          </p:cNvSpPr>
          <p:nvPr>
            <p:ph type="title"/>
          </p:nvPr>
        </p:nvSpPr>
        <p:spPr>
          <a:xfrm>
            <a:off x="1532593" y="1764307"/>
            <a:ext cx="6078813" cy="2486755"/>
          </a:xfrm>
          <a:prstGeom prst="rect">
            <a:avLst/>
          </a:prstGeom>
          <a:solidFill>
            <a:srgbClr val="000000">
              <a:alpha val="0"/>
            </a:srgbClr>
          </a:solidFill>
        </p:spPr>
        <p:txBody>
          <a:bodyPr spcFirstLastPara="1" wrap="square" lIns="91425" tIns="91425" rIns="91425" bIns="91425" anchor="t" anchorCtr="0">
            <a:noAutofit/>
          </a:bodyPr>
          <a:lstStyle/>
          <a:p>
            <a:pPr marL="0" lvl="0" indent="0" algn="ctr" rtl="0">
              <a:spcBef>
                <a:spcPts val="0"/>
              </a:spcBef>
              <a:spcAft>
                <a:spcPts val="0"/>
              </a:spcAft>
              <a:buNone/>
            </a:pPr>
            <a:r>
              <a:rPr lang="en" sz="3200" dirty="0"/>
              <a:t>Suggested B</a:t>
            </a:r>
            <a:r>
              <a:rPr lang="en-US" sz="3200" dirty="0" err="1"/>
              <a:t>i</a:t>
            </a:r>
            <a:r>
              <a:rPr lang="en" sz="3200" dirty="0"/>
              <a:t>g Policy Changes</a:t>
            </a:r>
            <a:endParaRPr sz="3200" dirty="0"/>
          </a:p>
        </p:txBody>
      </p:sp>
      <p:sp>
        <p:nvSpPr>
          <p:cNvPr id="6383" name="Google Shape;6383;p50"/>
          <p:cNvSpPr/>
          <p:nvPr/>
        </p:nvSpPr>
        <p:spPr>
          <a:xfrm>
            <a:off x="7641225" y="639217"/>
            <a:ext cx="546124" cy="432772"/>
          </a:xfrm>
          <a:custGeom>
            <a:avLst/>
            <a:gdLst/>
            <a:ahLst/>
            <a:cxnLst/>
            <a:rect l="l" t="t" r="r" b="b"/>
            <a:pathLst>
              <a:path w="11521" h="5959" extrusionOk="0">
                <a:moveTo>
                  <a:pt x="11430" y="213"/>
                </a:moveTo>
                <a:cubicBezTo>
                  <a:pt x="11521" y="426"/>
                  <a:pt x="882" y="5776"/>
                  <a:pt x="670" y="5867"/>
                </a:cubicBezTo>
                <a:cubicBezTo>
                  <a:pt x="457" y="5958"/>
                  <a:pt x="183" y="5867"/>
                  <a:pt x="92" y="5685"/>
                </a:cubicBezTo>
                <a:cubicBezTo>
                  <a:pt x="1" y="5472"/>
                  <a:pt x="92" y="5198"/>
                  <a:pt x="274" y="5107"/>
                </a:cubicBezTo>
                <a:cubicBezTo>
                  <a:pt x="487" y="5016"/>
                  <a:pt x="11308" y="1"/>
                  <a:pt x="11430" y="213"/>
                </a:cubicBezTo>
                <a:close/>
              </a:path>
            </a:pathLst>
          </a:custGeom>
          <a:solidFill>
            <a:srgbClr val="FFFFFF">
              <a:alpha val="43400"/>
            </a:srgbClr>
          </a:solidFill>
          <a:ln>
            <a:noFill/>
          </a:ln>
          <a:effectLst>
            <a:outerShdw blurRad="185738"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4" name="Google Shape;6384;p50"/>
          <p:cNvSpPr/>
          <p:nvPr/>
        </p:nvSpPr>
        <p:spPr>
          <a:xfrm flipH="1">
            <a:off x="1138325" y="2212542"/>
            <a:ext cx="546124" cy="432772"/>
          </a:xfrm>
          <a:custGeom>
            <a:avLst/>
            <a:gdLst/>
            <a:ahLst/>
            <a:cxnLst/>
            <a:rect l="l" t="t" r="r" b="b"/>
            <a:pathLst>
              <a:path w="11521" h="5959" extrusionOk="0">
                <a:moveTo>
                  <a:pt x="11430" y="213"/>
                </a:moveTo>
                <a:cubicBezTo>
                  <a:pt x="11521" y="426"/>
                  <a:pt x="882" y="5776"/>
                  <a:pt x="670" y="5867"/>
                </a:cubicBezTo>
                <a:cubicBezTo>
                  <a:pt x="457" y="5958"/>
                  <a:pt x="183" y="5867"/>
                  <a:pt x="92" y="5685"/>
                </a:cubicBezTo>
                <a:cubicBezTo>
                  <a:pt x="1" y="5472"/>
                  <a:pt x="92" y="5198"/>
                  <a:pt x="274" y="5107"/>
                </a:cubicBezTo>
                <a:cubicBezTo>
                  <a:pt x="487" y="5016"/>
                  <a:pt x="11308" y="1"/>
                  <a:pt x="11430" y="213"/>
                </a:cubicBezTo>
                <a:close/>
              </a:path>
            </a:pathLst>
          </a:custGeom>
          <a:solidFill>
            <a:srgbClr val="FFFFFF">
              <a:alpha val="43400"/>
            </a:srgbClr>
          </a:solidFill>
          <a:ln>
            <a:noFill/>
          </a:ln>
          <a:effectLst>
            <a:outerShdw blurRad="185738"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544024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153"/>
        <p:cNvGrpSpPr/>
        <p:nvPr/>
      </p:nvGrpSpPr>
      <p:grpSpPr>
        <a:xfrm>
          <a:off x="0" y="0"/>
          <a:ext cx="0" cy="0"/>
          <a:chOff x="0" y="0"/>
          <a:chExt cx="0" cy="0"/>
        </a:xfrm>
      </p:grpSpPr>
      <p:grpSp>
        <p:nvGrpSpPr>
          <p:cNvPr id="6157" name="Google Shape;6157;p42"/>
          <p:cNvGrpSpPr/>
          <p:nvPr/>
        </p:nvGrpSpPr>
        <p:grpSpPr>
          <a:xfrm>
            <a:off x="4446801" y="1222145"/>
            <a:ext cx="402254" cy="402230"/>
            <a:chOff x="-25134800" y="-6360725"/>
            <a:chExt cx="424050" cy="424025"/>
          </a:xfrm>
        </p:grpSpPr>
        <p:sp>
          <p:nvSpPr>
            <p:cNvPr id="6158" name="Google Shape;6158;p42"/>
            <p:cNvSpPr/>
            <p:nvPr/>
          </p:nvSpPr>
          <p:spPr>
            <a:xfrm>
              <a:off x="-24918975" y="-6360725"/>
              <a:ext cx="10650" cy="424025"/>
            </a:xfrm>
            <a:custGeom>
              <a:avLst/>
              <a:gdLst/>
              <a:ahLst/>
              <a:cxnLst/>
              <a:rect l="l" t="t" r="r" b="b"/>
              <a:pathLst>
                <a:path w="426" h="16961" extrusionOk="0">
                  <a:moveTo>
                    <a:pt x="274" y="0"/>
                  </a:moveTo>
                  <a:lnTo>
                    <a:pt x="0" y="8055"/>
                  </a:lnTo>
                  <a:lnTo>
                    <a:pt x="365" y="16961"/>
                  </a:lnTo>
                  <a:lnTo>
                    <a:pt x="426" y="7994"/>
                  </a:lnTo>
                  <a:lnTo>
                    <a:pt x="274" y="0"/>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9" name="Google Shape;6159;p42"/>
            <p:cNvSpPr/>
            <p:nvPr/>
          </p:nvSpPr>
          <p:spPr>
            <a:xfrm>
              <a:off x="-25134800" y="-6163925"/>
              <a:ext cx="424050" cy="11425"/>
            </a:xfrm>
            <a:custGeom>
              <a:avLst/>
              <a:gdLst/>
              <a:ahLst/>
              <a:cxnLst/>
              <a:rect l="l" t="t" r="r" b="b"/>
              <a:pathLst>
                <a:path w="16962" h="457" extrusionOk="0">
                  <a:moveTo>
                    <a:pt x="8907" y="1"/>
                  </a:moveTo>
                  <a:lnTo>
                    <a:pt x="1" y="396"/>
                  </a:lnTo>
                  <a:lnTo>
                    <a:pt x="8968" y="457"/>
                  </a:lnTo>
                  <a:lnTo>
                    <a:pt x="16962" y="274"/>
                  </a:lnTo>
                  <a:lnTo>
                    <a:pt x="8907" y="1"/>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0" name="Google Shape;6160;p42"/>
            <p:cNvSpPr/>
            <p:nvPr/>
          </p:nvSpPr>
          <p:spPr>
            <a:xfrm>
              <a:off x="-25032975" y="-6258150"/>
              <a:ext cx="228000" cy="211275"/>
            </a:xfrm>
            <a:custGeom>
              <a:avLst/>
              <a:gdLst/>
              <a:ahLst/>
              <a:cxnLst/>
              <a:rect l="l" t="t" r="r" b="b"/>
              <a:pathLst>
                <a:path w="9120" h="8451" extrusionOk="0">
                  <a:moveTo>
                    <a:pt x="9120" y="1"/>
                  </a:moveTo>
                  <a:lnTo>
                    <a:pt x="4652" y="3830"/>
                  </a:lnTo>
                  <a:lnTo>
                    <a:pt x="1" y="8451"/>
                  </a:lnTo>
                  <a:lnTo>
                    <a:pt x="4895" y="4043"/>
                  </a:lnTo>
                  <a:lnTo>
                    <a:pt x="9120" y="1"/>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1" name="Google Shape;6161;p42"/>
            <p:cNvSpPr/>
            <p:nvPr/>
          </p:nvSpPr>
          <p:spPr>
            <a:xfrm>
              <a:off x="-25026875" y="-6276375"/>
              <a:ext cx="211275" cy="227975"/>
            </a:xfrm>
            <a:custGeom>
              <a:avLst/>
              <a:gdLst/>
              <a:ahLst/>
              <a:cxnLst/>
              <a:rect l="l" t="t" r="r" b="b"/>
              <a:pathLst>
                <a:path w="8451" h="9119" extrusionOk="0">
                  <a:moveTo>
                    <a:pt x="0" y="0"/>
                  </a:moveTo>
                  <a:lnTo>
                    <a:pt x="4408" y="4863"/>
                  </a:lnTo>
                  <a:lnTo>
                    <a:pt x="8450" y="9119"/>
                  </a:lnTo>
                  <a:lnTo>
                    <a:pt x="4620" y="4620"/>
                  </a:lnTo>
                  <a:lnTo>
                    <a:pt x="0" y="0"/>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Title 4">
            <a:extLst>
              <a:ext uri="{FF2B5EF4-FFF2-40B4-BE49-F238E27FC236}">
                <a16:creationId xmlns:a16="http://schemas.microsoft.com/office/drawing/2014/main" id="{6342FDBD-0729-6743-81E4-47B301F226EE}"/>
              </a:ext>
            </a:extLst>
          </p:cNvPr>
          <p:cNvSpPr>
            <a:spLocks noGrp="1"/>
          </p:cNvSpPr>
          <p:nvPr>
            <p:ph type="title"/>
          </p:nvPr>
        </p:nvSpPr>
        <p:spPr/>
        <p:txBody>
          <a:bodyPr/>
          <a:lstStyle/>
          <a:p>
            <a:r>
              <a:rPr lang="en-US" sz="2400" dirty="0"/>
              <a:t>Comparison between Mission Participants and Non-Participants</a:t>
            </a:r>
            <a:br>
              <a:rPr lang="en-US" sz="2400" dirty="0"/>
            </a:br>
            <a:endParaRPr lang="en-US" sz="2400" dirty="0"/>
          </a:p>
        </p:txBody>
      </p:sp>
      <p:graphicFrame>
        <p:nvGraphicFramePr>
          <p:cNvPr id="7" name="Chart 6">
            <a:extLst>
              <a:ext uri="{FF2B5EF4-FFF2-40B4-BE49-F238E27FC236}">
                <a16:creationId xmlns:a16="http://schemas.microsoft.com/office/drawing/2014/main" id="{F1FACF71-DD2C-DEAB-274B-9A5E46BB1E51}"/>
              </a:ext>
            </a:extLst>
          </p:cNvPr>
          <p:cNvGraphicFramePr>
            <a:graphicFrameLocks/>
          </p:cNvGraphicFramePr>
          <p:nvPr/>
        </p:nvGraphicFramePr>
        <p:xfrm>
          <a:off x="1210235" y="1451673"/>
          <a:ext cx="6723529" cy="3517763"/>
        </p:xfrm>
        <a:graphic>
          <a:graphicData uri="http://schemas.openxmlformats.org/drawingml/2006/chart">
            <c:chart xmlns:c="http://schemas.openxmlformats.org/drawingml/2006/chart" xmlns:r="http://schemas.openxmlformats.org/officeDocument/2006/relationships" r:id="rId3"/>
          </a:graphicData>
        </a:graphic>
      </p:graphicFrame>
      <p:sp>
        <p:nvSpPr>
          <p:cNvPr id="3" name="Explosion 2 2">
            <a:extLst>
              <a:ext uri="{FF2B5EF4-FFF2-40B4-BE49-F238E27FC236}">
                <a16:creationId xmlns:a16="http://schemas.microsoft.com/office/drawing/2014/main" id="{B63AA0B0-5619-D922-AF90-21FDB9D3DBE1}"/>
              </a:ext>
            </a:extLst>
          </p:cNvPr>
          <p:cNvSpPr/>
          <p:nvPr/>
        </p:nvSpPr>
        <p:spPr>
          <a:xfrm>
            <a:off x="2071396" y="2682208"/>
            <a:ext cx="531844" cy="528346"/>
          </a:xfrm>
          <a:prstGeom prst="irregularSeal2">
            <a:avLst/>
          </a:prstGeom>
          <a:solidFill>
            <a:schemeClr val="bg1">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Explosion 2 3">
            <a:extLst>
              <a:ext uri="{FF2B5EF4-FFF2-40B4-BE49-F238E27FC236}">
                <a16:creationId xmlns:a16="http://schemas.microsoft.com/office/drawing/2014/main" id="{2E79393D-A61A-958D-E084-AA794FA5C39B}"/>
              </a:ext>
            </a:extLst>
          </p:cNvPr>
          <p:cNvSpPr/>
          <p:nvPr/>
        </p:nvSpPr>
        <p:spPr>
          <a:xfrm>
            <a:off x="3091543" y="2418035"/>
            <a:ext cx="531844" cy="528346"/>
          </a:xfrm>
          <a:prstGeom prst="irregularSeal2">
            <a:avLst/>
          </a:prstGeom>
          <a:solidFill>
            <a:schemeClr val="bg1">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Explosion 2 5">
            <a:extLst>
              <a:ext uri="{FF2B5EF4-FFF2-40B4-BE49-F238E27FC236}">
                <a16:creationId xmlns:a16="http://schemas.microsoft.com/office/drawing/2014/main" id="{EBAEB61B-3EFC-66C0-4CF4-CF322DAEAF21}"/>
              </a:ext>
            </a:extLst>
          </p:cNvPr>
          <p:cNvSpPr/>
          <p:nvPr/>
        </p:nvSpPr>
        <p:spPr>
          <a:xfrm>
            <a:off x="5091404" y="2043404"/>
            <a:ext cx="531844" cy="528346"/>
          </a:xfrm>
          <a:prstGeom prst="irregularSeal2">
            <a:avLst/>
          </a:prstGeom>
          <a:solidFill>
            <a:schemeClr val="bg1">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73785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133"/>
        <p:cNvGrpSpPr/>
        <p:nvPr/>
      </p:nvGrpSpPr>
      <p:grpSpPr>
        <a:xfrm>
          <a:off x="0" y="0"/>
          <a:ext cx="0" cy="0"/>
          <a:chOff x="0" y="0"/>
          <a:chExt cx="0" cy="0"/>
        </a:xfrm>
      </p:grpSpPr>
      <p:sp>
        <p:nvSpPr>
          <p:cNvPr id="6138" name="Google Shape;6138;p41"/>
          <p:cNvSpPr/>
          <p:nvPr/>
        </p:nvSpPr>
        <p:spPr>
          <a:xfrm>
            <a:off x="7293600" y="587125"/>
            <a:ext cx="730259" cy="578678"/>
          </a:xfrm>
          <a:custGeom>
            <a:avLst/>
            <a:gdLst/>
            <a:ahLst/>
            <a:cxnLst/>
            <a:rect l="l" t="t" r="r" b="b"/>
            <a:pathLst>
              <a:path w="11521" h="5959" extrusionOk="0">
                <a:moveTo>
                  <a:pt x="11430" y="213"/>
                </a:moveTo>
                <a:cubicBezTo>
                  <a:pt x="11521" y="426"/>
                  <a:pt x="882" y="5776"/>
                  <a:pt x="670" y="5867"/>
                </a:cubicBezTo>
                <a:cubicBezTo>
                  <a:pt x="457" y="5958"/>
                  <a:pt x="183" y="5867"/>
                  <a:pt x="92" y="5685"/>
                </a:cubicBezTo>
                <a:cubicBezTo>
                  <a:pt x="1" y="5472"/>
                  <a:pt x="92" y="5198"/>
                  <a:pt x="274" y="5107"/>
                </a:cubicBezTo>
                <a:cubicBezTo>
                  <a:pt x="487" y="5016"/>
                  <a:pt x="11308" y="1"/>
                  <a:pt x="11430" y="213"/>
                </a:cubicBezTo>
                <a:close/>
              </a:path>
            </a:pathLst>
          </a:custGeom>
          <a:solidFill>
            <a:srgbClr val="FFFFFF">
              <a:alpha val="43400"/>
            </a:srgbClr>
          </a:solidFill>
          <a:ln>
            <a:noFill/>
          </a:ln>
          <a:effectLst>
            <a:outerShdw blurRad="185738"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39" name="Google Shape;6139;p41"/>
          <p:cNvGrpSpPr/>
          <p:nvPr/>
        </p:nvGrpSpPr>
        <p:grpSpPr>
          <a:xfrm>
            <a:off x="7871829" y="3037574"/>
            <a:ext cx="406537" cy="406513"/>
            <a:chOff x="-25134800" y="-6360725"/>
            <a:chExt cx="424050" cy="424025"/>
          </a:xfrm>
        </p:grpSpPr>
        <p:sp>
          <p:nvSpPr>
            <p:cNvPr id="6140" name="Google Shape;6140;p41"/>
            <p:cNvSpPr/>
            <p:nvPr/>
          </p:nvSpPr>
          <p:spPr>
            <a:xfrm>
              <a:off x="-24918975" y="-6360725"/>
              <a:ext cx="10650" cy="424025"/>
            </a:xfrm>
            <a:custGeom>
              <a:avLst/>
              <a:gdLst/>
              <a:ahLst/>
              <a:cxnLst/>
              <a:rect l="l" t="t" r="r" b="b"/>
              <a:pathLst>
                <a:path w="426" h="16961" extrusionOk="0">
                  <a:moveTo>
                    <a:pt x="274" y="0"/>
                  </a:moveTo>
                  <a:lnTo>
                    <a:pt x="0" y="8055"/>
                  </a:lnTo>
                  <a:lnTo>
                    <a:pt x="365" y="16961"/>
                  </a:lnTo>
                  <a:lnTo>
                    <a:pt x="426" y="7994"/>
                  </a:lnTo>
                  <a:lnTo>
                    <a:pt x="274" y="0"/>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1" name="Google Shape;6141;p41"/>
            <p:cNvSpPr/>
            <p:nvPr/>
          </p:nvSpPr>
          <p:spPr>
            <a:xfrm>
              <a:off x="-25134800" y="-6163925"/>
              <a:ext cx="424050" cy="11425"/>
            </a:xfrm>
            <a:custGeom>
              <a:avLst/>
              <a:gdLst/>
              <a:ahLst/>
              <a:cxnLst/>
              <a:rect l="l" t="t" r="r" b="b"/>
              <a:pathLst>
                <a:path w="16962" h="457" extrusionOk="0">
                  <a:moveTo>
                    <a:pt x="8907" y="1"/>
                  </a:moveTo>
                  <a:lnTo>
                    <a:pt x="1" y="396"/>
                  </a:lnTo>
                  <a:lnTo>
                    <a:pt x="8968" y="457"/>
                  </a:lnTo>
                  <a:lnTo>
                    <a:pt x="16962" y="274"/>
                  </a:lnTo>
                  <a:lnTo>
                    <a:pt x="8907" y="1"/>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2" name="Google Shape;6142;p41"/>
            <p:cNvSpPr/>
            <p:nvPr/>
          </p:nvSpPr>
          <p:spPr>
            <a:xfrm>
              <a:off x="-25032975" y="-6258150"/>
              <a:ext cx="228000" cy="211275"/>
            </a:xfrm>
            <a:custGeom>
              <a:avLst/>
              <a:gdLst/>
              <a:ahLst/>
              <a:cxnLst/>
              <a:rect l="l" t="t" r="r" b="b"/>
              <a:pathLst>
                <a:path w="9120" h="8451" extrusionOk="0">
                  <a:moveTo>
                    <a:pt x="9120" y="1"/>
                  </a:moveTo>
                  <a:lnTo>
                    <a:pt x="4652" y="3830"/>
                  </a:lnTo>
                  <a:lnTo>
                    <a:pt x="1" y="8451"/>
                  </a:lnTo>
                  <a:lnTo>
                    <a:pt x="4895" y="4043"/>
                  </a:lnTo>
                  <a:lnTo>
                    <a:pt x="9120" y="1"/>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3" name="Google Shape;6143;p41"/>
            <p:cNvSpPr/>
            <p:nvPr/>
          </p:nvSpPr>
          <p:spPr>
            <a:xfrm>
              <a:off x="-25026875" y="-6276375"/>
              <a:ext cx="211275" cy="227975"/>
            </a:xfrm>
            <a:custGeom>
              <a:avLst/>
              <a:gdLst/>
              <a:ahLst/>
              <a:cxnLst/>
              <a:rect l="l" t="t" r="r" b="b"/>
              <a:pathLst>
                <a:path w="8451" h="9119" extrusionOk="0">
                  <a:moveTo>
                    <a:pt x="0" y="0"/>
                  </a:moveTo>
                  <a:lnTo>
                    <a:pt x="4408" y="4863"/>
                  </a:lnTo>
                  <a:lnTo>
                    <a:pt x="8450" y="9119"/>
                  </a:lnTo>
                  <a:lnTo>
                    <a:pt x="4620" y="4620"/>
                  </a:lnTo>
                  <a:lnTo>
                    <a:pt x="0" y="0"/>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44" name="Google Shape;6144;p41"/>
          <p:cNvSpPr/>
          <p:nvPr/>
        </p:nvSpPr>
        <p:spPr>
          <a:xfrm flipH="1">
            <a:off x="1063525" y="3730549"/>
            <a:ext cx="529044" cy="373719"/>
          </a:xfrm>
          <a:custGeom>
            <a:avLst/>
            <a:gdLst/>
            <a:ahLst/>
            <a:cxnLst/>
            <a:rect l="l" t="t" r="r" b="b"/>
            <a:pathLst>
              <a:path w="11521" h="5959" extrusionOk="0">
                <a:moveTo>
                  <a:pt x="11430" y="213"/>
                </a:moveTo>
                <a:cubicBezTo>
                  <a:pt x="11521" y="426"/>
                  <a:pt x="882" y="5776"/>
                  <a:pt x="670" y="5867"/>
                </a:cubicBezTo>
                <a:cubicBezTo>
                  <a:pt x="457" y="5958"/>
                  <a:pt x="183" y="5867"/>
                  <a:pt x="92" y="5685"/>
                </a:cubicBezTo>
                <a:cubicBezTo>
                  <a:pt x="1" y="5472"/>
                  <a:pt x="92" y="5198"/>
                  <a:pt x="274" y="5107"/>
                </a:cubicBezTo>
                <a:cubicBezTo>
                  <a:pt x="487" y="5016"/>
                  <a:pt x="11308" y="1"/>
                  <a:pt x="11430" y="213"/>
                </a:cubicBezTo>
                <a:close/>
              </a:path>
            </a:pathLst>
          </a:custGeom>
          <a:solidFill>
            <a:srgbClr val="FFFFFF">
              <a:alpha val="57230"/>
            </a:srgbClr>
          </a:solidFill>
          <a:ln>
            <a:noFill/>
          </a:ln>
          <a:effectLst>
            <a:outerShdw blurRad="185738"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45" name="Google Shape;6145;p41"/>
          <p:cNvGrpSpPr/>
          <p:nvPr/>
        </p:nvGrpSpPr>
        <p:grpSpPr>
          <a:xfrm>
            <a:off x="1180472" y="823637"/>
            <a:ext cx="580906" cy="580872"/>
            <a:chOff x="-25134800" y="-6360725"/>
            <a:chExt cx="424050" cy="424025"/>
          </a:xfrm>
        </p:grpSpPr>
        <p:sp>
          <p:nvSpPr>
            <p:cNvPr id="6146" name="Google Shape;6146;p41"/>
            <p:cNvSpPr/>
            <p:nvPr/>
          </p:nvSpPr>
          <p:spPr>
            <a:xfrm>
              <a:off x="-24918975" y="-6360725"/>
              <a:ext cx="10650" cy="424025"/>
            </a:xfrm>
            <a:custGeom>
              <a:avLst/>
              <a:gdLst/>
              <a:ahLst/>
              <a:cxnLst/>
              <a:rect l="l" t="t" r="r" b="b"/>
              <a:pathLst>
                <a:path w="426" h="16961" extrusionOk="0">
                  <a:moveTo>
                    <a:pt x="274" y="0"/>
                  </a:moveTo>
                  <a:lnTo>
                    <a:pt x="0" y="8055"/>
                  </a:lnTo>
                  <a:lnTo>
                    <a:pt x="365" y="16961"/>
                  </a:lnTo>
                  <a:lnTo>
                    <a:pt x="426" y="7994"/>
                  </a:lnTo>
                  <a:lnTo>
                    <a:pt x="274" y="0"/>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7" name="Google Shape;6147;p41"/>
            <p:cNvSpPr/>
            <p:nvPr/>
          </p:nvSpPr>
          <p:spPr>
            <a:xfrm>
              <a:off x="-25134800" y="-6163925"/>
              <a:ext cx="424050" cy="11425"/>
            </a:xfrm>
            <a:custGeom>
              <a:avLst/>
              <a:gdLst/>
              <a:ahLst/>
              <a:cxnLst/>
              <a:rect l="l" t="t" r="r" b="b"/>
              <a:pathLst>
                <a:path w="16962" h="457" extrusionOk="0">
                  <a:moveTo>
                    <a:pt x="8907" y="1"/>
                  </a:moveTo>
                  <a:lnTo>
                    <a:pt x="1" y="396"/>
                  </a:lnTo>
                  <a:lnTo>
                    <a:pt x="8968" y="457"/>
                  </a:lnTo>
                  <a:lnTo>
                    <a:pt x="16962" y="274"/>
                  </a:lnTo>
                  <a:lnTo>
                    <a:pt x="8907" y="1"/>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8" name="Google Shape;6148;p41"/>
            <p:cNvSpPr/>
            <p:nvPr/>
          </p:nvSpPr>
          <p:spPr>
            <a:xfrm>
              <a:off x="-25032975" y="-6258150"/>
              <a:ext cx="228000" cy="211275"/>
            </a:xfrm>
            <a:custGeom>
              <a:avLst/>
              <a:gdLst/>
              <a:ahLst/>
              <a:cxnLst/>
              <a:rect l="l" t="t" r="r" b="b"/>
              <a:pathLst>
                <a:path w="9120" h="8451" extrusionOk="0">
                  <a:moveTo>
                    <a:pt x="9120" y="1"/>
                  </a:moveTo>
                  <a:lnTo>
                    <a:pt x="4652" y="3830"/>
                  </a:lnTo>
                  <a:lnTo>
                    <a:pt x="1" y="8451"/>
                  </a:lnTo>
                  <a:lnTo>
                    <a:pt x="4895" y="4043"/>
                  </a:lnTo>
                  <a:lnTo>
                    <a:pt x="9120" y="1"/>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9" name="Google Shape;6149;p41"/>
            <p:cNvSpPr/>
            <p:nvPr/>
          </p:nvSpPr>
          <p:spPr>
            <a:xfrm>
              <a:off x="-25026875" y="-6276375"/>
              <a:ext cx="211275" cy="227975"/>
            </a:xfrm>
            <a:custGeom>
              <a:avLst/>
              <a:gdLst/>
              <a:ahLst/>
              <a:cxnLst/>
              <a:rect l="l" t="t" r="r" b="b"/>
              <a:pathLst>
                <a:path w="8451" h="9119" extrusionOk="0">
                  <a:moveTo>
                    <a:pt x="0" y="0"/>
                  </a:moveTo>
                  <a:lnTo>
                    <a:pt x="4408" y="4863"/>
                  </a:lnTo>
                  <a:lnTo>
                    <a:pt x="8450" y="9119"/>
                  </a:lnTo>
                  <a:lnTo>
                    <a:pt x="4620" y="4620"/>
                  </a:lnTo>
                  <a:lnTo>
                    <a:pt x="0" y="0"/>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 name="Google Shape;6178;p44">
            <a:extLst>
              <a:ext uri="{FF2B5EF4-FFF2-40B4-BE49-F238E27FC236}">
                <a16:creationId xmlns:a16="http://schemas.microsoft.com/office/drawing/2014/main" id="{D461DE21-1FC2-2830-70DC-439A524BEC0E}"/>
              </a:ext>
            </a:extLst>
          </p:cNvPr>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200" dirty="0"/>
              <a:t>Mental Health Differences in Mission Participation</a:t>
            </a:r>
            <a:endParaRPr sz="3200" dirty="0"/>
          </a:p>
        </p:txBody>
      </p:sp>
      <p:sp>
        <p:nvSpPr>
          <p:cNvPr id="9" name="Google Shape;550;p41">
            <a:extLst>
              <a:ext uri="{FF2B5EF4-FFF2-40B4-BE49-F238E27FC236}">
                <a16:creationId xmlns:a16="http://schemas.microsoft.com/office/drawing/2014/main" id="{C4882828-B2DA-27CF-D4E9-52F8D0537EE5}"/>
              </a:ext>
            </a:extLst>
          </p:cNvPr>
          <p:cNvSpPr txBox="1">
            <a:spLocks/>
          </p:cNvSpPr>
          <p:nvPr/>
        </p:nvSpPr>
        <p:spPr>
          <a:xfrm>
            <a:off x="720000" y="1536854"/>
            <a:ext cx="4029595" cy="294147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1pPr>
            <a:lvl2pPr marL="914400" marR="0" lvl="1" indent="-317500" algn="ctr" rtl="0">
              <a:lnSpc>
                <a:spcPct val="100000"/>
              </a:lnSpc>
              <a:spcBef>
                <a:spcPts val="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2pPr>
            <a:lvl3pPr marL="1371600" marR="0" lvl="2" indent="-317500" algn="ctr" rtl="0">
              <a:lnSpc>
                <a:spcPct val="100000"/>
              </a:lnSpc>
              <a:spcBef>
                <a:spcPts val="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3pPr>
            <a:lvl4pPr marL="1828800" marR="0" lvl="3" indent="-317500" algn="ctr" rtl="0">
              <a:lnSpc>
                <a:spcPct val="100000"/>
              </a:lnSpc>
              <a:spcBef>
                <a:spcPts val="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4pPr>
            <a:lvl5pPr marL="2286000" marR="0" lvl="4" indent="-317500" algn="ctr" rtl="0">
              <a:lnSpc>
                <a:spcPct val="100000"/>
              </a:lnSpc>
              <a:spcBef>
                <a:spcPts val="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5pPr>
            <a:lvl6pPr marL="2743200" marR="0" lvl="5" indent="-317500" algn="ctr" rtl="0">
              <a:lnSpc>
                <a:spcPct val="100000"/>
              </a:lnSpc>
              <a:spcBef>
                <a:spcPts val="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6pPr>
            <a:lvl7pPr marL="3200400" marR="0" lvl="6" indent="-317500" algn="ctr" rtl="0">
              <a:lnSpc>
                <a:spcPct val="100000"/>
              </a:lnSpc>
              <a:spcBef>
                <a:spcPts val="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7pPr>
            <a:lvl8pPr marL="3657600" marR="0" lvl="7" indent="-317500" algn="ctr" rtl="0">
              <a:lnSpc>
                <a:spcPct val="100000"/>
              </a:lnSpc>
              <a:spcBef>
                <a:spcPts val="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8pPr>
            <a:lvl9pPr marL="4114800" marR="0" lvl="8" indent="-317500" algn="ctr" rtl="0">
              <a:lnSpc>
                <a:spcPct val="100000"/>
              </a:lnSpc>
              <a:spcBef>
                <a:spcPts val="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9pPr>
          </a:lstStyle>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Hypothesis 1: Mission participation creates a sense of belonging to a group.</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Hypothesis 2: Mission participation give early career scientists/students exposure to multiple mentors (greater chance of having a positive mentor).</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Perhaps a combination of both hypothesis 1 and 2.</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dirty="0"/>
          </a:p>
        </p:txBody>
      </p:sp>
      <p:pic>
        <p:nvPicPr>
          <p:cNvPr id="10242" name="Picture 2" descr="adorable rottweiler puppy lying down ">
            <a:extLst>
              <a:ext uri="{FF2B5EF4-FFF2-40B4-BE49-F238E27FC236}">
                <a16:creationId xmlns:a16="http://schemas.microsoft.com/office/drawing/2014/main" id="{D326CEB6-B15D-FFB9-9BF6-6B8221CB2E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4085" y="1763778"/>
            <a:ext cx="4063986" cy="2709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20513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133"/>
        <p:cNvGrpSpPr/>
        <p:nvPr/>
      </p:nvGrpSpPr>
      <p:grpSpPr>
        <a:xfrm>
          <a:off x="0" y="0"/>
          <a:ext cx="0" cy="0"/>
          <a:chOff x="0" y="0"/>
          <a:chExt cx="0" cy="0"/>
        </a:xfrm>
      </p:grpSpPr>
      <p:sp>
        <p:nvSpPr>
          <p:cNvPr id="6138" name="Google Shape;6138;p41"/>
          <p:cNvSpPr/>
          <p:nvPr/>
        </p:nvSpPr>
        <p:spPr>
          <a:xfrm>
            <a:off x="7293600" y="587125"/>
            <a:ext cx="730259" cy="578678"/>
          </a:xfrm>
          <a:custGeom>
            <a:avLst/>
            <a:gdLst/>
            <a:ahLst/>
            <a:cxnLst/>
            <a:rect l="l" t="t" r="r" b="b"/>
            <a:pathLst>
              <a:path w="11521" h="5959" extrusionOk="0">
                <a:moveTo>
                  <a:pt x="11430" y="213"/>
                </a:moveTo>
                <a:cubicBezTo>
                  <a:pt x="11521" y="426"/>
                  <a:pt x="882" y="5776"/>
                  <a:pt x="670" y="5867"/>
                </a:cubicBezTo>
                <a:cubicBezTo>
                  <a:pt x="457" y="5958"/>
                  <a:pt x="183" y="5867"/>
                  <a:pt x="92" y="5685"/>
                </a:cubicBezTo>
                <a:cubicBezTo>
                  <a:pt x="1" y="5472"/>
                  <a:pt x="92" y="5198"/>
                  <a:pt x="274" y="5107"/>
                </a:cubicBezTo>
                <a:cubicBezTo>
                  <a:pt x="487" y="5016"/>
                  <a:pt x="11308" y="1"/>
                  <a:pt x="11430" y="213"/>
                </a:cubicBezTo>
                <a:close/>
              </a:path>
            </a:pathLst>
          </a:custGeom>
          <a:solidFill>
            <a:srgbClr val="FFFFFF">
              <a:alpha val="43400"/>
            </a:srgbClr>
          </a:solidFill>
          <a:ln>
            <a:noFill/>
          </a:ln>
          <a:effectLst>
            <a:outerShdw blurRad="185738"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39" name="Google Shape;6139;p41"/>
          <p:cNvGrpSpPr/>
          <p:nvPr/>
        </p:nvGrpSpPr>
        <p:grpSpPr>
          <a:xfrm>
            <a:off x="7871829" y="3037574"/>
            <a:ext cx="406537" cy="406513"/>
            <a:chOff x="-25134800" y="-6360725"/>
            <a:chExt cx="424050" cy="424025"/>
          </a:xfrm>
        </p:grpSpPr>
        <p:sp>
          <p:nvSpPr>
            <p:cNvPr id="6140" name="Google Shape;6140;p41"/>
            <p:cNvSpPr/>
            <p:nvPr/>
          </p:nvSpPr>
          <p:spPr>
            <a:xfrm>
              <a:off x="-24918975" y="-6360725"/>
              <a:ext cx="10650" cy="424025"/>
            </a:xfrm>
            <a:custGeom>
              <a:avLst/>
              <a:gdLst/>
              <a:ahLst/>
              <a:cxnLst/>
              <a:rect l="l" t="t" r="r" b="b"/>
              <a:pathLst>
                <a:path w="426" h="16961" extrusionOk="0">
                  <a:moveTo>
                    <a:pt x="274" y="0"/>
                  </a:moveTo>
                  <a:lnTo>
                    <a:pt x="0" y="8055"/>
                  </a:lnTo>
                  <a:lnTo>
                    <a:pt x="365" y="16961"/>
                  </a:lnTo>
                  <a:lnTo>
                    <a:pt x="426" y="7994"/>
                  </a:lnTo>
                  <a:lnTo>
                    <a:pt x="274" y="0"/>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1" name="Google Shape;6141;p41"/>
            <p:cNvSpPr/>
            <p:nvPr/>
          </p:nvSpPr>
          <p:spPr>
            <a:xfrm>
              <a:off x="-25134800" y="-6163925"/>
              <a:ext cx="424050" cy="11425"/>
            </a:xfrm>
            <a:custGeom>
              <a:avLst/>
              <a:gdLst/>
              <a:ahLst/>
              <a:cxnLst/>
              <a:rect l="l" t="t" r="r" b="b"/>
              <a:pathLst>
                <a:path w="16962" h="457" extrusionOk="0">
                  <a:moveTo>
                    <a:pt x="8907" y="1"/>
                  </a:moveTo>
                  <a:lnTo>
                    <a:pt x="1" y="396"/>
                  </a:lnTo>
                  <a:lnTo>
                    <a:pt x="8968" y="457"/>
                  </a:lnTo>
                  <a:lnTo>
                    <a:pt x="16962" y="274"/>
                  </a:lnTo>
                  <a:lnTo>
                    <a:pt x="8907" y="1"/>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2" name="Google Shape;6142;p41"/>
            <p:cNvSpPr/>
            <p:nvPr/>
          </p:nvSpPr>
          <p:spPr>
            <a:xfrm>
              <a:off x="-25032975" y="-6258150"/>
              <a:ext cx="228000" cy="211275"/>
            </a:xfrm>
            <a:custGeom>
              <a:avLst/>
              <a:gdLst/>
              <a:ahLst/>
              <a:cxnLst/>
              <a:rect l="l" t="t" r="r" b="b"/>
              <a:pathLst>
                <a:path w="9120" h="8451" extrusionOk="0">
                  <a:moveTo>
                    <a:pt x="9120" y="1"/>
                  </a:moveTo>
                  <a:lnTo>
                    <a:pt x="4652" y="3830"/>
                  </a:lnTo>
                  <a:lnTo>
                    <a:pt x="1" y="8451"/>
                  </a:lnTo>
                  <a:lnTo>
                    <a:pt x="4895" y="4043"/>
                  </a:lnTo>
                  <a:lnTo>
                    <a:pt x="9120" y="1"/>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3" name="Google Shape;6143;p41"/>
            <p:cNvSpPr/>
            <p:nvPr/>
          </p:nvSpPr>
          <p:spPr>
            <a:xfrm>
              <a:off x="-25026875" y="-6276375"/>
              <a:ext cx="211275" cy="227975"/>
            </a:xfrm>
            <a:custGeom>
              <a:avLst/>
              <a:gdLst/>
              <a:ahLst/>
              <a:cxnLst/>
              <a:rect l="l" t="t" r="r" b="b"/>
              <a:pathLst>
                <a:path w="8451" h="9119" extrusionOk="0">
                  <a:moveTo>
                    <a:pt x="0" y="0"/>
                  </a:moveTo>
                  <a:lnTo>
                    <a:pt x="4408" y="4863"/>
                  </a:lnTo>
                  <a:lnTo>
                    <a:pt x="8450" y="9119"/>
                  </a:lnTo>
                  <a:lnTo>
                    <a:pt x="4620" y="4620"/>
                  </a:lnTo>
                  <a:lnTo>
                    <a:pt x="0" y="0"/>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44" name="Google Shape;6144;p41"/>
          <p:cNvSpPr/>
          <p:nvPr/>
        </p:nvSpPr>
        <p:spPr>
          <a:xfrm flipH="1">
            <a:off x="1063525" y="3730549"/>
            <a:ext cx="529044" cy="373719"/>
          </a:xfrm>
          <a:custGeom>
            <a:avLst/>
            <a:gdLst/>
            <a:ahLst/>
            <a:cxnLst/>
            <a:rect l="l" t="t" r="r" b="b"/>
            <a:pathLst>
              <a:path w="11521" h="5959" extrusionOk="0">
                <a:moveTo>
                  <a:pt x="11430" y="213"/>
                </a:moveTo>
                <a:cubicBezTo>
                  <a:pt x="11521" y="426"/>
                  <a:pt x="882" y="5776"/>
                  <a:pt x="670" y="5867"/>
                </a:cubicBezTo>
                <a:cubicBezTo>
                  <a:pt x="457" y="5958"/>
                  <a:pt x="183" y="5867"/>
                  <a:pt x="92" y="5685"/>
                </a:cubicBezTo>
                <a:cubicBezTo>
                  <a:pt x="1" y="5472"/>
                  <a:pt x="92" y="5198"/>
                  <a:pt x="274" y="5107"/>
                </a:cubicBezTo>
                <a:cubicBezTo>
                  <a:pt x="487" y="5016"/>
                  <a:pt x="11308" y="1"/>
                  <a:pt x="11430" y="213"/>
                </a:cubicBezTo>
                <a:close/>
              </a:path>
            </a:pathLst>
          </a:custGeom>
          <a:solidFill>
            <a:srgbClr val="FFFFFF">
              <a:alpha val="57230"/>
            </a:srgbClr>
          </a:solidFill>
          <a:ln>
            <a:noFill/>
          </a:ln>
          <a:effectLst>
            <a:outerShdw blurRad="185738"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45" name="Google Shape;6145;p41"/>
          <p:cNvGrpSpPr/>
          <p:nvPr/>
        </p:nvGrpSpPr>
        <p:grpSpPr>
          <a:xfrm>
            <a:off x="1180472" y="823637"/>
            <a:ext cx="580906" cy="580872"/>
            <a:chOff x="-25134800" y="-6360725"/>
            <a:chExt cx="424050" cy="424025"/>
          </a:xfrm>
        </p:grpSpPr>
        <p:sp>
          <p:nvSpPr>
            <p:cNvPr id="6146" name="Google Shape;6146;p41"/>
            <p:cNvSpPr/>
            <p:nvPr/>
          </p:nvSpPr>
          <p:spPr>
            <a:xfrm>
              <a:off x="-24918975" y="-6360725"/>
              <a:ext cx="10650" cy="424025"/>
            </a:xfrm>
            <a:custGeom>
              <a:avLst/>
              <a:gdLst/>
              <a:ahLst/>
              <a:cxnLst/>
              <a:rect l="l" t="t" r="r" b="b"/>
              <a:pathLst>
                <a:path w="426" h="16961" extrusionOk="0">
                  <a:moveTo>
                    <a:pt x="274" y="0"/>
                  </a:moveTo>
                  <a:lnTo>
                    <a:pt x="0" y="8055"/>
                  </a:lnTo>
                  <a:lnTo>
                    <a:pt x="365" y="16961"/>
                  </a:lnTo>
                  <a:lnTo>
                    <a:pt x="426" y="7994"/>
                  </a:lnTo>
                  <a:lnTo>
                    <a:pt x="274" y="0"/>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7" name="Google Shape;6147;p41"/>
            <p:cNvSpPr/>
            <p:nvPr/>
          </p:nvSpPr>
          <p:spPr>
            <a:xfrm>
              <a:off x="-25134800" y="-6163925"/>
              <a:ext cx="424050" cy="11425"/>
            </a:xfrm>
            <a:custGeom>
              <a:avLst/>
              <a:gdLst/>
              <a:ahLst/>
              <a:cxnLst/>
              <a:rect l="l" t="t" r="r" b="b"/>
              <a:pathLst>
                <a:path w="16962" h="457" extrusionOk="0">
                  <a:moveTo>
                    <a:pt x="8907" y="1"/>
                  </a:moveTo>
                  <a:lnTo>
                    <a:pt x="1" y="396"/>
                  </a:lnTo>
                  <a:lnTo>
                    <a:pt x="8968" y="457"/>
                  </a:lnTo>
                  <a:lnTo>
                    <a:pt x="16962" y="274"/>
                  </a:lnTo>
                  <a:lnTo>
                    <a:pt x="8907" y="1"/>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8" name="Google Shape;6148;p41"/>
            <p:cNvSpPr/>
            <p:nvPr/>
          </p:nvSpPr>
          <p:spPr>
            <a:xfrm>
              <a:off x="-25032975" y="-6258150"/>
              <a:ext cx="228000" cy="211275"/>
            </a:xfrm>
            <a:custGeom>
              <a:avLst/>
              <a:gdLst/>
              <a:ahLst/>
              <a:cxnLst/>
              <a:rect l="l" t="t" r="r" b="b"/>
              <a:pathLst>
                <a:path w="9120" h="8451" extrusionOk="0">
                  <a:moveTo>
                    <a:pt x="9120" y="1"/>
                  </a:moveTo>
                  <a:lnTo>
                    <a:pt x="4652" y="3830"/>
                  </a:lnTo>
                  <a:lnTo>
                    <a:pt x="1" y="8451"/>
                  </a:lnTo>
                  <a:lnTo>
                    <a:pt x="4895" y="4043"/>
                  </a:lnTo>
                  <a:lnTo>
                    <a:pt x="9120" y="1"/>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9" name="Google Shape;6149;p41"/>
            <p:cNvSpPr/>
            <p:nvPr/>
          </p:nvSpPr>
          <p:spPr>
            <a:xfrm>
              <a:off x="-25026875" y="-6276375"/>
              <a:ext cx="211275" cy="227975"/>
            </a:xfrm>
            <a:custGeom>
              <a:avLst/>
              <a:gdLst/>
              <a:ahLst/>
              <a:cxnLst/>
              <a:rect l="l" t="t" r="r" b="b"/>
              <a:pathLst>
                <a:path w="8451" h="9119" extrusionOk="0">
                  <a:moveTo>
                    <a:pt x="0" y="0"/>
                  </a:moveTo>
                  <a:lnTo>
                    <a:pt x="4408" y="4863"/>
                  </a:lnTo>
                  <a:lnTo>
                    <a:pt x="8450" y="9119"/>
                  </a:lnTo>
                  <a:lnTo>
                    <a:pt x="4620" y="4620"/>
                  </a:lnTo>
                  <a:lnTo>
                    <a:pt x="0" y="0"/>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 name="Google Shape;6178;p44">
            <a:extLst>
              <a:ext uri="{FF2B5EF4-FFF2-40B4-BE49-F238E27FC236}">
                <a16:creationId xmlns:a16="http://schemas.microsoft.com/office/drawing/2014/main" id="{D461DE21-1FC2-2830-70DC-439A524BEC0E}"/>
              </a:ext>
            </a:extLst>
          </p:cNvPr>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200" dirty="0"/>
              <a:t>Addressing Hypothesis 1</a:t>
            </a:r>
            <a:endParaRPr sz="3200" dirty="0"/>
          </a:p>
        </p:txBody>
      </p:sp>
      <p:sp>
        <p:nvSpPr>
          <p:cNvPr id="9" name="Google Shape;550;p41">
            <a:extLst>
              <a:ext uri="{FF2B5EF4-FFF2-40B4-BE49-F238E27FC236}">
                <a16:creationId xmlns:a16="http://schemas.microsoft.com/office/drawing/2014/main" id="{C4882828-B2DA-27CF-D4E9-52F8D0537EE5}"/>
              </a:ext>
            </a:extLst>
          </p:cNvPr>
          <p:cNvSpPr txBox="1">
            <a:spLocks/>
          </p:cNvSpPr>
          <p:nvPr/>
        </p:nvSpPr>
        <p:spPr>
          <a:xfrm>
            <a:off x="194734" y="1133275"/>
            <a:ext cx="4544706" cy="384640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1pPr>
            <a:lvl2pPr marL="914400" marR="0" lvl="1" indent="-317500" algn="ctr" rtl="0">
              <a:lnSpc>
                <a:spcPct val="100000"/>
              </a:lnSpc>
              <a:spcBef>
                <a:spcPts val="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2pPr>
            <a:lvl3pPr marL="1371600" marR="0" lvl="2" indent="-317500" algn="ctr" rtl="0">
              <a:lnSpc>
                <a:spcPct val="100000"/>
              </a:lnSpc>
              <a:spcBef>
                <a:spcPts val="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3pPr>
            <a:lvl4pPr marL="1828800" marR="0" lvl="3" indent="-317500" algn="ctr" rtl="0">
              <a:lnSpc>
                <a:spcPct val="100000"/>
              </a:lnSpc>
              <a:spcBef>
                <a:spcPts val="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4pPr>
            <a:lvl5pPr marL="2286000" marR="0" lvl="4" indent="-317500" algn="ctr" rtl="0">
              <a:lnSpc>
                <a:spcPct val="100000"/>
              </a:lnSpc>
              <a:spcBef>
                <a:spcPts val="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5pPr>
            <a:lvl6pPr marL="2743200" marR="0" lvl="5" indent="-317500" algn="ctr" rtl="0">
              <a:lnSpc>
                <a:spcPct val="100000"/>
              </a:lnSpc>
              <a:spcBef>
                <a:spcPts val="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6pPr>
            <a:lvl7pPr marL="3200400" marR="0" lvl="6" indent="-317500" algn="ctr" rtl="0">
              <a:lnSpc>
                <a:spcPct val="100000"/>
              </a:lnSpc>
              <a:spcBef>
                <a:spcPts val="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7pPr>
            <a:lvl8pPr marL="3657600" marR="0" lvl="7" indent="-317500" algn="ctr" rtl="0">
              <a:lnSpc>
                <a:spcPct val="100000"/>
              </a:lnSpc>
              <a:spcBef>
                <a:spcPts val="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8pPr>
            <a:lvl9pPr marL="4114800" marR="0" lvl="8" indent="-317500" algn="ctr" rtl="0">
              <a:lnSpc>
                <a:spcPct val="100000"/>
              </a:lnSpc>
              <a:spcBef>
                <a:spcPts val="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9pPr>
          </a:lstStyle>
          <a:p>
            <a:pPr marL="285750" indent="-285750">
              <a:buFont typeface="Arial" panose="020B0604020202020204" pitchFamily="34" charset="0"/>
              <a:buChar char="•"/>
            </a:pPr>
            <a:r>
              <a:rPr lang="en-US" sz="1600" dirty="0"/>
              <a:t>Creating sense of belonging is important to human health and human longevity. </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One of the most important variable to a long life is socialization rather than isolation.</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Mission teams create a sense of belonging to a group, something bigger than self, working together to create meaning (answer large science questions).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b="1" dirty="0">
                <a:solidFill>
                  <a:srgbClr val="92D050"/>
                </a:solidFill>
              </a:rPr>
              <a:t>Policy change: </a:t>
            </a:r>
            <a:r>
              <a:rPr lang="en-US" sz="1600" dirty="0">
                <a:solidFill>
                  <a:srgbClr val="92D050"/>
                </a:solidFill>
              </a:rPr>
              <a:t>Creating more teams, such as missions, SSERVI, astrobiology may help students feel part of a social group.</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dirty="0"/>
          </a:p>
        </p:txBody>
      </p:sp>
      <p:pic>
        <p:nvPicPr>
          <p:cNvPr id="2" name="Picture 2" descr="golden doodle puppy sleeping on the floor">
            <a:extLst>
              <a:ext uri="{FF2B5EF4-FFF2-40B4-BE49-F238E27FC236}">
                <a16:creationId xmlns:a16="http://schemas.microsoft.com/office/drawing/2014/main" id="{7A039CCF-EAA9-CB68-3212-DDF70E09F3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595" y="1577554"/>
            <a:ext cx="4191764" cy="27945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16452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133"/>
        <p:cNvGrpSpPr/>
        <p:nvPr/>
      </p:nvGrpSpPr>
      <p:grpSpPr>
        <a:xfrm>
          <a:off x="0" y="0"/>
          <a:ext cx="0" cy="0"/>
          <a:chOff x="0" y="0"/>
          <a:chExt cx="0" cy="0"/>
        </a:xfrm>
      </p:grpSpPr>
      <p:sp>
        <p:nvSpPr>
          <p:cNvPr id="6138" name="Google Shape;6138;p41"/>
          <p:cNvSpPr/>
          <p:nvPr/>
        </p:nvSpPr>
        <p:spPr>
          <a:xfrm>
            <a:off x="7293600" y="587125"/>
            <a:ext cx="730259" cy="578678"/>
          </a:xfrm>
          <a:custGeom>
            <a:avLst/>
            <a:gdLst/>
            <a:ahLst/>
            <a:cxnLst/>
            <a:rect l="l" t="t" r="r" b="b"/>
            <a:pathLst>
              <a:path w="11521" h="5959" extrusionOk="0">
                <a:moveTo>
                  <a:pt x="11430" y="213"/>
                </a:moveTo>
                <a:cubicBezTo>
                  <a:pt x="11521" y="426"/>
                  <a:pt x="882" y="5776"/>
                  <a:pt x="670" y="5867"/>
                </a:cubicBezTo>
                <a:cubicBezTo>
                  <a:pt x="457" y="5958"/>
                  <a:pt x="183" y="5867"/>
                  <a:pt x="92" y="5685"/>
                </a:cubicBezTo>
                <a:cubicBezTo>
                  <a:pt x="1" y="5472"/>
                  <a:pt x="92" y="5198"/>
                  <a:pt x="274" y="5107"/>
                </a:cubicBezTo>
                <a:cubicBezTo>
                  <a:pt x="487" y="5016"/>
                  <a:pt x="11308" y="1"/>
                  <a:pt x="11430" y="213"/>
                </a:cubicBezTo>
                <a:close/>
              </a:path>
            </a:pathLst>
          </a:custGeom>
          <a:solidFill>
            <a:srgbClr val="FFFFFF">
              <a:alpha val="43400"/>
            </a:srgbClr>
          </a:solidFill>
          <a:ln>
            <a:noFill/>
          </a:ln>
          <a:effectLst>
            <a:outerShdw blurRad="185738"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39" name="Google Shape;6139;p41"/>
          <p:cNvGrpSpPr/>
          <p:nvPr/>
        </p:nvGrpSpPr>
        <p:grpSpPr>
          <a:xfrm>
            <a:off x="7871829" y="3037574"/>
            <a:ext cx="406537" cy="406513"/>
            <a:chOff x="-25134800" y="-6360725"/>
            <a:chExt cx="424050" cy="424025"/>
          </a:xfrm>
        </p:grpSpPr>
        <p:sp>
          <p:nvSpPr>
            <p:cNvPr id="6140" name="Google Shape;6140;p41"/>
            <p:cNvSpPr/>
            <p:nvPr/>
          </p:nvSpPr>
          <p:spPr>
            <a:xfrm>
              <a:off x="-24918975" y="-6360725"/>
              <a:ext cx="10650" cy="424025"/>
            </a:xfrm>
            <a:custGeom>
              <a:avLst/>
              <a:gdLst/>
              <a:ahLst/>
              <a:cxnLst/>
              <a:rect l="l" t="t" r="r" b="b"/>
              <a:pathLst>
                <a:path w="426" h="16961" extrusionOk="0">
                  <a:moveTo>
                    <a:pt x="274" y="0"/>
                  </a:moveTo>
                  <a:lnTo>
                    <a:pt x="0" y="8055"/>
                  </a:lnTo>
                  <a:lnTo>
                    <a:pt x="365" y="16961"/>
                  </a:lnTo>
                  <a:lnTo>
                    <a:pt x="426" y="7994"/>
                  </a:lnTo>
                  <a:lnTo>
                    <a:pt x="274" y="0"/>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1" name="Google Shape;6141;p41"/>
            <p:cNvSpPr/>
            <p:nvPr/>
          </p:nvSpPr>
          <p:spPr>
            <a:xfrm>
              <a:off x="-25134800" y="-6163925"/>
              <a:ext cx="424050" cy="11425"/>
            </a:xfrm>
            <a:custGeom>
              <a:avLst/>
              <a:gdLst/>
              <a:ahLst/>
              <a:cxnLst/>
              <a:rect l="l" t="t" r="r" b="b"/>
              <a:pathLst>
                <a:path w="16962" h="457" extrusionOk="0">
                  <a:moveTo>
                    <a:pt x="8907" y="1"/>
                  </a:moveTo>
                  <a:lnTo>
                    <a:pt x="1" y="396"/>
                  </a:lnTo>
                  <a:lnTo>
                    <a:pt x="8968" y="457"/>
                  </a:lnTo>
                  <a:lnTo>
                    <a:pt x="16962" y="274"/>
                  </a:lnTo>
                  <a:lnTo>
                    <a:pt x="8907" y="1"/>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2" name="Google Shape;6142;p41"/>
            <p:cNvSpPr/>
            <p:nvPr/>
          </p:nvSpPr>
          <p:spPr>
            <a:xfrm>
              <a:off x="-25032975" y="-6258150"/>
              <a:ext cx="228000" cy="211275"/>
            </a:xfrm>
            <a:custGeom>
              <a:avLst/>
              <a:gdLst/>
              <a:ahLst/>
              <a:cxnLst/>
              <a:rect l="l" t="t" r="r" b="b"/>
              <a:pathLst>
                <a:path w="9120" h="8451" extrusionOk="0">
                  <a:moveTo>
                    <a:pt x="9120" y="1"/>
                  </a:moveTo>
                  <a:lnTo>
                    <a:pt x="4652" y="3830"/>
                  </a:lnTo>
                  <a:lnTo>
                    <a:pt x="1" y="8451"/>
                  </a:lnTo>
                  <a:lnTo>
                    <a:pt x="4895" y="4043"/>
                  </a:lnTo>
                  <a:lnTo>
                    <a:pt x="9120" y="1"/>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3" name="Google Shape;6143;p41"/>
            <p:cNvSpPr/>
            <p:nvPr/>
          </p:nvSpPr>
          <p:spPr>
            <a:xfrm>
              <a:off x="-25026875" y="-6276375"/>
              <a:ext cx="211275" cy="227975"/>
            </a:xfrm>
            <a:custGeom>
              <a:avLst/>
              <a:gdLst/>
              <a:ahLst/>
              <a:cxnLst/>
              <a:rect l="l" t="t" r="r" b="b"/>
              <a:pathLst>
                <a:path w="8451" h="9119" extrusionOk="0">
                  <a:moveTo>
                    <a:pt x="0" y="0"/>
                  </a:moveTo>
                  <a:lnTo>
                    <a:pt x="4408" y="4863"/>
                  </a:lnTo>
                  <a:lnTo>
                    <a:pt x="8450" y="9119"/>
                  </a:lnTo>
                  <a:lnTo>
                    <a:pt x="4620" y="4620"/>
                  </a:lnTo>
                  <a:lnTo>
                    <a:pt x="0" y="0"/>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44" name="Google Shape;6144;p41"/>
          <p:cNvSpPr/>
          <p:nvPr/>
        </p:nvSpPr>
        <p:spPr>
          <a:xfrm flipH="1">
            <a:off x="1063525" y="3730549"/>
            <a:ext cx="529044" cy="373719"/>
          </a:xfrm>
          <a:custGeom>
            <a:avLst/>
            <a:gdLst/>
            <a:ahLst/>
            <a:cxnLst/>
            <a:rect l="l" t="t" r="r" b="b"/>
            <a:pathLst>
              <a:path w="11521" h="5959" extrusionOk="0">
                <a:moveTo>
                  <a:pt x="11430" y="213"/>
                </a:moveTo>
                <a:cubicBezTo>
                  <a:pt x="11521" y="426"/>
                  <a:pt x="882" y="5776"/>
                  <a:pt x="670" y="5867"/>
                </a:cubicBezTo>
                <a:cubicBezTo>
                  <a:pt x="457" y="5958"/>
                  <a:pt x="183" y="5867"/>
                  <a:pt x="92" y="5685"/>
                </a:cubicBezTo>
                <a:cubicBezTo>
                  <a:pt x="1" y="5472"/>
                  <a:pt x="92" y="5198"/>
                  <a:pt x="274" y="5107"/>
                </a:cubicBezTo>
                <a:cubicBezTo>
                  <a:pt x="487" y="5016"/>
                  <a:pt x="11308" y="1"/>
                  <a:pt x="11430" y="213"/>
                </a:cubicBezTo>
                <a:close/>
              </a:path>
            </a:pathLst>
          </a:custGeom>
          <a:solidFill>
            <a:srgbClr val="FFFFFF">
              <a:alpha val="57230"/>
            </a:srgbClr>
          </a:solidFill>
          <a:ln>
            <a:noFill/>
          </a:ln>
          <a:effectLst>
            <a:outerShdw blurRad="185738"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45" name="Google Shape;6145;p41"/>
          <p:cNvGrpSpPr/>
          <p:nvPr/>
        </p:nvGrpSpPr>
        <p:grpSpPr>
          <a:xfrm>
            <a:off x="1180472" y="823637"/>
            <a:ext cx="580906" cy="580872"/>
            <a:chOff x="-25134800" y="-6360725"/>
            <a:chExt cx="424050" cy="424025"/>
          </a:xfrm>
        </p:grpSpPr>
        <p:sp>
          <p:nvSpPr>
            <p:cNvPr id="6146" name="Google Shape;6146;p41"/>
            <p:cNvSpPr/>
            <p:nvPr/>
          </p:nvSpPr>
          <p:spPr>
            <a:xfrm>
              <a:off x="-24918975" y="-6360725"/>
              <a:ext cx="10650" cy="424025"/>
            </a:xfrm>
            <a:custGeom>
              <a:avLst/>
              <a:gdLst/>
              <a:ahLst/>
              <a:cxnLst/>
              <a:rect l="l" t="t" r="r" b="b"/>
              <a:pathLst>
                <a:path w="426" h="16961" extrusionOk="0">
                  <a:moveTo>
                    <a:pt x="274" y="0"/>
                  </a:moveTo>
                  <a:lnTo>
                    <a:pt x="0" y="8055"/>
                  </a:lnTo>
                  <a:lnTo>
                    <a:pt x="365" y="16961"/>
                  </a:lnTo>
                  <a:lnTo>
                    <a:pt x="426" y="7994"/>
                  </a:lnTo>
                  <a:lnTo>
                    <a:pt x="274" y="0"/>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7" name="Google Shape;6147;p41"/>
            <p:cNvSpPr/>
            <p:nvPr/>
          </p:nvSpPr>
          <p:spPr>
            <a:xfrm>
              <a:off x="-25134800" y="-6163925"/>
              <a:ext cx="424050" cy="11425"/>
            </a:xfrm>
            <a:custGeom>
              <a:avLst/>
              <a:gdLst/>
              <a:ahLst/>
              <a:cxnLst/>
              <a:rect l="l" t="t" r="r" b="b"/>
              <a:pathLst>
                <a:path w="16962" h="457" extrusionOk="0">
                  <a:moveTo>
                    <a:pt x="8907" y="1"/>
                  </a:moveTo>
                  <a:lnTo>
                    <a:pt x="1" y="396"/>
                  </a:lnTo>
                  <a:lnTo>
                    <a:pt x="8968" y="457"/>
                  </a:lnTo>
                  <a:lnTo>
                    <a:pt x="16962" y="274"/>
                  </a:lnTo>
                  <a:lnTo>
                    <a:pt x="8907" y="1"/>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8" name="Google Shape;6148;p41"/>
            <p:cNvSpPr/>
            <p:nvPr/>
          </p:nvSpPr>
          <p:spPr>
            <a:xfrm>
              <a:off x="-25032975" y="-6258150"/>
              <a:ext cx="228000" cy="211275"/>
            </a:xfrm>
            <a:custGeom>
              <a:avLst/>
              <a:gdLst/>
              <a:ahLst/>
              <a:cxnLst/>
              <a:rect l="l" t="t" r="r" b="b"/>
              <a:pathLst>
                <a:path w="9120" h="8451" extrusionOk="0">
                  <a:moveTo>
                    <a:pt x="9120" y="1"/>
                  </a:moveTo>
                  <a:lnTo>
                    <a:pt x="4652" y="3830"/>
                  </a:lnTo>
                  <a:lnTo>
                    <a:pt x="1" y="8451"/>
                  </a:lnTo>
                  <a:lnTo>
                    <a:pt x="4895" y="4043"/>
                  </a:lnTo>
                  <a:lnTo>
                    <a:pt x="9120" y="1"/>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9" name="Google Shape;6149;p41"/>
            <p:cNvSpPr/>
            <p:nvPr/>
          </p:nvSpPr>
          <p:spPr>
            <a:xfrm>
              <a:off x="-25026875" y="-6276375"/>
              <a:ext cx="211275" cy="227975"/>
            </a:xfrm>
            <a:custGeom>
              <a:avLst/>
              <a:gdLst/>
              <a:ahLst/>
              <a:cxnLst/>
              <a:rect l="l" t="t" r="r" b="b"/>
              <a:pathLst>
                <a:path w="8451" h="9119" extrusionOk="0">
                  <a:moveTo>
                    <a:pt x="0" y="0"/>
                  </a:moveTo>
                  <a:lnTo>
                    <a:pt x="4408" y="4863"/>
                  </a:lnTo>
                  <a:lnTo>
                    <a:pt x="8450" y="9119"/>
                  </a:lnTo>
                  <a:lnTo>
                    <a:pt x="4620" y="4620"/>
                  </a:lnTo>
                  <a:lnTo>
                    <a:pt x="0" y="0"/>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 name="Google Shape;6178;p44">
            <a:extLst>
              <a:ext uri="{FF2B5EF4-FFF2-40B4-BE49-F238E27FC236}">
                <a16:creationId xmlns:a16="http://schemas.microsoft.com/office/drawing/2014/main" id="{D461DE21-1FC2-2830-70DC-439A524BEC0E}"/>
              </a:ext>
            </a:extLst>
          </p:cNvPr>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200" dirty="0"/>
              <a:t>Addressing Hypothesis 2</a:t>
            </a:r>
            <a:endParaRPr sz="3200" dirty="0"/>
          </a:p>
        </p:txBody>
      </p:sp>
      <p:pic>
        <p:nvPicPr>
          <p:cNvPr id="2" name="Picture 1" descr="A graph of negative emotions&#10;&#10;Description automatically generated with medium confidence">
            <a:extLst>
              <a:ext uri="{FF2B5EF4-FFF2-40B4-BE49-F238E27FC236}">
                <a16:creationId xmlns:a16="http://schemas.microsoft.com/office/drawing/2014/main" id="{B8555100-4B6E-6BD1-3D8E-E850E16B596A}"/>
              </a:ext>
            </a:extLst>
          </p:cNvPr>
          <p:cNvPicPr>
            <a:picLocks noChangeAspect="1"/>
          </p:cNvPicPr>
          <p:nvPr/>
        </p:nvPicPr>
        <p:blipFill>
          <a:blip r:embed="rId3"/>
          <a:stretch>
            <a:fillRect/>
          </a:stretch>
        </p:blipFill>
        <p:spPr>
          <a:xfrm>
            <a:off x="5091439" y="1374369"/>
            <a:ext cx="3815612" cy="3545727"/>
          </a:xfrm>
          <a:prstGeom prst="rect">
            <a:avLst/>
          </a:prstGeom>
        </p:spPr>
      </p:pic>
      <p:sp>
        <p:nvSpPr>
          <p:cNvPr id="3" name="Google Shape;550;p41">
            <a:extLst>
              <a:ext uri="{FF2B5EF4-FFF2-40B4-BE49-F238E27FC236}">
                <a16:creationId xmlns:a16="http://schemas.microsoft.com/office/drawing/2014/main" id="{3C762F41-D7B2-F538-3572-59A83CD5A0C7}"/>
              </a:ext>
            </a:extLst>
          </p:cNvPr>
          <p:cNvSpPr txBox="1">
            <a:spLocks/>
          </p:cNvSpPr>
          <p:nvPr/>
        </p:nvSpPr>
        <p:spPr>
          <a:xfrm>
            <a:off x="720000" y="1828794"/>
            <a:ext cx="4029595" cy="263687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1pPr>
            <a:lvl2pPr marL="914400" marR="0" lvl="1" indent="-317500" algn="ctr" rtl="0">
              <a:lnSpc>
                <a:spcPct val="100000"/>
              </a:lnSpc>
              <a:spcBef>
                <a:spcPts val="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2pPr>
            <a:lvl3pPr marL="1371600" marR="0" lvl="2" indent="-317500" algn="ctr" rtl="0">
              <a:lnSpc>
                <a:spcPct val="100000"/>
              </a:lnSpc>
              <a:spcBef>
                <a:spcPts val="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3pPr>
            <a:lvl4pPr marL="1828800" marR="0" lvl="3" indent="-317500" algn="ctr" rtl="0">
              <a:lnSpc>
                <a:spcPct val="100000"/>
              </a:lnSpc>
              <a:spcBef>
                <a:spcPts val="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4pPr>
            <a:lvl5pPr marL="2286000" marR="0" lvl="4" indent="-317500" algn="ctr" rtl="0">
              <a:lnSpc>
                <a:spcPct val="100000"/>
              </a:lnSpc>
              <a:spcBef>
                <a:spcPts val="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5pPr>
            <a:lvl6pPr marL="2743200" marR="0" lvl="5" indent="-317500" algn="ctr" rtl="0">
              <a:lnSpc>
                <a:spcPct val="100000"/>
              </a:lnSpc>
              <a:spcBef>
                <a:spcPts val="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6pPr>
            <a:lvl7pPr marL="3200400" marR="0" lvl="6" indent="-317500" algn="ctr" rtl="0">
              <a:lnSpc>
                <a:spcPct val="100000"/>
              </a:lnSpc>
              <a:spcBef>
                <a:spcPts val="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7pPr>
            <a:lvl8pPr marL="3657600" marR="0" lvl="7" indent="-317500" algn="ctr" rtl="0">
              <a:lnSpc>
                <a:spcPct val="100000"/>
              </a:lnSpc>
              <a:spcBef>
                <a:spcPts val="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8pPr>
            <a:lvl9pPr marL="4114800" marR="0" lvl="8" indent="-317500" algn="ctr" rtl="0">
              <a:lnSpc>
                <a:spcPct val="100000"/>
              </a:lnSpc>
              <a:spcBef>
                <a:spcPts val="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9pPr>
          </a:lstStyle>
          <a:p>
            <a:pPr marL="285750" indent="-285750">
              <a:buFont typeface="Arial" panose="020B0604020202020204" pitchFamily="34" charset="0"/>
              <a:buChar char="•"/>
            </a:pPr>
            <a:r>
              <a:rPr lang="haw-US" sz="1600" dirty="0"/>
              <a:t>Among graduate students, students with anxiety and depression note various areas in mentoring that needs to be improved (Evans et al., 2018).</a:t>
            </a:r>
          </a:p>
          <a:p>
            <a:pPr marL="285750" indent="-285750">
              <a:buFont typeface="Arial" panose="020B0604020202020204" pitchFamily="34" charset="0"/>
              <a:buChar char="•"/>
            </a:pPr>
            <a:endParaRPr lang="haw-US" sz="1600" dirty="0"/>
          </a:p>
          <a:p>
            <a:pPr marL="285750" indent="-285750">
              <a:buFont typeface="Arial" panose="020B0604020202020204" pitchFamily="34" charset="0"/>
              <a:buChar char="•"/>
            </a:pPr>
            <a:endParaRPr lang="haw-US" sz="1600" dirty="0"/>
          </a:p>
          <a:p>
            <a:pPr marL="285750" indent="-285750">
              <a:buFont typeface="Arial" panose="020B0604020202020204" pitchFamily="34" charset="0"/>
              <a:buChar char="•"/>
            </a:pPr>
            <a:endParaRPr lang="en" sz="1600" dirty="0"/>
          </a:p>
        </p:txBody>
      </p:sp>
    </p:spTree>
    <p:extLst>
      <p:ext uri="{BB962C8B-B14F-4D97-AF65-F5344CB8AC3E}">
        <p14:creationId xmlns:p14="http://schemas.microsoft.com/office/powerpoint/2010/main" val="7781303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133"/>
        <p:cNvGrpSpPr/>
        <p:nvPr/>
      </p:nvGrpSpPr>
      <p:grpSpPr>
        <a:xfrm>
          <a:off x="0" y="0"/>
          <a:ext cx="0" cy="0"/>
          <a:chOff x="0" y="0"/>
          <a:chExt cx="0" cy="0"/>
        </a:xfrm>
      </p:grpSpPr>
      <p:sp>
        <p:nvSpPr>
          <p:cNvPr id="6138" name="Google Shape;6138;p41"/>
          <p:cNvSpPr/>
          <p:nvPr/>
        </p:nvSpPr>
        <p:spPr>
          <a:xfrm>
            <a:off x="7293600" y="587125"/>
            <a:ext cx="730259" cy="578678"/>
          </a:xfrm>
          <a:custGeom>
            <a:avLst/>
            <a:gdLst/>
            <a:ahLst/>
            <a:cxnLst/>
            <a:rect l="l" t="t" r="r" b="b"/>
            <a:pathLst>
              <a:path w="11521" h="5959" extrusionOk="0">
                <a:moveTo>
                  <a:pt x="11430" y="213"/>
                </a:moveTo>
                <a:cubicBezTo>
                  <a:pt x="11521" y="426"/>
                  <a:pt x="882" y="5776"/>
                  <a:pt x="670" y="5867"/>
                </a:cubicBezTo>
                <a:cubicBezTo>
                  <a:pt x="457" y="5958"/>
                  <a:pt x="183" y="5867"/>
                  <a:pt x="92" y="5685"/>
                </a:cubicBezTo>
                <a:cubicBezTo>
                  <a:pt x="1" y="5472"/>
                  <a:pt x="92" y="5198"/>
                  <a:pt x="274" y="5107"/>
                </a:cubicBezTo>
                <a:cubicBezTo>
                  <a:pt x="487" y="5016"/>
                  <a:pt x="11308" y="1"/>
                  <a:pt x="11430" y="213"/>
                </a:cubicBezTo>
                <a:close/>
              </a:path>
            </a:pathLst>
          </a:custGeom>
          <a:solidFill>
            <a:srgbClr val="FFFFFF">
              <a:alpha val="43400"/>
            </a:srgbClr>
          </a:solidFill>
          <a:ln>
            <a:noFill/>
          </a:ln>
          <a:effectLst>
            <a:outerShdw blurRad="185738"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39" name="Google Shape;6139;p41"/>
          <p:cNvGrpSpPr/>
          <p:nvPr/>
        </p:nvGrpSpPr>
        <p:grpSpPr>
          <a:xfrm>
            <a:off x="7871829" y="3037574"/>
            <a:ext cx="406537" cy="406513"/>
            <a:chOff x="-25134800" y="-6360725"/>
            <a:chExt cx="424050" cy="424025"/>
          </a:xfrm>
        </p:grpSpPr>
        <p:sp>
          <p:nvSpPr>
            <p:cNvPr id="6140" name="Google Shape;6140;p41"/>
            <p:cNvSpPr/>
            <p:nvPr/>
          </p:nvSpPr>
          <p:spPr>
            <a:xfrm>
              <a:off x="-24918975" y="-6360725"/>
              <a:ext cx="10650" cy="424025"/>
            </a:xfrm>
            <a:custGeom>
              <a:avLst/>
              <a:gdLst/>
              <a:ahLst/>
              <a:cxnLst/>
              <a:rect l="l" t="t" r="r" b="b"/>
              <a:pathLst>
                <a:path w="426" h="16961" extrusionOk="0">
                  <a:moveTo>
                    <a:pt x="274" y="0"/>
                  </a:moveTo>
                  <a:lnTo>
                    <a:pt x="0" y="8055"/>
                  </a:lnTo>
                  <a:lnTo>
                    <a:pt x="365" y="16961"/>
                  </a:lnTo>
                  <a:lnTo>
                    <a:pt x="426" y="7994"/>
                  </a:lnTo>
                  <a:lnTo>
                    <a:pt x="274" y="0"/>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1" name="Google Shape;6141;p41"/>
            <p:cNvSpPr/>
            <p:nvPr/>
          </p:nvSpPr>
          <p:spPr>
            <a:xfrm>
              <a:off x="-25134800" y="-6163925"/>
              <a:ext cx="424050" cy="11425"/>
            </a:xfrm>
            <a:custGeom>
              <a:avLst/>
              <a:gdLst/>
              <a:ahLst/>
              <a:cxnLst/>
              <a:rect l="l" t="t" r="r" b="b"/>
              <a:pathLst>
                <a:path w="16962" h="457" extrusionOk="0">
                  <a:moveTo>
                    <a:pt x="8907" y="1"/>
                  </a:moveTo>
                  <a:lnTo>
                    <a:pt x="1" y="396"/>
                  </a:lnTo>
                  <a:lnTo>
                    <a:pt x="8968" y="457"/>
                  </a:lnTo>
                  <a:lnTo>
                    <a:pt x="16962" y="274"/>
                  </a:lnTo>
                  <a:lnTo>
                    <a:pt x="8907" y="1"/>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2" name="Google Shape;6142;p41"/>
            <p:cNvSpPr/>
            <p:nvPr/>
          </p:nvSpPr>
          <p:spPr>
            <a:xfrm>
              <a:off x="-25032975" y="-6258150"/>
              <a:ext cx="228000" cy="211275"/>
            </a:xfrm>
            <a:custGeom>
              <a:avLst/>
              <a:gdLst/>
              <a:ahLst/>
              <a:cxnLst/>
              <a:rect l="l" t="t" r="r" b="b"/>
              <a:pathLst>
                <a:path w="9120" h="8451" extrusionOk="0">
                  <a:moveTo>
                    <a:pt x="9120" y="1"/>
                  </a:moveTo>
                  <a:lnTo>
                    <a:pt x="4652" y="3830"/>
                  </a:lnTo>
                  <a:lnTo>
                    <a:pt x="1" y="8451"/>
                  </a:lnTo>
                  <a:lnTo>
                    <a:pt x="4895" y="4043"/>
                  </a:lnTo>
                  <a:lnTo>
                    <a:pt x="9120" y="1"/>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3" name="Google Shape;6143;p41"/>
            <p:cNvSpPr/>
            <p:nvPr/>
          </p:nvSpPr>
          <p:spPr>
            <a:xfrm>
              <a:off x="-25026875" y="-6276375"/>
              <a:ext cx="211275" cy="227975"/>
            </a:xfrm>
            <a:custGeom>
              <a:avLst/>
              <a:gdLst/>
              <a:ahLst/>
              <a:cxnLst/>
              <a:rect l="l" t="t" r="r" b="b"/>
              <a:pathLst>
                <a:path w="8451" h="9119" extrusionOk="0">
                  <a:moveTo>
                    <a:pt x="0" y="0"/>
                  </a:moveTo>
                  <a:lnTo>
                    <a:pt x="4408" y="4863"/>
                  </a:lnTo>
                  <a:lnTo>
                    <a:pt x="8450" y="9119"/>
                  </a:lnTo>
                  <a:lnTo>
                    <a:pt x="4620" y="4620"/>
                  </a:lnTo>
                  <a:lnTo>
                    <a:pt x="0" y="0"/>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44" name="Google Shape;6144;p41"/>
          <p:cNvSpPr/>
          <p:nvPr/>
        </p:nvSpPr>
        <p:spPr>
          <a:xfrm flipH="1">
            <a:off x="1063525" y="3730549"/>
            <a:ext cx="529044" cy="373719"/>
          </a:xfrm>
          <a:custGeom>
            <a:avLst/>
            <a:gdLst/>
            <a:ahLst/>
            <a:cxnLst/>
            <a:rect l="l" t="t" r="r" b="b"/>
            <a:pathLst>
              <a:path w="11521" h="5959" extrusionOk="0">
                <a:moveTo>
                  <a:pt x="11430" y="213"/>
                </a:moveTo>
                <a:cubicBezTo>
                  <a:pt x="11521" y="426"/>
                  <a:pt x="882" y="5776"/>
                  <a:pt x="670" y="5867"/>
                </a:cubicBezTo>
                <a:cubicBezTo>
                  <a:pt x="457" y="5958"/>
                  <a:pt x="183" y="5867"/>
                  <a:pt x="92" y="5685"/>
                </a:cubicBezTo>
                <a:cubicBezTo>
                  <a:pt x="1" y="5472"/>
                  <a:pt x="92" y="5198"/>
                  <a:pt x="274" y="5107"/>
                </a:cubicBezTo>
                <a:cubicBezTo>
                  <a:pt x="487" y="5016"/>
                  <a:pt x="11308" y="1"/>
                  <a:pt x="11430" y="213"/>
                </a:cubicBezTo>
                <a:close/>
              </a:path>
            </a:pathLst>
          </a:custGeom>
          <a:solidFill>
            <a:srgbClr val="FFFFFF">
              <a:alpha val="57230"/>
            </a:srgbClr>
          </a:solidFill>
          <a:ln>
            <a:noFill/>
          </a:ln>
          <a:effectLst>
            <a:outerShdw blurRad="185738"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45" name="Google Shape;6145;p41"/>
          <p:cNvGrpSpPr/>
          <p:nvPr/>
        </p:nvGrpSpPr>
        <p:grpSpPr>
          <a:xfrm>
            <a:off x="1180472" y="823637"/>
            <a:ext cx="580906" cy="580872"/>
            <a:chOff x="-25134800" y="-6360725"/>
            <a:chExt cx="424050" cy="424025"/>
          </a:xfrm>
        </p:grpSpPr>
        <p:sp>
          <p:nvSpPr>
            <p:cNvPr id="6146" name="Google Shape;6146;p41"/>
            <p:cNvSpPr/>
            <p:nvPr/>
          </p:nvSpPr>
          <p:spPr>
            <a:xfrm>
              <a:off x="-24918975" y="-6360725"/>
              <a:ext cx="10650" cy="424025"/>
            </a:xfrm>
            <a:custGeom>
              <a:avLst/>
              <a:gdLst/>
              <a:ahLst/>
              <a:cxnLst/>
              <a:rect l="l" t="t" r="r" b="b"/>
              <a:pathLst>
                <a:path w="426" h="16961" extrusionOk="0">
                  <a:moveTo>
                    <a:pt x="274" y="0"/>
                  </a:moveTo>
                  <a:lnTo>
                    <a:pt x="0" y="8055"/>
                  </a:lnTo>
                  <a:lnTo>
                    <a:pt x="365" y="16961"/>
                  </a:lnTo>
                  <a:lnTo>
                    <a:pt x="426" y="7994"/>
                  </a:lnTo>
                  <a:lnTo>
                    <a:pt x="274" y="0"/>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7" name="Google Shape;6147;p41"/>
            <p:cNvSpPr/>
            <p:nvPr/>
          </p:nvSpPr>
          <p:spPr>
            <a:xfrm>
              <a:off x="-25134800" y="-6163925"/>
              <a:ext cx="424050" cy="11425"/>
            </a:xfrm>
            <a:custGeom>
              <a:avLst/>
              <a:gdLst/>
              <a:ahLst/>
              <a:cxnLst/>
              <a:rect l="l" t="t" r="r" b="b"/>
              <a:pathLst>
                <a:path w="16962" h="457" extrusionOk="0">
                  <a:moveTo>
                    <a:pt x="8907" y="1"/>
                  </a:moveTo>
                  <a:lnTo>
                    <a:pt x="1" y="396"/>
                  </a:lnTo>
                  <a:lnTo>
                    <a:pt x="8968" y="457"/>
                  </a:lnTo>
                  <a:lnTo>
                    <a:pt x="16962" y="274"/>
                  </a:lnTo>
                  <a:lnTo>
                    <a:pt x="8907" y="1"/>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8" name="Google Shape;6148;p41"/>
            <p:cNvSpPr/>
            <p:nvPr/>
          </p:nvSpPr>
          <p:spPr>
            <a:xfrm>
              <a:off x="-25032975" y="-6258150"/>
              <a:ext cx="228000" cy="211275"/>
            </a:xfrm>
            <a:custGeom>
              <a:avLst/>
              <a:gdLst/>
              <a:ahLst/>
              <a:cxnLst/>
              <a:rect l="l" t="t" r="r" b="b"/>
              <a:pathLst>
                <a:path w="9120" h="8451" extrusionOk="0">
                  <a:moveTo>
                    <a:pt x="9120" y="1"/>
                  </a:moveTo>
                  <a:lnTo>
                    <a:pt x="4652" y="3830"/>
                  </a:lnTo>
                  <a:lnTo>
                    <a:pt x="1" y="8451"/>
                  </a:lnTo>
                  <a:lnTo>
                    <a:pt x="4895" y="4043"/>
                  </a:lnTo>
                  <a:lnTo>
                    <a:pt x="9120" y="1"/>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9" name="Google Shape;6149;p41"/>
            <p:cNvSpPr/>
            <p:nvPr/>
          </p:nvSpPr>
          <p:spPr>
            <a:xfrm>
              <a:off x="-25026875" y="-6276375"/>
              <a:ext cx="211275" cy="227975"/>
            </a:xfrm>
            <a:custGeom>
              <a:avLst/>
              <a:gdLst/>
              <a:ahLst/>
              <a:cxnLst/>
              <a:rect l="l" t="t" r="r" b="b"/>
              <a:pathLst>
                <a:path w="8451" h="9119" extrusionOk="0">
                  <a:moveTo>
                    <a:pt x="0" y="0"/>
                  </a:moveTo>
                  <a:lnTo>
                    <a:pt x="4408" y="4863"/>
                  </a:lnTo>
                  <a:lnTo>
                    <a:pt x="8450" y="9119"/>
                  </a:lnTo>
                  <a:lnTo>
                    <a:pt x="4620" y="4620"/>
                  </a:lnTo>
                  <a:lnTo>
                    <a:pt x="0" y="0"/>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 name="Google Shape;6178;p44">
            <a:extLst>
              <a:ext uri="{FF2B5EF4-FFF2-40B4-BE49-F238E27FC236}">
                <a16:creationId xmlns:a16="http://schemas.microsoft.com/office/drawing/2014/main" id="{D461DE21-1FC2-2830-70DC-439A524BEC0E}"/>
              </a:ext>
            </a:extLst>
          </p:cNvPr>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200" dirty="0"/>
              <a:t>Addressing Hypothesis 2</a:t>
            </a:r>
            <a:endParaRPr sz="3200" dirty="0"/>
          </a:p>
        </p:txBody>
      </p:sp>
      <p:sp>
        <p:nvSpPr>
          <p:cNvPr id="3" name="Google Shape;550;p41">
            <a:extLst>
              <a:ext uri="{FF2B5EF4-FFF2-40B4-BE49-F238E27FC236}">
                <a16:creationId xmlns:a16="http://schemas.microsoft.com/office/drawing/2014/main" id="{3C762F41-D7B2-F538-3572-59A83CD5A0C7}"/>
              </a:ext>
            </a:extLst>
          </p:cNvPr>
          <p:cNvSpPr txBox="1">
            <a:spLocks/>
          </p:cNvSpPr>
          <p:nvPr/>
        </p:nvSpPr>
        <p:spPr>
          <a:xfrm>
            <a:off x="720000" y="1828794"/>
            <a:ext cx="4029595" cy="263687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1pPr>
            <a:lvl2pPr marL="914400" marR="0" lvl="1" indent="-317500" algn="ctr" rtl="0">
              <a:lnSpc>
                <a:spcPct val="100000"/>
              </a:lnSpc>
              <a:spcBef>
                <a:spcPts val="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2pPr>
            <a:lvl3pPr marL="1371600" marR="0" lvl="2" indent="-317500" algn="ctr" rtl="0">
              <a:lnSpc>
                <a:spcPct val="100000"/>
              </a:lnSpc>
              <a:spcBef>
                <a:spcPts val="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3pPr>
            <a:lvl4pPr marL="1828800" marR="0" lvl="3" indent="-317500" algn="ctr" rtl="0">
              <a:lnSpc>
                <a:spcPct val="100000"/>
              </a:lnSpc>
              <a:spcBef>
                <a:spcPts val="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4pPr>
            <a:lvl5pPr marL="2286000" marR="0" lvl="4" indent="-317500" algn="ctr" rtl="0">
              <a:lnSpc>
                <a:spcPct val="100000"/>
              </a:lnSpc>
              <a:spcBef>
                <a:spcPts val="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5pPr>
            <a:lvl6pPr marL="2743200" marR="0" lvl="5" indent="-317500" algn="ctr" rtl="0">
              <a:lnSpc>
                <a:spcPct val="100000"/>
              </a:lnSpc>
              <a:spcBef>
                <a:spcPts val="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6pPr>
            <a:lvl7pPr marL="3200400" marR="0" lvl="6" indent="-317500" algn="ctr" rtl="0">
              <a:lnSpc>
                <a:spcPct val="100000"/>
              </a:lnSpc>
              <a:spcBef>
                <a:spcPts val="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7pPr>
            <a:lvl8pPr marL="3657600" marR="0" lvl="7" indent="-317500" algn="ctr" rtl="0">
              <a:lnSpc>
                <a:spcPct val="100000"/>
              </a:lnSpc>
              <a:spcBef>
                <a:spcPts val="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8pPr>
            <a:lvl9pPr marL="4114800" marR="0" lvl="8" indent="-317500" algn="ctr" rtl="0">
              <a:lnSpc>
                <a:spcPct val="100000"/>
              </a:lnSpc>
              <a:spcBef>
                <a:spcPts val="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9pPr>
          </a:lstStyle>
          <a:p>
            <a:pPr marL="285750" indent="-285750">
              <a:buFont typeface="Arial" panose="020B0604020202020204" pitchFamily="34" charset="0"/>
              <a:buChar char="•"/>
            </a:pPr>
            <a:r>
              <a:rPr lang="haw-US" sz="1600" dirty="0"/>
              <a:t>Learn from child maltreatment research.</a:t>
            </a:r>
          </a:p>
          <a:p>
            <a:pPr marL="285750" indent="-285750">
              <a:buFont typeface="Arial" panose="020B0604020202020204" pitchFamily="34" charset="0"/>
              <a:buChar char="•"/>
            </a:pPr>
            <a:endParaRPr lang="haw-US" sz="1600" dirty="0"/>
          </a:p>
          <a:p>
            <a:pPr marL="285750" indent="-285750">
              <a:buFont typeface="Arial" panose="020B0604020202020204" pitchFamily="34" charset="0"/>
              <a:buChar char="•"/>
            </a:pPr>
            <a:r>
              <a:rPr lang="haw-US" sz="1600" dirty="0"/>
              <a:t>Parental training for new parents before first child is born reduced child maltreatment.</a:t>
            </a:r>
          </a:p>
          <a:p>
            <a:pPr marL="285750" indent="-285750">
              <a:buFont typeface="Arial" panose="020B0604020202020204" pitchFamily="34" charset="0"/>
              <a:buChar char="•"/>
            </a:pPr>
            <a:endParaRPr lang="haw-US" sz="1600" dirty="0"/>
          </a:p>
          <a:p>
            <a:pPr marL="285750" indent="-285750">
              <a:buFont typeface="Arial" panose="020B0604020202020204" pitchFamily="34" charset="0"/>
              <a:buChar char="•"/>
            </a:pPr>
            <a:r>
              <a:rPr lang="en-US" sz="1600" b="1" dirty="0">
                <a:solidFill>
                  <a:srgbClr val="92D050"/>
                </a:solidFill>
              </a:rPr>
              <a:t>Policy change: </a:t>
            </a:r>
            <a:r>
              <a:rPr lang="en-US" sz="1600" dirty="0">
                <a:solidFill>
                  <a:srgbClr val="92D050"/>
                </a:solidFill>
              </a:rPr>
              <a:t>Mandatory training for graduate advisors (e.g., to obtain a grant that funds grad students, must do training every 5 years).</a:t>
            </a:r>
          </a:p>
          <a:p>
            <a:pPr marL="285750" indent="-285750">
              <a:buFont typeface="Arial" panose="020B0604020202020204" pitchFamily="34" charset="0"/>
              <a:buChar char="•"/>
            </a:pPr>
            <a:endParaRPr lang="haw-US" sz="1600" dirty="0"/>
          </a:p>
          <a:p>
            <a:pPr marL="285750" indent="-285750">
              <a:buFont typeface="Arial" panose="020B0604020202020204" pitchFamily="34" charset="0"/>
              <a:buChar char="•"/>
            </a:pPr>
            <a:endParaRPr lang="haw-US" sz="1600" dirty="0"/>
          </a:p>
          <a:p>
            <a:pPr marL="285750" indent="-285750">
              <a:buFont typeface="Arial" panose="020B0604020202020204" pitchFamily="34" charset="0"/>
              <a:buChar char="•"/>
            </a:pPr>
            <a:endParaRPr lang="haw-US" sz="1600" dirty="0"/>
          </a:p>
          <a:p>
            <a:pPr marL="285750" indent="-285750">
              <a:buFont typeface="Arial" panose="020B0604020202020204" pitchFamily="34" charset="0"/>
              <a:buChar char="•"/>
            </a:pPr>
            <a:endParaRPr lang="haw-US" sz="1600" dirty="0"/>
          </a:p>
          <a:p>
            <a:pPr marL="285750" indent="-285750">
              <a:buFont typeface="Arial" panose="020B0604020202020204" pitchFamily="34" charset="0"/>
              <a:buChar char="•"/>
            </a:pPr>
            <a:endParaRPr lang="en" sz="1600" dirty="0"/>
          </a:p>
        </p:txBody>
      </p:sp>
      <p:pic>
        <p:nvPicPr>
          <p:cNvPr id="4" name="Picture 2" descr="smiling puppy on green grass">
            <a:extLst>
              <a:ext uri="{FF2B5EF4-FFF2-40B4-BE49-F238E27FC236}">
                <a16:creationId xmlns:a16="http://schemas.microsoft.com/office/drawing/2014/main" id="{72C7D8C0-4D57-47DC-5569-7D00664C2B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7595" y="1769092"/>
            <a:ext cx="4010789" cy="26738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6955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133"/>
        <p:cNvGrpSpPr/>
        <p:nvPr/>
      </p:nvGrpSpPr>
      <p:grpSpPr>
        <a:xfrm>
          <a:off x="0" y="0"/>
          <a:ext cx="0" cy="0"/>
          <a:chOff x="0" y="0"/>
          <a:chExt cx="0" cy="0"/>
        </a:xfrm>
      </p:grpSpPr>
      <p:sp>
        <p:nvSpPr>
          <p:cNvPr id="6138" name="Google Shape;6138;p41"/>
          <p:cNvSpPr/>
          <p:nvPr/>
        </p:nvSpPr>
        <p:spPr>
          <a:xfrm>
            <a:off x="7293600" y="587125"/>
            <a:ext cx="730259" cy="578678"/>
          </a:xfrm>
          <a:custGeom>
            <a:avLst/>
            <a:gdLst/>
            <a:ahLst/>
            <a:cxnLst/>
            <a:rect l="l" t="t" r="r" b="b"/>
            <a:pathLst>
              <a:path w="11521" h="5959" extrusionOk="0">
                <a:moveTo>
                  <a:pt x="11430" y="213"/>
                </a:moveTo>
                <a:cubicBezTo>
                  <a:pt x="11521" y="426"/>
                  <a:pt x="882" y="5776"/>
                  <a:pt x="670" y="5867"/>
                </a:cubicBezTo>
                <a:cubicBezTo>
                  <a:pt x="457" y="5958"/>
                  <a:pt x="183" y="5867"/>
                  <a:pt x="92" y="5685"/>
                </a:cubicBezTo>
                <a:cubicBezTo>
                  <a:pt x="1" y="5472"/>
                  <a:pt x="92" y="5198"/>
                  <a:pt x="274" y="5107"/>
                </a:cubicBezTo>
                <a:cubicBezTo>
                  <a:pt x="487" y="5016"/>
                  <a:pt x="11308" y="1"/>
                  <a:pt x="11430" y="213"/>
                </a:cubicBezTo>
                <a:close/>
              </a:path>
            </a:pathLst>
          </a:custGeom>
          <a:solidFill>
            <a:srgbClr val="FFFFFF">
              <a:alpha val="43400"/>
            </a:srgbClr>
          </a:solidFill>
          <a:ln>
            <a:noFill/>
          </a:ln>
          <a:effectLst>
            <a:outerShdw blurRad="185738"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39" name="Google Shape;6139;p41"/>
          <p:cNvGrpSpPr/>
          <p:nvPr/>
        </p:nvGrpSpPr>
        <p:grpSpPr>
          <a:xfrm>
            <a:off x="7871829" y="3037574"/>
            <a:ext cx="406537" cy="406513"/>
            <a:chOff x="-25134800" y="-6360725"/>
            <a:chExt cx="424050" cy="424025"/>
          </a:xfrm>
        </p:grpSpPr>
        <p:sp>
          <p:nvSpPr>
            <p:cNvPr id="6140" name="Google Shape;6140;p41"/>
            <p:cNvSpPr/>
            <p:nvPr/>
          </p:nvSpPr>
          <p:spPr>
            <a:xfrm>
              <a:off x="-24918975" y="-6360725"/>
              <a:ext cx="10650" cy="424025"/>
            </a:xfrm>
            <a:custGeom>
              <a:avLst/>
              <a:gdLst/>
              <a:ahLst/>
              <a:cxnLst/>
              <a:rect l="l" t="t" r="r" b="b"/>
              <a:pathLst>
                <a:path w="426" h="16961" extrusionOk="0">
                  <a:moveTo>
                    <a:pt x="274" y="0"/>
                  </a:moveTo>
                  <a:lnTo>
                    <a:pt x="0" y="8055"/>
                  </a:lnTo>
                  <a:lnTo>
                    <a:pt x="365" y="16961"/>
                  </a:lnTo>
                  <a:lnTo>
                    <a:pt x="426" y="7994"/>
                  </a:lnTo>
                  <a:lnTo>
                    <a:pt x="274" y="0"/>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1" name="Google Shape;6141;p41"/>
            <p:cNvSpPr/>
            <p:nvPr/>
          </p:nvSpPr>
          <p:spPr>
            <a:xfrm>
              <a:off x="-25134800" y="-6163925"/>
              <a:ext cx="424050" cy="11425"/>
            </a:xfrm>
            <a:custGeom>
              <a:avLst/>
              <a:gdLst/>
              <a:ahLst/>
              <a:cxnLst/>
              <a:rect l="l" t="t" r="r" b="b"/>
              <a:pathLst>
                <a:path w="16962" h="457" extrusionOk="0">
                  <a:moveTo>
                    <a:pt x="8907" y="1"/>
                  </a:moveTo>
                  <a:lnTo>
                    <a:pt x="1" y="396"/>
                  </a:lnTo>
                  <a:lnTo>
                    <a:pt x="8968" y="457"/>
                  </a:lnTo>
                  <a:lnTo>
                    <a:pt x="16962" y="274"/>
                  </a:lnTo>
                  <a:lnTo>
                    <a:pt x="8907" y="1"/>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2" name="Google Shape;6142;p41"/>
            <p:cNvSpPr/>
            <p:nvPr/>
          </p:nvSpPr>
          <p:spPr>
            <a:xfrm>
              <a:off x="-25032975" y="-6258150"/>
              <a:ext cx="228000" cy="211275"/>
            </a:xfrm>
            <a:custGeom>
              <a:avLst/>
              <a:gdLst/>
              <a:ahLst/>
              <a:cxnLst/>
              <a:rect l="l" t="t" r="r" b="b"/>
              <a:pathLst>
                <a:path w="9120" h="8451" extrusionOk="0">
                  <a:moveTo>
                    <a:pt x="9120" y="1"/>
                  </a:moveTo>
                  <a:lnTo>
                    <a:pt x="4652" y="3830"/>
                  </a:lnTo>
                  <a:lnTo>
                    <a:pt x="1" y="8451"/>
                  </a:lnTo>
                  <a:lnTo>
                    <a:pt x="4895" y="4043"/>
                  </a:lnTo>
                  <a:lnTo>
                    <a:pt x="9120" y="1"/>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3" name="Google Shape;6143;p41"/>
            <p:cNvSpPr/>
            <p:nvPr/>
          </p:nvSpPr>
          <p:spPr>
            <a:xfrm>
              <a:off x="-25026875" y="-6276375"/>
              <a:ext cx="211275" cy="227975"/>
            </a:xfrm>
            <a:custGeom>
              <a:avLst/>
              <a:gdLst/>
              <a:ahLst/>
              <a:cxnLst/>
              <a:rect l="l" t="t" r="r" b="b"/>
              <a:pathLst>
                <a:path w="8451" h="9119" extrusionOk="0">
                  <a:moveTo>
                    <a:pt x="0" y="0"/>
                  </a:moveTo>
                  <a:lnTo>
                    <a:pt x="4408" y="4863"/>
                  </a:lnTo>
                  <a:lnTo>
                    <a:pt x="8450" y="9119"/>
                  </a:lnTo>
                  <a:lnTo>
                    <a:pt x="4620" y="4620"/>
                  </a:lnTo>
                  <a:lnTo>
                    <a:pt x="0" y="0"/>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44" name="Google Shape;6144;p41"/>
          <p:cNvSpPr/>
          <p:nvPr/>
        </p:nvSpPr>
        <p:spPr>
          <a:xfrm flipH="1">
            <a:off x="1063525" y="3730549"/>
            <a:ext cx="529044" cy="373719"/>
          </a:xfrm>
          <a:custGeom>
            <a:avLst/>
            <a:gdLst/>
            <a:ahLst/>
            <a:cxnLst/>
            <a:rect l="l" t="t" r="r" b="b"/>
            <a:pathLst>
              <a:path w="11521" h="5959" extrusionOk="0">
                <a:moveTo>
                  <a:pt x="11430" y="213"/>
                </a:moveTo>
                <a:cubicBezTo>
                  <a:pt x="11521" y="426"/>
                  <a:pt x="882" y="5776"/>
                  <a:pt x="670" y="5867"/>
                </a:cubicBezTo>
                <a:cubicBezTo>
                  <a:pt x="457" y="5958"/>
                  <a:pt x="183" y="5867"/>
                  <a:pt x="92" y="5685"/>
                </a:cubicBezTo>
                <a:cubicBezTo>
                  <a:pt x="1" y="5472"/>
                  <a:pt x="92" y="5198"/>
                  <a:pt x="274" y="5107"/>
                </a:cubicBezTo>
                <a:cubicBezTo>
                  <a:pt x="487" y="5016"/>
                  <a:pt x="11308" y="1"/>
                  <a:pt x="11430" y="213"/>
                </a:cubicBezTo>
                <a:close/>
              </a:path>
            </a:pathLst>
          </a:custGeom>
          <a:solidFill>
            <a:srgbClr val="FFFFFF">
              <a:alpha val="57230"/>
            </a:srgbClr>
          </a:solidFill>
          <a:ln>
            <a:noFill/>
          </a:ln>
          <a:effectLst>
            <a:outerShdw blurRad="185738"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45" name="Google Shape;6145;p41"/>
          <p:cNvGrpSpPr/>
          <p:nvPr/>
        </p:nvGrpSpPr>
        <p:grpSpPr>
          <a:xfrm>
            <a:off x="1180472" y="823637"/>
            <a:ext cx="580906" cy="580872"/>
            <a:chOff x="-25134800" y="-6360725"/>
            <a:chExt cx="424050" cy="424025"/>
          </a:xfrm>
        </p:grpSpPr>
        <p:sp>
          <p:nvSpPr>
            <p:cNvPr id="6146" name="Google Shape;6146;p41"/>
            <p:cNvSpPr/>
            <p:nvPr/>
          </p:nvSpPr>
          <p:spPr>
            <a:xfrm>
              <a:off x="-24918975" y="-6360725"/>
              <a:ext cx="10650" cy="424025"/>
            </a:xfrm>
            <a:custGeom>
              <a:avLst/>
              <a:gdLst/>
              <a:ahLst/>
              <a:cxnLst/>
              <a:rect l="l" t="t" r="r" b="b"/>
              <a:pathLst>
                <a:path w="426" h="16961" extrusionOk="0">
                  <a:moveTo>
                    <a:pt x="274" y="0"/>
                  </a:moveTo>
                  <a:lnTo>
                    <a:pt x="0" y="8055"/>
                  </a:lnTo>
                  <a:lnTo>
                    <a:pt x="365" y="16961"/>
                  </a:lnTo>
                  <a:lnTo>
                    <a:pt x="426" y="7994"/>
                  </a:lnTo>
                  <a:lnTo>
                    <a:pt x="274" y="0"/>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7" name="Google Shape;6147;p41"/>
            <p:cNvSpPr/>
            <p:nvPr/>
          </p:nvSpPr>
          <p:spPr>
            <a:xfrm>
              <a:off x="-25134800" y="-6163925"/>
              <a:ext cx="424050" cy="11425"/>
            </a:xfrm>
            <a:custGeom>
              <a:avLst/>
              <a:gdLst/>
              <a:ahLst/>
              <a:cxnLst/>
              <a:rect l="l" t="t" r="r" b="b"/>
              <a:pathLst>
                <a:path w="16962" h="457" extrusionOk="0">
                  <a:moveTo>
                    <a:pt x="8907" y="1"/>
                  </a:moveTo>
                  <a:lnTo>
                    <a:pt x="1" y="396"/>
                  </a:lnTo>
                  <a:lnTo>
                    <a:pt x="8968" y="457"/>
                  </a:lnTo>
                  <a:lnTo>
                    <a:pt x="16962" y="274"/>
                  </a:lnTo>
                  <a:lnTo>
                    <a:pt x="8907" y="1"/>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8" name="Google Shape;6148;p41"/>
            <p:cNvSpPr/>
            <p:nvPr/>
          </p:nvSpPr>
          <p:spPr>
            <a:xfrm>
              <a:off x="-25032975" y="-6258150"/>
              <a:ext cx="228000" cy="211275"/>
            </a:xfrm>
            <a:custGeom>
              <a:avLst/>
              <a:gdLst/>
              <a:ahLst/>
              <a:cxnLst/>
              <a:rect l="l" t="t" r="r" b="b"/>
              <a:pathLst>
                <a:path w="9120" h="8451" extrusionOk="0">
                  <a:moveTo>
                    <a:pt x="9120" y="1"/>
                  </a:moveTo>
                  <a:lnTo>
                    <a:pt x="4652" y="3830"/>
                  </a:lnTo>
                  <a:lnTo>
                    <a:pt x="1" y="8451"/>
                  </a:lnTo>
                  <a:lnTo>
                    <a:pt x="4895" y="4043"/>
                  </a:lnTo>
                  <a:lnTo>
                    <a:pt x="9120" y="1"/>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9" name="Google Shape;6149;p41"/>
            <p:cNvSpPr/>
            <p:nvPr/>
          </p:nvSpPr>
          <p:spPr>
            <a:xfrm>
              <a:off x="-25026875" y="-6276375"/>
              <a:ext cx="211275" cy="227975"/>
            </a:xfrm>
            <a:custGeom>
              <a:avLst/>
              <a:gdLst/>
              <a:ahLst/>
              <a:cxnLst/>
              <a:rect l="l" t="t" r="r" b="b"/>
              <a:pathLst>
                <a:path w="8451" h="9119" extrusionOk="0">
                  <a:moveTo>
                    <a:pt x="0" y="0"/>
                  </a:moveTo>
                  <a:lnTo>
                    <a:pt x="4408" y="4863"/>
                  </a:lnTo>
                  <a:lnTo>
                    <a:pt x="8450" y="9119"/>
                  </a:lnTo>
                  <a:lnTo>
                    <a:pt x="4620" y="4620"/>
                  </a:lnTo>
                  <a:lnTo>
                    <a:pt x="0" y="0"/>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 name="Google Shape;6178;p44">
            <a:extLst>
              <a:ext uri="{FF2B5EF4-FFF2-40B4-BE49-F238E27FC236}">
                <a16:creationId xmlns:a16="http://schemas.microsoft.com/office/drawing/2014/main" id="{D461DE21-1FC2-2830-70DC-439A524BEC0E}"/>
              </a:ext>
            </a:extLst>
          </p:cNvPr>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200" dirty="0"/>
              <a:t>Addressing Hypothesis 2</a:t>
            </a:r>
            <a:endParaRPr sz="3200" dirty="0"/>
          </a:p>
        </p:txBody>
      </p:sp>
      <p:sp>
        <p:nvSpPr>
          <p:cNvPr id="3" name="Google Shape;550;p41">
            <a:extLst>
              <a:ext uri="{FF2B5EF4-FFF2-40B4-BE49-F238E27FC236}">
                <a16:creationId xmlns:a16="http://schemas.microsoft.com/office/drawing/2014/main" id="{3C762F41-D7B2-F538-3572-59A83CD5A0C7}"/>
              </a:ext>
            </a:extLst>
          </p:cNvPr>
          <p:cNvSpPr txBox="1">
            <a:spLocks/>
          </p:cNvSpPr>
          <p:nvPr/>
        </p:nvSpPr>
        <p:spPr>
          <a:xfrm>
            <a:off x="524057" y="1244359"/>
            <a:ext cx="4779803" cy="385139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1pPr>
            <a:lvl2pPr marL="914400" marR="0" lvl="1" indent="-317500" algn="ctr" rtl="0">
              <a:lnSpc>
                <a:spcPct val="100000"/>
              </a:lnSpc>
              <a:spcBef>
                <a:spcPts val="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2pPr>
            <a:lvl3pPr marL="1371600" marR="0" lvl="2" indent="-317500" algn="ctr" rtl="0">
              <a:lnSpc>
                <a:spcPct val="100000"/>
              </a:lnSpc>
              <a:spcBef>
                <a:spcPts val="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3pPr>
            <a:lvl4pPr marL="1828800" marR="0" lvl="3" indent="-317500" algn="ctr" rtl="0">
              <a:lnSpc>
                <a:spcPct val="100000"/>
              </a:lnSpc>
              <a:spcBef>
                <a:spcPts val="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4pPr>
            <a:lvl5pPr marL="2286000" marR="0" lvl="4" indent="-317500" algn="ctr" rtl="0">
              <a:lnSpc>
                <a:spcPct val="100000"/>
              </a:lnSpc>
              <a:spcBef>
                <a:spcPts val="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5pPr>
            <a:lvl6pPr marL="2743200" marR="0" lvl="5" indent="-317500" algn="ctr" rtl="0">
              <a:lnSpc>
                <a:spcPct val="100000"/>
              </a:lnSpc>
              <a:spcBef>
                <a:spcPts val="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6pPr>
            <a:lvl7pPr marL="3200400" marR="0" lvl="6" indent="-317500" algn="ctr" rtl="0">
              <a:lnSpc>
                <a:spcPct val="100000"/>
              </a:lnSpc>
              <a:spcBef>
                <a:spcPts val="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7pPr>
            <a:lvl8pPr marL="3657600" marR="0" lvl="7" indent="-317500" algn="ctr" rtl="0">
              <a:lnSpc>
                <a:spcPct val="100000"/>
              </a:lnSpc>
              <a:spcBef>
                <a:spcPts val="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8pPr>
            <a:lvl9pPr marL="4114800" marR="0" lvl="8" indent="-317500" algn="ctr" rtl="0">
              <a:lnSpc>
                <a:spcPct val="100000"/>
              </a:lnSpc>
              <a:spcBef>
                <a:spcPts val="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9pPr>
          </a:lstStyle>
          <a:p>
            <a:pPr marL="285750" indent="-285750">
              <a:buFont typeface="Arial" panose="020B0604020202020204" pitchFamily="34" charset="0"/>
              <a:buChar char="•"/>
            </a:pPr>
            <a:r>
              <a:rPr lang="haw-US" sz="1600" dirty="0"/>
              <a:t>Alternatively, have graduate students and early career scientist be supervised by a mentor and a research advisor (i.e., two advisors).</a:t>
            </a:r>
          </a:p>
          <a:p>
            <a:pPr marL="285750" indent="-285750">
              <a:buFont typeface="Arial" panose="020B0604020202020204" pitchFamily="34" charset="0"/>
              <a:buChar char="•"/>
            </a:pPr>
            <a:endParaRPr lang="haw-US" sz="1600" dirty="0"/>
          </a:p>
          <a:p>
            <a:pPr marL="285750" indent="-285750">
              <a:buFont typeface="Arial" panose="020B0604020202020204" pitchFamily="34" charset="0"/>
              <a:buChar char="•"/>
            </a:pPr>
            <a:r>
              <a:rPr lang="haw-US" sz="1600" dirty="0"/>
              <a:t>Research advisor focuses on helping the student perform the work and the mentor advisor focuses on student growth and training.</a:t>
            </a:r>
          </a:p>
          <a:p>
            <a:pPr marL="285750" indent="-285750">
              <a:buFont typeface="Arial" panose="020B0604020202020204" pitchFamily="34" charset="0"/>
              <a:buChar char="•"/>
            </a:pPr>
            <a:endParaRPr lang="haw-US" sz="1600" dirty="0"/>
          </a:p>
          <a:p>
            <a:pPr marL="285750" indent="-285750">
              <a:buFont typeface="Arial" panose="020B0604020202020204" pitchFamily="34" charset="0"/>
              <a:buChar char="•"/>
            </a:pPr>
            <a:r>
              <a:rPr lang="haw-US" sz="1600" dirty="0"/>
              <a:t>Idea has already been demonstrated to work in education (e.g., my current job!).</a:t>
            </a:r>
          </a:p>
          <a:p>
            <a:pPr marL="285750" indent="-285750">
              <a:buFont typeface="Arial" panose="020B0604020202020204" pitchFamily="34" charset="0"/>
              <a:buChar char="•"/>
            </a:pPr>
            <a:endParaRPr lang="haw-US" sz="1600" dirty="0"/>
          </a:p>
          <a:p>
            <a:pPr marL="285750" indent="-285750">
              <a:buFont typeface="Arial" panose="020B0604020202020204" pitchFamily="34" charset="0"/>
              <a:buChar char="•"/>
            </a:pPr>
            <a:r>
              <a:rPr lang="en-US" sz="1600" b="1" dirty="0">
                <a:solidFill>
                  <a:srgbClr val="92D050"/>
                </a:solidFill>
              </a:rPr>
              <a:t>Policy change: </a:t>
            </a:r>
            <a:r>
              <a:rPr lang="en-US" sz="1600" dirty="0">
                <a:solidFill>
                  <a:srgbClr val="92D050"/>
                </a:solidFill>
              </a:rPr>
              <a:t>Institutions should bring in a mentor advisor to guide students and early career scientist rather than put the burden on researchers.</a:t>
            </a:r>
          </a:p>
          <a:p>
            <a:pPr marL="285750" indent="-285750">
              <a:buFont typeface="Arial" panose="020B0604020202020204" pitchFamily="34" charset="0"/>
              <a:buChar char="•"/>
            </a:pPr>
            <a:endParaRPr lang="haw-US" sz="1600" dirty="0"/>
          </a:p>
          <a:p>
            <a:pPr marL="285750" indent="-285750">
              <a:buFont typeface="Arial" panose="020B0604020202020204" pitchFamily="34" charset="0"/>
              <a:buChar char="•"/>
            </a:pPr>
            <a:endParaRPr lang="haw-US" sz="1600" dirty="0"/>
          </a:p>
          <a:p>
            <a:pPr marL="285750" indent="-285750">
              <a:buFont typeface="Arial" panose="020B0604020202020204" pitchFamily="34" charset="0"/>
              <a:buChar char="•"/>
            </a:pPr>
            <a:endParaRPr lang="haw-US" sz="1600" dirty="0"/>
          </a:p>
          <a:p>
            <a:pPr marL="285750" indent="-285750">
              <a:buFont typeface="Arial" panose="020B0604020202020204" pitchFamily="34" charset="0"/>
              <a:buChar char="•"/>
            </a:pPr>
            <a:endParaRPr lang="haw-US" sz="1600" dirty="0"/>
          </a:p>
          <a:p>
            <a:pPr marL="285750" indent="-285750">
              <a:buFont typeface="Arial" panose="020B0604020202020204" pitchFamily="34" charset="0"/>
              <a:buChar char="•"/>
            </a:pPr>
            <a:endParaRPr lang="en" sz="1600" dirty="0"/>
          </a:p>
        </p:txBody>
      </p:sp>
      <p:pic>
        <p:nvPicPr>
          <p:cNvPr id="2" name="Picture 2" descr="close up face of pomeranian puppy dog lying isolated white backg">
            <a:extLst>
              <a:ext uri="{FF2B5EF4-FFF2-40B4-BE49-F238E27FC236}">
                <a16:creationId xmlns:a16="http://schemas.microsoft.com/office/drawing/2014/main" id="{68A16A6E-3D38-D71A-68D2-A7EA0C49A2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1261" y="1650475"/>
            <a:ext cx="3403600"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13923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133"/>
        <p:cNvGrpSpPr/>
        <p:nvPr/>
      </p:nvGrpSpPr>
      <p:grpSpPr>
        <a:xfrm>
          <a:off x="0" y="0"/>
          <a:ext cx="0" cy="0"/>
          <a:chOff x="0" y="0"/>
          <a:chExt cx="0" cy="0"/>
        </a:xfrm>
      </p:grpSpPr>
      <p:sp>
        <p:nvSpPr>
          <p:cNvPr id="6138" name="Google Shape;6138;p41"/>
          <p:cNvSpPr/>
          <p:nvPr/>
        </p:nvSpPr>
        <p:spPr>
          <a:xfrm>
            <a:off x="7293600" y="587125"/>
            <a:ext cx="730259" cy="578678"/>
          </a:xfrm>
          <a:custGeom>
            <a:avLst/>
            <a:gdLst/>
            <a:ahLst/>
            <a:cxnLst/>
            <a:rect l="l" t="t" r="r" b="b"/>
            <a:pathLst>
              <a:path w="11521" h="5959" extrusionOk="0">
                <a:moveTo>
                  <a:pt x="11430" y="213"/>
                </a:moveTo>
                <a:cubicBezTo>
                  <a:pt x="11521" y="426"/>
                  <a:pt x="882" y="5776"/>
                  <a:pt x="670" y="5867"/>
                </a:cubicBezTo>
                <a:cubicBezTo>
                  <a:pt x="457" y="5958"/>
                  <a:pt x="183" y="5867"/>
                  <a:pt x="92" y="5685"/>
                </a:cubicBezTo>
                <a:cubicBezTo>
                  <a:pt x="1" y="5472"/>
                  <a:pt x="92" y="5198"/>
                  <a:pt x="274" y="5107"/>
                </a:cubicBezTo>
                <a:cubicBezTo>
                  <a:pt x="487" y="5016"/>
                  <a:pt x="11308" y="1"/>
                  <a:pt x="11430" y="213"/>
                </a:cubicBezTo>
                <a:close/>
              </a:path>
            </a:pathLst>
          </a:custGeom>
          <a:solidFill>
            <a:srgbClr val="FFFFFF">
              <a:alpha val="43400"/>
            </a:srgbClr>
          </a:solidFill>
          <a:ln>
            <a:noFill/>
          </a:ln>
          <a:effectLst>
            <a:outerShdw blurRad="185738"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39" name="Google Shape;6139;p41"/>
          <p:cNvGrpSpPr/>
          <p:nvPr/>
        </p:nvGrpSpPr>
        <p:grpSpPr>
          <a:xfrm>
            <a:off x="7871829" y="3037574"/>
            <a:ext cx="406537" cy="406513"/>
            <a:chOff x="-25134800" y="-6360725"/>
            <a:chExt cx="424050" cy="424025"/>
          </a:xfrm>
        </p:grpSpPr>
        <p:sp>
          <p:nvSpPr>
            <p:cNvPr id="6140" name="Google Shape;6140;p41"/>
            <p:cNvSpPr/>
            <p:nvPr/>
          </p:nvSpPr>
          <p:spPr>
            <a:xfrm>
              <a:off x="-24918975" y="-6360725"/>
              <a:ext cx="10650" cy="424025"/>
            </a:xfrm>
            <a:custGeom>
              <a:avLst/>
              <a:gdLst/>
              <a:ahLst/>
              <a:cxnLst/>
              <a:rect l="l" t="t" r="r" b="b"/>
              <a:pathLst>
                <a:path w="426" h="16961" extrusionOk="0">
                  <a:moveTo>
                    <a:pt x="274" y="0"/>
                  </a:moveTo>
                  <a:lnTo>
                    <a:pt x="0" y="8055"/>
                  </a:lnTo>
                  <a:lnTo>
                    <a:pt x="365" y="16961"/>
                  </a:lnTo>
                  <a:lnTo>
                    <a:pt x="426" y="7994"/>
                  </a:lnTo>
                  <a:lnTo>
                    <a:pt x="274" y="0"/>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1" name="Google Shape;6141;p41"/>
            <p:cNvSpPr/>
            <p:nvPr/>
          </p:nvSpPr>
          <p:spPr>
            <a:xfrm>
              <a:off x="-25134800" y="-6163925"/>
              <a:ext cx="424050" cy="11425"/>
            </a:xfrm>
            <a:custGeom>
              <a:avLst/>
              <a:gdLst/>
              <a:ahLst/>
              <a:cxnLst/>
              <a:rect l="l" t="t" r="r" b="b"/>
              <a:pathLst>
                <a:path w="16962" h="457" extrusionOk="0">
                  <a:moveTo>
                    <a:pt x="8907" y="1"/>
                  </a:moveTo>
                  <a:lnTo>
                    <a:pt x="1" y="396"/>
                  </a:lnTo>
                  <a:lnTo>
                    <a:pt x="8968" y="457"/>
                  </a:lnTo>
                  <a:lnTo>
                    <a:pt x="16962" y="274"/>
                  </a:lnTo>
                  <a:lnTo>
                    <a:pt x="8907" y="1"/>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2" name="Google Shape;6142;p41"/>
            <p:cNvSpPr/>
            <p:nvPr/>
          </p:nvSpPr>
          <p:spPr>
            <a:xfrm>
              <a:off x="-25032975" y="-6258150"/>
              <a:ext cx="228000" cy="211275"/>
            </a:xfrm>
            <a:custGeom>
              <a:avLst/>
              <a:gdLst/>
              <a:ahLst/>
              <a:cxnLst/>
              <a:rect l="l" t="t" r="r" b="b"/>
              <a:pathLst>
                <a:path w="9120" h="8451" extrusionOk="0">
                  <a:moveTo>
                    <a:pt x="9120" y="1"/>
                  </a:moveTo>
                  <a:lnTo>
                    <a:pt x="4652" y="3830"/>
                  </a:lnTo>
                  <a:lnTo>
                    <a:pt x="1" y="8451"/>
                  </a:lnTo>
                  <a:lnTo>
                    <a:pt x="4895" y="4043"/>
                  </a:lnTo>
                  <a:lnTo>
                    <a:pt x="9120" y="1"/>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3" name="Google Shape;6143;p41"/>
            <p:cNvSpPr/>
            <p:nvPr/>
          </p:nvSpPr>
          <p:spPr>
            <a:xfrm>
              <a:off x="-25026875" y="-6276375"/>
              <a:ext cx="211275" cy="227975"/>
            </a:xfrm>
            <a:custGeom>
              <a:avLst/>
              <a:gdLst/>
              <a:ahLst/>
              <a:cxnLst/>
              <a:rect l="l" t="t" r="r" b="b"/>
              <a:pathLst>
                <a:path w="8451" h="9119" extrusionOk="0">
                  <a:moveTo>
                    <a:pt x="0" y="0"/>
                  </a:moveTo>
                  <a:lnTo>
                    <a:pt x="4408" y="4863"/>
                  </a:lnTo>
                  <a:lnTo>
                    <a:pt x="8450" y="9119"/>
                  </a:lnTo>
                  <a:lnTo>
                    <a:pt x="4620" y="4620"/>
                  </a:lnTo>
                  <a:lnTo>
                    <a:pt x="0" y="0"/>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44" name="Google Shape;6144;p41"/>
          <p:cNvSpPr/>
          <p:nvPr/>
        </p:nvSpPr>
        <p:spPr>
          <a:xfrm flipH="1">
            <a:off x="1063525" y="3730549"/>
            <a:ext cx="529044" cy="373719"/>
          </a:xfrm>
          <a:custGeom>
            <a:avLst/>
            <a:gdLst/>
            <a:ahLst/>
            <a:cxnLst/>
            <a:rect l="l" t="t" r="r" b="b"/>
            <a:pathLst>
              <a:path w="11521" h="5959" extrusionOk="0">
                <a:moveTo>
                  <a:pt x="11430" y="213"/>
                </a:moveTo>
                <a:cubicBezTo>
                  <a:pt x="11521" y="426"/>
                  <a:pt x="882" y="5776"/>
                  <a:pt x="670" y="5867"/>
                </a:cubicBezTo>
                <a:cubicBezTo>
                  <a:pt x="457" y="5958"/>
                  <a:pt x="183" y="5867"/>
                  <a:pt x="92" y="5685"/>
                </a:cubicBezTo>
                <a:cubicBezTo>
                  <a:pt x="1" y="5472"/>
                  <a:pt x="92" y="5198"/>
                  <a:pt x="274" y="5107"/>
                </a:cubicBezTo>
                <a:cubicBezTo>
                  <a:pt x="487" y="5016"/>
                  <a:pt x="11308" y="1"/>
                  <a:pt x="11430" y="213"/>
                </a:cubicBezTo>
                <a:close/>
              </a:path>
            </a:pathLst>
          </a:custGeom>
          <a:solidFill>
            <a:srgbClr val="FFFFFF">
              <a:alpha val="57230"/>
            </a:srgbClr>
          </a:solidFill>
          <a:ln>
            <a:noFill/>
          </a:ln>
          <a:effectLst>
            <a:outerShdw blurRad="185738"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45" name="Google Shape;6145;p41"/>
          <p:cNvGrpSpPr/>
          <p:nvPr/>
        </p:nvGrpSpPr>
        <p:grpSpPr>
          <a:xfrm>
            <a:off x="1180472" y="823637"/>
            <a:ext cx="580906" cy="580872"/>
            <a:chOff x="-25134800" y="-6360725"/>
            <a:chExt cx="424050" cy="424025"/>
          </a:xfrm>
        </p:grpSpPr>
        <p:sp>
          <p:nvSpPr>
            <p:cNvPr id="6146" name="Google Shape;6146;p41"/>
            <p:cNvSpPr/>
            <p:nvPr/>
          </p:nvSpPr>
          <p:spPr>
            <a:xfrm>
              <a:off x="-24918975" y="-6360725"/>
              <a:ext cx="10650" cy="424025"/>
            </a:xfrm>
            <a:custGeom>
              <a:avLst/>
              <a:gdLst/>
              <a:ahLst/>
              <a:cxnLst/>
              <a:rect l="l" t="t" r="r" b="b"/>
              <a:pathLst>
                <a:path w="426" h="16961" extrusionOk="0">
                  <a:moveTo>
                    <a:pt x="274" y="0"/>
                  </a:moveTo>
                  <a:lnTo>
                    <a:pt x="0" y="8055"/>
                  </a:lnTo>
                  <a:lnTo>
                    <a:pt x="365" y="16961"/>
                  </a:lnTo>
                  <a:lnTo>
                    <a:pt x="426" y="7994"/>
                  </a:lnTo>
                  <a:lnTo>
                    <a:pt x="274" y="0"/>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7" name="Google Shape;6147;p41"/>
            <p:cNvSpPr/>
            <p:nvPr/>
          </p:nvSpPr>
          <p:spPr>
            <a:xfrm>
              <a:off x="-25134800" y="-6163925"/>
              <a:ext cx="424050" cy="11425"/>
            </a:xfrm>
            <a:custGeom>
              <a:avLst/>
              <a:gdLst/>
              <a:ahLst/>
              <a:cxnLst/>
              <a:rect l="l" t="t" r="r" b="b"/>
              <a:pathLst>
                <a:path w="16962" h="457" extrusionOk="0">
                  <a:moveTo>
                    <a:pt x="8907" y="1"/>
                  </a:moveTo>
                  <a:lnTo>
                    <a:pt x="1" y="396"/>
                  </a:lnTo>
                  <a:lnTo>
                    <a:pt x="8968" y="457"/>
                  </a:lnTo>
                  <a:lnTo>
                    <a:pt x="16962" y="274"/>
                  </a:lnTo>
                  <a:lnTo>
                    <a:pt x="8907" y="1"/>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8" name="Google Shape;6148;p41"/>
            <p:cNvSpPr/>
            <p:nvPr/>
          </p:nvSpPr>
          <p:spPr>
            <a:xfrm>
              <a:off x="-25032975" y="-6258150"/>
              <a:ext cx="228000" cy="211275"/>
            </a:xfrm>
            <a:custGeom>
              <a:avLst/>
              <a:gdLst/>
              <a:ahLst/>
              <a:cxnLst/>
              <a:rect l="l" t="t" r="r" b="b"/>
              <a:pathLst>
                <a:path w="9120" h="8451" extrusionOk="0">
                  <a:moveTo>
                    <a:pt x="9120" y="1"/>
                  </a:moveTo>
                  <a:lnTo>
                    <a:pt x="4652" y="3830"/>
                  </a:lnTo>
                  <a:lnTo>
                    <a:pt x="1" y="8451"/>
                  </a:lnTo>
                  <a:lnTo>
                    <a:pt x="4895" y="4043"/>
                  </a:lnTo>
                  <a:lnTo>
                    <a:pt x="9120" y="1"/>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9" name="Google Shape;6149;p41"/>
            <p:cNvSpPr/>
            <p:nvPr/>
          </p:nvSpPr>
          <p:spPr>
            <a:xfrm>
              <a:off x="-25026875" y="-6276375"/>
              <a:ext cx="211275" cy="227975"/>
            </a:xfrm>
            <a:custGeom>
              <a:avLst/>
              <a:gdLst/>
              <a:ahLst/>
              <a:cxnLst/>
              <a:rect l="l" t="t" r="r" b="b"/>
              <a:pathLst>
                <a:path w="8451" h="9119" extrusionOk="0">
                  <a:moveTo>
                    <a:pt x="0" y="0"/>
                  </a:moveTo>
                  <a:lnTo>
                    <a:pt x="4408" y="4863"/>
                  </a:lnTo>
                  <a:lnTo>
                    <a:pt x="8450" y="9119"/>
                  </a:lnTo>
                  <a:lnTo>
                    <a:pt x="4620" y="4620"/>
                  </a:lnTo>
                  <a:lnTo>
                    <a:pt x="0" y="0"/>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 name="Google Shape;6178;p44">
            <a:extLst>
              <a:ext uri="{FF2B5EF4-FFF2-40B4-BE49-F238E27FC236}">
                <a16:creationId xmlns:a16="http://schemas.microsoft.com/office/drawing/2014/main" id="{D461DE21-1FC2-2830-70DC-439A524BEC0E}"/>
              </a:ext>
            </a:extLst>
          </p:cNvPr>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200" dirty="0"/>
              <a:t>Addressing Hypothesis 2</a:t>
            </a:r>
            <a:endParaRPr sz="3200" dirty="0"/>
          </a:p>
        </p:txBody>
      </p:sp>
      <p:sp>
        <p:nvSpPr>
          <p:cNvPr id="3" name="Google Shape;550;p41">
            <a:extLst>
              <a:ext uri="{FF2B5EF4-FFF2-40B4-BE49-F238E27FC236}">
                <a16:creationId xmlns:a16="http://schemas.microsoft.com/office/drawing/2014/main" id="{3C762F41-D7B2-F538-3572-59A83CD5A0C7}"/>
              </a:ext>
            </a:extLst>
          </p:cNvPr>
          <p:cNvSpPr txBox="1">
            <a:spLocks/>
          </p:cNvSpPr>
          <p:nvPr/>
        </p:nvSpPr>
        <p:spPr>
          <a:xfrm>
            <a:off x="320926" y="1165803"/>
            <a:ext cx="4512646" cy="388812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1pPr>
            <a:lvl2pPr marL="914400" marR="0" lvl="1" indent="-317500" algn="ctr" rtl="0">
              <a:lnSpc>
                <a:spcPct val="100000"/>
              </a:lnSpc>
              <a:spcBef>
                <a:spcPts val="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2pPr>
            <a:lvl3pPr marL="1371600" marR="0" lvl="2" indent="-317500" algn="ctr" rtl="0">
              <a:lnSpc>
                <a:spcPct val="100000"/>
              </a:lnSpc>
              <a:spcBef>
                <a:spcPts val="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3pPr>
            <a:lvl4pPr marL="1828800" marR="0" lvl="3" indent="-317500" algn="ctr" rtl="0">
              <a:lnSpc>
                <a:spcPct val="100000"/>
              </a:lnSpc>
              <a:spcBef>
                <a:spcPts val="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4pPr>
            <a:lvl5pPr marL="2286000" marR="0" lvl="4" indent="-317500" algn="ctr" rtl="0">
              <a:lnSpc>
                <a:spcPct val="100000"/>
              </a:lnSpc>
              <a:spcBef>
                <a:spcPts val="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5pPr>
            <a:lvl6pPr marL="2743200" marR="0" lvl="5" indent="-317500" algn="ctr" rtl="0">
              <a:lnSpc>
                <a:spcPct val="100000"/>
              </a:lnSpc>
              <a:spcBef>
                <a:spcPts val="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6pPr>
            <a:lvl7pPr marL="3200400" marR="0" lvl="6" indent="-317500" algn="ctr" rtl="0">
              <a:lnSpc>
                <a:spcPct val="100000"/>
              </a:lnSpc>
              <a:spcBef>
                <a:spcPts val="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7pPr>
            <a:lvl8pPr marL="3657600" marR="0" lvl="7" indent="-317500" algn="ctr" rtl="0">
              <a:lnSpc>
                <a:spcPct val="100000"/>
              </a:lnSpc>
              <a:spcBef>
                <a:spcPts val="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8pPr>
            <a:lvl9pPr marL="4114800" marR="0" lvl="8" indent="-317500" algn="ctr" rtl="0">
              <a:lnSpc>
                <a:spcPct val="100000"/>
              </a:lnSpc>
              <a:spcBef>
                <a:spcPts val="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9pPr>
          </a:lstStyle>
          <a:p>
            <a:pPr marL="285750" indent="-285750">
              <a:buFont typeface="Arial" panose="020B0604020202020204" pitchFamily="34" charset="0"/>
              <a:buChar char="•"/>
            </a:pPr>
            <a:r>
              <a:rPr lang="haw-US" sz="1600" dirty="0"/>
              <a:t>Role of the mentor advisor:</a:t>
            </a:r>
          </a:p>
          <a:p>
            <a:pPr marL="285750" indent="-285750">
              <a:buFont typeface="Arial" panose="020B0604020202020204" pitchFamily="34" charset="0"/>
              <a:buChar char="•"/>
            </a:pPr>
            <a:endParaRPr lang="haw-US" sz="1600" dirty="0"/>
          </a:p>
          <a:p>
            <a:pPr marL="742950" lvl="1" indent="-285750" algn="l">
              <a:buFont typeface="Arial" panose="020B0604020202020204" pitchFamily="34" charset="0"/>
              <a:buChar char="•"/>
            </a:pPr>
            <a:r>
              <a:rPr lang="haw-US" sz="1600" dirty="0"/>
              <a:t>Mentor advisor focus on student growth.</a:t>
            </a:r>
          </a:p>
          <a:p>
            <a:pPr marL="742950" lvl="1" indent="-285750" algn="l">
              <a:buFont typeface="Arial" panose="020B0604020202020204" pitchFamily="34" charset="0"/>
              <a:buChar char="•"/>
            </a:pPr>
            <a:endParaRPr lang="haw-US" sz="1600" dirty="0"/>
          </a:p>
          <a:p>
            <a:pPr marL="742950" lvl="1" indent="-285750" algn="l">
              <a:buFont typeface="Arial" panose="020B0604020202020204" pitchFamily="34" charset="0"/>
              <a:buChar char="•"/>
            </a:pPr>
            <a:r>
              <a:rPr lang="haw-US" sz="1600" dirty="0"/>
              <a:t>Help students gain skills needed in post grad life (e.g., budget, review, write papers/proposals, giving presentations).</a:t>
            </a:r>
          </a:p>
          <a:p>
            <a:pPr marL="742950" lvl="1" indent="-285750" algn="l">
              <a:buFont typeface="Arial" panose="020B0604020202020204" pitchFamily="34" charset="0"/>
              <a:buChar char="•"/>
            </a:pPr>
            <a:endParaRPr lang="haw-US" sz="1600" dirty="0"/>
          </a:p>
          <a:p>
            <a:pPr marL="742950" lvl="1" indent="-285750" algn="l">
              <a:buFont typeface="Arial" panose="020B0604020202020204" pitchFamily="34" charset="0"/>
              <a:buChar char="•"/>
            </a:pPr>
            <a:r>
              <a:rPr lang="haw-US" sz="1600" dirty="0"/>
              <a:t>Address non-academic issues affecting students productivity, learning, and training.</a:t>
            </a:r>
          </a:p>
          <a:p>
            <a:pPr marL="742950" lvl="1" indent="-285750" algn="l">
              <a:buFont typeface="Arial" panose="020B0604020202020204" pitchFamily="34" charset="0"/>
              <a:buChar char="•"/>
            </a:pPr>
            <a:endParaRPr lang="haw-US" sz="1600" dirty="0"/>
          </a:p>
          <a:p>
            <a:pPr marL="742950" lvl="1" indent="-285750" algn="l">
              <a:buFont typeface="Arial" panose="020B0604020202020204" pitchFamily="34" charset="0"/>
              <a:buChar char="•"/>
            </a:pPr>
            <a:r>
              <a:rPr lang="haw-US" sz="1600" dirty="0"/>
              <a:t>Mentor advisor would have the personality and training in teaching and mentoring.</a:t>
            </a:r>
          </a:p>
          <a:p>
            <a:pPr marL="285750" indent="-285750">
              <a:buFont typeface="Arial" panose="020B0604020202020204" pitchFamily="34" charset="0"/>
              <a:buChar char="•"/>
            </a:pPr>
            <a:endParaRPr lang="haw-US" sz="1600" dirty="0"/>
          </a:p>
          <a:p>
            <a:pPr marL="285750" indent="-285750">
              <a:buFont typeface="Arial" panose="020B0604020202020204" pitchFamily="34" charset="0"/>
              <a:buChar char="•"/>
            </a:pPr>
            <a:endParaRPr lang="en" sz="1600" dirty="0"/>
          </a:p>
        </p:txBody>
      </p:sp>
      <p:pic>
        <p:nvPicPr>
          <p:cNvPr id="4" name="Picture 2" descr="Portrait of a dog">
            <a:extLst>
              <a:ext uri="{FF2B5EF4-FFF2-40B4-BE49-F238E27FC236}">
                <a16:creationId xmlns:a16="http://schemas.microsoft.com/office/drawing/2014/main" id="{BC5C3D9C-0926-ACD4-5B19-C8B244B7AF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595" y="1688459"/>
            <a:ext cx="4197615" cy="2894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81846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133"/>
        <p:cNvGrpSpPr/>
        <p:nvPr/>
      </p:nvGrpSpPr>
      <p:grpSpPr>
        <a:xfrm>
          <a:off x="0" y="0"/>
          <a:ext cx="0" cy="0"/>
          <a:chOff x="0" y="0"/>
          <a:chExt cx="0" cy="0"/>
        </a:xfrm>
      </p:grpSpPr>
      <p:sp>
        <p:nvSpPr>
          <p:cNvPr id="6138" name="Google Shape;6138;p41"/>
          <p:cNvSpPr/>
          <p:nvPr/>
        </p:nvSpPr>
        <p:spPr>
          <a:xfrm>
            <a:off x="7293600" y="587125"/>
            <a:ext cx="730259" cy="578678"/>
          </a:xfrm>
          <a:custGeom>
            <a:avLst/>
            <a:gdLst/>
            <a:ahLst/>
            <a:cxnLst/>
            <a:rect l="l" t="t" r="r" b="b"/>
            <a:pathLst>
              <a:path w="11521" h="5959" extrusionOk="0">
                <a:moveTo>
                  <a:pt x="11430" y="213"/>
                </a:moveTo>
                <a:cubicBezTo>
                  <a:pt x="11521" y="426"/>
                  <a:pt x="882" y="5776"/>
                  <a:pt x="670" y="5867"/>
                </a:cubicBezTo>
                <a:cubicBezTo>
                  <a:pt x="457" y="5958"/>
                  <a:pt x="183" y="5867"/>
                  <a:pt x="92" y="5685"/>
                </a:cubicBezTo>
                <a:cubicBezTo>
                  <a:pt x="1" y="5472"/>
                  <a:pt x="92" y="5198"/>
                  <a:pt x="274" y="5107"/>
                </a:cubicBezTo>
                <a:cubicBezTo>
                  <a:pt x="487" y="5016"/>
                  <a:pt x="11308" y="1"/>
                  <a:pt x="11430" y="213"/>
                </a:cubicBezTo>
                <a:close/>
              </a:path>
            </a:pathLst>
          </a:custGeom>
          <a:solidFill>
            <a:srgbClr val="FFFFFF">
              <a:alpha val="43400"/>
            </a:srgbClr>
          </a:solidFill>
          <a:ln>
            <a:noFill/>
          </a:ln>
          <a:effectLst>
            <a:outerShdw blurRad="185738"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39" name="Google Shape;6139;p41"/>
          <p:cNvGrpSpPr/>
          <p:nvPr/>
        </p:nvGrpSpPr>
        <p:grpSpPr>
          <a:xfrm>
            <a:off x="7871829" y="3037574"/>
            <a:ext cx="406537" cy="406513"/>
            <a:chOff x="-25134800" y="-6360725"/>
            <a:chExt cx="424050" cy="424025"/>
          </a:xfrm>
        </p:grpSpPr>
        <p:sp>
          <p:nvSpPr>
            <p:cNvPr id="6140" name="Google Shape;6140;p41"/>
            <p:cNvSpPr/>
            <p:nvPr/>
          </p:nvSpPr>
          <p:spPr>
            <a:xfrm>
              <a:off x="-24918975" y="-6360725"/>
              <a:ext cx="10650" cy="424025"/>
            </a:xfrm>
            <a:custGeom>
              <a:avLst/>
              <a:gdLst/>
              <a:ahLst/>
              <a:cxnLst/>
              <a:rect l="l" t="t" r="r" b="b"/>
              <a:pathLst>
                <a:path w="426" h="16961" extrusionOk="0">
                  <a:moveTo>
                    <a:pt x="274" y="0"/>
                  </a:moveTo>
                  <a:lnTo>
                    <a:pt x="0" y="8055"/>
                  </a:lnTo>
                  <a:lnTo>
                    <a:pt x="365" y="16961"/>
                  </a:lnTo>
                  <a:lnTo>
                    <a:pt x="426" y="7994"/>
                  </a:lnTo>
                  <a:lnTo>
                    <a:pt x="274" y="0"/>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1" name="Google Shape;6141;p41"/>
            <p:cNvSpPr/>
            <p:nvPr/>
          </p:nvSpPr>
          <p:spPr>
            <a:xfrm>
              <a:off x="-25134800" y="-6163925"/>
              <a:ext cx="424050" cy="11425"/>
            </a:xfrm>
            <a:custGeom>
              <a:avLst/>
              <a:gdLst/>
              <a:ahLst/>
              <a:cxnLst/>
              <a:rect l="l" t="t" r="r" b="b"/>
              <a:pathLst>
                <a:path w="16962" h="457" extrusionOk="0">
                  <a:moveTo>
                    <a:pt x="8907" y="1"/>
                  </a:moveTo>
                  <a:lnTo>
                    <a:pt x="1" y="396"/>
                  </a:lnTo>
                  <a:lnTo>
                    <a:pt x="8968" y="457"/>
                  </a:lnTo>
                  <a:lnTo>
                    <a:pt x="16962" y="274"/>
                  </a:lnTo>
                  <a:lnTo>
                    <a:pt x="8907" y="1"/>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2" name="Google Shape;6142;p41"/>
            <p:cNvSpPr/>
            <p:nvPr/>
          </p:nvSpPr>
          <p:spPr>
            <a:xfrm>
              <a:off x="-25032975" y="-6258150"/>
              <a:ext cx="228000" cy="211275"/>
            </a:xfrm>
            <a:custGeom>
              <a:avLst/>
              <a:gdLst/>
              <a:ahLst/>
              <a:cxnLst/>
              <a:rect l="l" t="t" r="r" b="b"/>
              <a:pathLst>
                <a:path w="9120" h="8451" extrusionOk="0">
                  <a:moveTo>
                    <a:pt x="9120" y="1"/>
                  </a:moveTo>
                  <a:lnTo>
                    <a:pt x="4652" y="3830"/>
                  </a:lnTo>
                  <a:lnTo>
                    <a:pt x="1" y="8451"/>
                  </a:lnTo>
                  <a:lnTo>
                    <a:pt x="4895" y="4043"/>
                  </a:lnTo>
                  <a:lnTo>
                    <a:pt x="9120" y="1"/>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3" name="Google Shape;6143;p41"/>
            <p:cNvSpPr/>
            <p:nvPr/>
          </p:nvSpPr>
          <p:spPr>
            <a:xfrm>
              <a:off x="-25026875" y="-6276375"/>
              <a:ext cx="211275" cy="227975"/>
            </a:xfrm>
            <a:custGeom>
              <a:avLst/>
              <a:gdLst/>
              <a:ahLst/>
              <a:cxnLst/>
              <a:rect l="l" t="t" r="r" b="b"/>
              <a:pathLst>
                <a:path w="8451" h="9119" extrusionOk="0">
                  <a:moveTo>
                    <a:pt x="0" y="0"/>
                  </a:moveTo>
                  <a:lnTo>
                    <a:pt x="4408" y="4863"/>
                  </a:lnTo>
                  <a:lnTo>
                    <a:pt x="8450" y="9119"/>
                  </a:lnTo>
                  <a:lnTo>
                    <a:pt x="4620" y="4620"/>
                  </a:lnTo>
                  <a:lnTo>
                    <a:pt x="0" y="0"/>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44" name="Google Shape;6144;p41"/>
          <p:cNvSpPr/>
          <p:nvPr/>
        </p:nvSpPr>
        <p:spPr>
          <a:xfrm flipH="1">
            <a:off x="1063525" y="3730549"/>
            <a:ext cx="529044" cy="373719"/>
          </a:xfrm>
          <a:custGeom>
            <a:avLst/>
            <a:gdLst/>
            <a:ahLst/>
            <a:cxnLst/>
            <a:rect l="l" t="t" r="r" b="b"/>
            <a:pathLst>
              <a:path w="11521" h="5959" extrusionOk="0">
                <a:moveTo>
                  <a:pt x="11430" y="213"/>
                </a:moveTo>
                <a:cubicBezTo>
                  <a:pt x="11521" y="426"/>
                  <a:pt x="882" y="5776"/>
                  <a:pt x="670" y="5867"/>
                </a:cubicBezTo>
                <a:cubicBezTo>
                  <a:pt x="457" y="5958"/>
                  <a:pt x="183" y="5867"/>
                  <a:pt x="92" y="5685"/>
                </a:cubicBezTo>
                <a:cubicBezTo>
                  <a:pt x="1" y="5472"/>
                  <a:pt x="92" y="5198"/>
                  <a:pt x="274" y="5107"/>
                </a:cubicBezTo>
                <a:cubicBezTo>
                  <a:pt x="487" y="5016"/>
                  <a:pt x="11308" y="1"/>
                  <a:pt x="11430" y="213"/>
                </a:cubicBezTo>
                <a:close/>
              </a:path>
            </a:pathLst>
          </a:custGeom>
          <a:solidFill>
            <a:srgbClr val="FFFFFF">
              <a:alpha val="57230"/>
            </a:srgbClr>
          </a:solidFill>
          <a:ln>
            <a:noFill/>
          </a:ln>
          <a:effectLst>
            <a:outerShdw blurRad="185738"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45" name="Google Shape;6145;p41"/>
          <p:cNvGrpSpPr/>
          <p:nvPr/>
        </p:nvGrpSpPr>
        <p:grpSpPr>
          <a:xfrm>
            <a:off x="1180472" y="823637"/>
            <a:ext cx="580906" cy="580872"/>
            <a:chOff x="-25134800" y="-6360725"/>
            <a:chExt cx="424050" cy="424025"/>
          </a:xfrm>
        </p:grpSpPr>
        <p:sp>
          <p:nvSpPr>
            <p:cNvPr id="6146" name="Google Shape;6146;p41"/>
            <p:cNvSpPr/>
            <p:nvPr/>
          </p:nvSpPr>
          <p:spPr>
            <a:xfrm>
              <a:off x="-24918975" y="-6360725"/>
              <a:ext cx="10650" cy="424025"/>
            </a:xfrm>
            <a:custGeom>
              <a:avLst/>
              <a:gdLst/>
              <a:ahLst/>
              <a:cxnLst/>
              <a:rect l="l" t="t" r="r" b="b"/>
              <a:pathLst>
                <a:path w="426" h="16961" extrusionOk="0">
                  <a:moveTo>
                    <a:pt x="274" y="0"/>
                  </a:moveTo>
                  <a:lnTo>
                    <a:pt x="0" y="8055"/>
                  </a:lnTo>
                  <a:lnTo>
                    <a:pt x="365" y="16961"/>
                  </a:lnTo>
                  <a:lnTo>
                    <a:pt x="426" y="7994"/>
                  </a:lnTo>
                  <a:lnTo>
                    <a:pt x="274" y="0"/>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7" name="Google Shape;6147;p41"/>
            <p:cNvSpPr/>
            <p:nvPr/>
          </p:nvSpPr>
          <p:spPr>
            <a:xfrm>
              <a:off x="-25134800" y="-6163925"/>
              <a:ext cx="424050" cy="11425"/>
            </a:xfrm>
            <a:custGeom>
              <a:avLst/>
              <a:gdLst/>
              <a:ahLst/>
              <a:cxnLst/>
              <a:rect l="l" t="t" r="r" b="b"/>
              <a:pathLst>
                <a:path w="16962" h="457" extrusionOk="0">
                  <a:moveTo>
                    <a:pt x="8907" y="1"/>
                  </a:moveTo>
                  <a:lnTo>
                    <a:pt x="1" y="396"/>
                  </a:lnTo>
                  <a:lnTo>
                    <a:pt x="8968" y="457"/>
                  </a:lnTo>
                  <a:lnTo>
                    <a:pt x="16962" y="274"/>
                  </a:lnTo>
                  <a:lnTo>
                    <a:pt x="8907" y="1"/>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8" name="Google Shape;6148;p41"/>
            <p:cNvSpPr/>
            <p:nvPr/>
          </p:nvSpPr>
          <p:spPr>
            <a:xfrm>
              <a:off x="-25032975" y="-6258150"/>
              <a:ext cx="228000" cy="211275"/>
            </a:xfrm>
            <a:custGeom>
              <a:avLst/>
              <a:gdLst/>
              <a:ahLst/>
              <a:cxnLst/>
              <a:rect l="l" t="t" r="r" b="b"/>
              <a:pathLst>
                <a:path w="9120" h="8451" extrusionOk="0">
                  <a:moveTo>
                    <a:pt x="9120" y="1"/>
                  </a:moveTo>
                  <a:lnTo>
                    <a:pt x="4652" y="3830"/>
                  </a:lnTo>
                  <a:lnTo>
                    <a:pt x="1" y="8451"/>
                  </a:lnTo>
                  <a:lnTo>
                    <a:pt x="4895" y="4043"/>
                  </a:lnTo>
                  <a:lnTo>
                    <a:pt x="9120" y="1"/>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9" name="Google Shape;6149;p41"/>
            <p:cNvSpPr/>
            <p:nvPr/>
          </p:nvSpPr>
          <p:spPr>
            <a:xfrm>
              <a:off x="-25026875" y="-6276375"/>
              <a:ext cx="211275" cy="227975"/>
            </a:xfrm>
            <a:custGeom>
              <a:avLst/>
              <a:gdLst/>
              <a:ahLst/>
              <a:cxnLst/>
              <a:rect l="l" t="t" r="r" b="b"/>
              <a:pathLst>
                <a:path w="8451" h="9119" extrusionOk="0">
                  <a:moveTo>
                    <a:pt x="0" y="0"/>
                  </a:moveTo>
                  <a:lnTo>
                    <a:pt x="4408" y="4863"/>
                  </a:lnTo>
                  <a:lnTo>
                    <a:pt x="8450" y="9119"/>
                  </a:lnTo>
                  <a:lnTo>
                    <a:pt x="4620" y="4620"/>
                  </a:lnTo>
                  <a:lnTo>
                    <a:pt x="0" y="0"/>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 name="Google Shape;6178;p44">
            <a:extLst>
              <a:ext uri="{FF2B5EF4-FFF2-40B4-BE49-F238E27FC236}">
                <a16:creationId xmlns:a16="http://schemas.microsoft.com/office/drawing/2014/main" id="{D461DE21-1FC2-2830-70DC-439A524BEC0E}"/>
              </a:ext>
            </a:extLst>
          </p:cNvPr>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200" dirty="0"/>
              <a:t>Addressing Hypothesis 2</a:t>
            </a:r>
            <a:endParaRPr sz="3200" dirty="0"/>
          </a:p>
        </p:txBody>
      </p:sp>
      <p:sp>
        <p:nvSpPr>
          <p:cNvPr id="3" name="Google Shape;550;p41">
            <a:extLst>
              <a:ext uri="{FF2B5EF4-FFF2-40B4-BE49-F238E27FC236}">
                <a16:creationId xmlns:a16="http://schemas.microsoft.com/office/drawing/2014/main" id="{3C762F41-D7B2-F538-3572-59A83CD5A0C7}"/>
              </a:ext>
            </a:extLst>
          </p:cNvPr>
          <p:cNvSpPr txBox="1">
            <a:spLocks/>
          </p:cNvSpPr>
          <p:nvPr/>
        </p:nvSpPr>
        <p:spPr>
          <a:xfrm>
            <a:off x="720000" y="1108868"/>
            <a:ext cx="4029595" cy="382702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1pPr>
            <a:lvl2pPr marL="914400" marR="0" lvl="1" indent="-317500" algn="ctr" rtl="0">
              <a:lnSpc>
                <a:spcPct val="100000"/>
              </a:lnSpc>
              <a:spcBef>
                <a:spcPts val="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2pPr>
            <a:lvl3pPr marL="1371600" marR="0" lvl="2" indent="-317500" algn="ctr" rtl="0">
              <a:lnSpc>
                <a:spcPct val="100000"/>
              </a:lnSpc>
              <a:spcBef>
                <a:spcPts val="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3pPr>
            <a:lvl4pPr marL="1828800" marR="0" lvl="3" indent="-317500" algn="ctr" rtl="0">
              <a:lnSpc>
                <a:spcPct val="100000"/>
              </a:lnSpc>
              <a:spcBef>
                <a:spcPts val="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4pPr>
            <a:lvl5pPr marL="2286000" marR="0" lvl="4" indent="-317500" algn="ctr" rtl="0">
              <a:lnSpc>
                <a:spcPct val="100000"/>
              </a:lnSpc>
              <a:spcBef>
                <a:spcPts val="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5pPr>
            <a:lvl6pPr marL="2743200" marR="0" lvl="5" indent="-317500" algn="ctr" rtl="0">
              <a:lnSpc>
                <a:spcPct val="100000"/>
              </a:lnSpc>
              <a:spcBef>
                <a:spcPts val="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6pPr>
            <a:lvl7pPr marL="3200400" marR="0" lvl="6" indent="-317500" algn="ctr" rtl="0">
              <a:lnSpc>
                <a:spcPct val="100000"/>
              </a:lnSpc>
              <a:spcBef>
                <a:spcPts val="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7pPr>
            <a:lvl8pPr marL="3657600" marR="0" lvl="7" indent="-317500" algn="ctr" rtl="0">
              <a:lnSpc>
                <a:spcPct val="100000"/>
              </a:lnSpc>
              <a:spcBef>
                <a:spcPts val="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8pPr>
            <a:lvl9pPr marL="4114800" marR="0" lvl="8" indent="-317500" algn="ctr" rtl="0">
              <a:lnSpc>
                <a:spcPct val="100000"/>
              </a:lnSpc>
              <a:spcBef>
                <a:spcPts val="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9pPr>
          </a:lstStyle>
          <a:p>
            <a:pPr marL="0" indent="0"/>
            <a:r>
              <a:rPr lang="haw-US" sz="1600" dirty="0"/>
              <a:t>High quality mentorship can benefit the student by:</a:t>
            </a:r>
          </a:p>
          <a:p>
            <a:pPr marL="0" indent="0"/>
            <a:endParaRPr lang="haw-US" sz="1600" dirty="0"/>
          </a:p>
          <a:p>
            <a:pPr marL="285750" indent="-285750">
              <a:buFont typeface="Arial" panose="020B0604020202020204" pitchFamily="34" charset="0"/>
              <a:buChar char="•"/>
            </a:pPr>
            <a:r>
              <a:rPr lang="haw-US" sz="1600" dirty="0"/>
              <a:t>Addressing missing/weak skills in students (e.g., writing, critical thinking, approach to research).</a:t>
            </a:r>
          </a:p>
          <a:p>
            <a:pPr marL="285750" indent="-285750">
              <a:buFont typeface="Arial" panose="020B0604020202020204" pitchFamily="34" charset="0"/>
              <a:buChar char="•"/>
            </a:pPr>
            <a:endParaRPr lang="haw-US" sz="1600" dirty="0"/>
          </a:p>
          <a:p>
            <a:pPr marL="285750" indent="-285750">
              <a:buFont typeface="Arial" panose="020B0604020202020204" pitchFamily="34" charset="0"/>
              <a:buChar char="•"/>
            </a:pPr>
            <a:r>
              <a:rPr lang="haw-US" sz="1600" dirty="0"/>
              <a:t>Creating motivation to efficiently navigate grad school.</a:t>
            </a:r>
          </a:p>
          <a:p>
            <a:pPr marL="285750" indent="-285750">
              <a:buFont typeface="Arial" panose="020B0604020202020204" pitchFamily="34" charset="0"/>
              <a:buChar char="•"/>
            </a:pPr>
            <a:endParaRPr lang="haw-US" sz="1600" dirty="0"/>
          </a:p>
          <a:p>
            <a:pPr marL="285750" indent="-285750">
              <a:buFont typeface="Arial" panose="020B0604020202020204" pitchFamily="34" charset="0"/>
              <a:buChar char="•"/>
            </a:pPr>
            <a:r>
              <a:rPr lang="haw-US" sz="1600" dirty="0"/>
              <a:t>Helping students find their best career direction in planetary science.</a:t>
            </a:r>
          </a:p>
          <a:p>
            <a:pPr marL="285750" indent="-285750">
              <a:buFont typeface="Arial" panose="020B0604020202020204" pitchFamily="34" charset="0"/>
              <a:buChar char="•"/>
            </a:pPr>
            <a:endParaRPr lang="haw-US" sz="1600" dirty="0"/>
          </a:p>
          <a:p>
            <a:pPr marL="285750" indent="-285750">
              <a:buFont typeface="Arial" panose="020B0604020202020204" pitchFamily="34" charset="0"/>
              <a:buChar char="•"/>
            </a:pPr>
            <a:r>
              <a:rPr lang="haw-US" sz="1600" dirty="0"/>
              <a:t>Advocating for the student and providing support.</a:t>
            </a:r>
          </a:p>
          <a:p>
            <a:pPr marL="285750" indent="-285750">
              <a:buFont typeface="Arial" panose="020B0604020202020204" pitchFamily="34" charset="0"/>
              <a:buChar char="•"/>
            </a:pPr>
            <a:endParaRPr lang="haw-US" sz="1600" dirty="0"/>
          </a:p>
          <a:p>
            <a:pPr marL="285750" indent="-285750">
              <a:buFont typeface="Arial" panose="020B0604020202020204" pitchFamily="34" charset="0"/>
              <a:buChar char="•"/>
            </a:pPr>
            <a:endParaRPr lang="en" sz="1600" dirty="0"/>
          </a:p>
        </p:txBody>
      </p:sp>
      <p:pic>
        <p:nvPicPr>
          <p:cNvPr id="4" name="Picture 2" descr="little shiba inu puppy runs">
            <a:extLst>
              <a:ext uri="{FF2B5EF4-FFF2-40B4-BE49-F238E27FC236}">
                <a16:creationId xmlns:a16="http://schemas.microsoft.com/office/drawing/2014/main" id="{9E888395-C5DA-6A83-910C-4597297CEA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2721" y="1683698"/>
            <a:ext cx="3908696" cy="25015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39221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133"/>
        <p:cNvGrpSpPr/>
        <p:nvPr/>
      </p:nvGrpSpPr>
      <p:grpSpPr>
        <a:xfrm>
          <a:off x="0" y="0"/>
          <a:ext cx="0" cy="0"/>
          <a:chOff x="0" y="0"/>
          <a:chExt cx="0" cy="0"/>
        </a:xfrm>
      </p:grpSpPr>
      <p:sp>
        <p:nvSpPr>
          <p:cNvPr id="6138" name="Google Shape;6138;p41"/>
          <p:cNvSpPr/>
          <p:nvPr/>
        </p:nvSpPr>
        <p:spPr>
          <a:xfrm>
            <a:off x="7293600" y="587125"/>
            <a:ext cx="730259" cy="578678"/>
          </a:xfrm>
          <a:custGeom>
            <a:avLst/>
            <a:gdLst/>
            <a:ahLst/>
            <a:cxnLst/>
            <a:rect l="l" t="t" r="r" b="b"/>
            <a:pathLst>
              <a:path w="11521" h="5959" extrusionOk="0">
                <a:moveTo>
                  <a:pt x="11430" y="213"/>
                </a:moveTo>
                <a:cubicBezTo>
                  <a:pt x="11521" y="426"/>
                  <a:pt x="882" y="5776"/>
                  <a:pt x="670" y="5867"/>
                </a:cubicBezTo>
                <a:cubicBezTo>
                  <a:pt x="457" y="5958"/>
                  <a:pt x="183" y="5867"/>
                  <a:pt x="92" y="5685"/>
                </a:cubicBezTo>
                <a:cubicBezTo>
                  <a:pt x="1" y="5472"/>
                  <a:pt x="92" y="5198"/>
                  <a:pt x="274" y="5107"/>
                </a:cubicBezTo>
                <a:cubicBezTo>
                  <a:pt x="487" y="5016"/>
                  <a:pt x="11308" y="1"/>
                  <a:pt x="11430" y="213"/>
                </a:cubicBezTo>
                <a:close/>
              </a:path>
            </a:pathLst>
          </a:custGeom>
          <a:solidFill>
            <a:srgbClr val="FFFFFF">
              <a:alpha val="43400"/>
            </a:srgbClr>
          </a:solidFill>
          <a:ln>
            <a:noFill/>
          </a:ln>
          <a:effectLst>
            <a:outerShdw blurRad="185738"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39" name="Google Shape;6139;p41"/>
          <p:cNvGrpSpPr/>
          <p:nvPr/>
        </p:nvGrpSpPr>
        <p:grpSpPr>
          <a:xfrm>
            <a:off x="7871829" y="3037574"/>
            <a:ext cx="406537" cy="406513"/>
            <a:chOff x="-25134800" y="-6360725"/>
            <a:chExt cx="424050" cy="424025"/>
          </a:xfrm>
        </p:grpSpPr>
        <p:sp>
          <p:nvSpPr>
            <p:cNvPr id="6140" name="Google Shape;6140;p41"/>
            <p:cNvSpPr/>
            <p:nvPr/>
          </p:nvSpPr>
          <p:spPr>
            <a:xfrm>
              <a:off x="-24918975" y="-6360725"/>
              <a:ext cx="10650" cy="424025"/>
            </a:xfrm>
            <a:custGeom>
              <a:avLst/>
              <a:gdLst/>
              <a:ahLst/>
              <a:cxnLst/>
              <a:rect l="l" t="t" r="r" b="b"/>
              <a:pathLst>
                <a:path w="426" h="16961" extrusionOk="0">
                  <a:moveTo>
                    <a:pt x="274" y="0"/>
                  </a:moveTo>
                  <a:lnTo>
                    <a:pt x="0" y="8055"/>
                  </a:lnTo>
                  <a:lnTo>
                    <a:pt x="365" y="16961"/>
                  </a:lnTo>
                  <a:lnTo>
                    <a:pt x="426" y="7994"/>
                  </a:lnTo>
                  <a:lnTo>
                    <a:pt x="274" y="0"/>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1" name="Google Shape;6141;p41"/>
            <p:cNvSpPr/>
            <p:nvPr/>
          </p:nvSpPr>
          <p:spPr>
            <a:xfrm>
              <a:off x="-25134800" y="-6163925"/>
              <a:ext cx="424050" cy="11425"/>
            </a:xfrm>
            <a:custGeom>
              <a:avLst/>
              <a:gdLst/>
              <a:ahLst/>
              <a:cxnLst/>
              <a:rect l="l" t="t" r="r" b="b"/>
              <a:pathLst>
                <a:path w="16962" h="457" extrusionOk="0">
                  <a:moveTo>
                    <a:pt x="8907" y="1"/>
                  </a:moveTo>
                  <a:lnTo>
                    <a:pt x="1" y="396"/>
                  </a:lnTo>
                  <a:lnTo>
                    <a:pt x="8968" y="457"/>
                  </a:lnTo>
                  <a:lnTo>
                    <a:pt x="16962" y="274"/>
                  </a:lnTo>
                  <a:lnTo>
                    <a:pt x="8907" y="1"/>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2" name="Google Shape;6142;p41"/>
            <p:cNvSpPr/>
            <p:nvPr/>
          </p:nvSpPr>
          <p:spPr>
            <a:xfrm>
              <a:off x="-25032975" y="-6258150"/>
              <a:ext cx="228000" cy="211275"/>
            </a:xfrm>
            <a:custGeom>
              <a:avLst/>
              <a:gdLst/>
              <a:ahLst/>
              <a:cxnLst/>
              <a:rect l="l" t="t" r="r" b="b"/>
              <a:pathLst>
                <a:path w="9120" h="8451" extrusionOk="0">
                  <a:moveTo>
                    <a:pt x="9120" y="1"/>
                  </a:moveTo>
                  <a:lnTo>
                    <a:pt x="4652" y="3830"/>
                  </a:lnTo>
                  <a:lnTo>
                    <a:pt x="1" y="8451"/>
                  </a:lnTo>
                  <a:lnTo>
                    <a:pt x="4895" y="4043"/>
                  </a:lnTo>
                  <a:lnTo>
                    <a:pt x="9120" y="1"/>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3" name="Google Shape;6143;p41"/>
            <p:cNvSpPr/>
            <p:nvPr/>
          </p:nvSpPr>
          <p:spPr>
            <a:xfrm>
              <a:off x="-25026875" y="-6276375"/>
              <a:ext cx="211275" cy="227975"/>
            </a:xfrm>
            <a:custGeom>
              <a:avLst/>
              <a:gdLst/>
              <a:ahLst/>
              <a:cxnLst/>
              <a:rect l="l" t="t" r="r" b="b"/>
              <a:pathLst>
                <a:path w="8451" h="9119" extrusionOk="0">
                  <a:moveTo>
                    <a:pt x="0" y="0"/>
                  </a:moveTo>
                  <a:lnTo>
                    <a:pt x="4408" y="4863"/>
                  </a:lnTo>
                  <a:lnTo>
                    <a:pt x="8450" y="9119"/>
                  </a:lnTo>
                  <a:lnTo>
                    <a:pt x="4620" y="4620"/>
                  </a:lnTo>
                  <a:lnTo>
                    <a:pt x="0" y="0"/>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44" name="Google Shape;6144;p41"/>
          <p:cNvSpPr/>
          <p:nvPr/>
        </p:nvSpPr>
        <p:spPr>
          <a:xfrm flipH="1">
            <a:off x="1063525" y="3730549"/>
            <a:ext cx="529044" cy="373719"/>
          </a:xfrm>
          <a:custGeom>
            <a:avLst/>
            <a:gdLst/>
            <a:ahLst/>
            <a:cxnLst/>
            <a:rect l="l" t="t" r="r" b="b"/>
            <a:pathLst>
              <a:path w="11521" h="5959" extrusionOk="0">
                <a:moveTo>
                  <a:pt x="11430" y="213"/>
                </a:moveTo>
                <a:cubicBezTo>
                  <a:pt x="11521" y="426"/>
                  <a:pt x="882" y="5776"/>
                  <a:pt x="670" y="5867"/>
                </a:cubicBezTo>
                <a:cubicBezTo>
                  <a:pt x="457" y="5958"/>
                  <a:pt x="183" y="5867"/>
                  <a:pt x="92" y="5685"/>
                </a:cubicBezTo>
                <a:cubicBezTo>
                  <a:pt x="1" y="5472"/>
                  <a:pt x="92" y="5198"/>
                  <a:pt x="274" y="5107"/>
                </a:cubicBezTo>
                <a:cubicBezTo>
                  <a:pt x="487" y="5016"/>
                  <a:pt x="11308" y="1"/>
                  <a:pt x="11430" y="213"/>
                </a:cubicBezTo>
                <a:close/>
              </a:path>
            </a:pathLst>
          </a:custGeom>
          <a:solidFill>
            <a:srgbClr val="FFFFFF">
              <a:alpha val="57230"/>
            </a:srgbClr>
          </a:solidFill>
          <a:ln>
            <a:noFill/>
          </a:ln>
          <a:effectLst>
            <a:outerShdw blurRad="185738"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45" name="Google Shape;6145;p41"/>
          <p:cNvGrpSpPr/>
          <p:nvPr/>
        </p:nvGrpSpPr>
        <p:grpSpPr>
          <a:xfrm>
            <a:off x="1180472" y="823637"/>
            <a:ext cx="580906" cy="580872"/>
            <a:chOff x="-25134800" y="-6360725"/>
            <a:chExt cx="424050" cy="424025"/>
          </a:xfrm>
        </p:grpSpPr>
        <p:sp>
          <p:nvSpPr>
            <p:cNvPr id="6146" name="Google Shape;6146;p41"/>
            <p:cNvSpPr/>
            <p:nvPr/>
          </p:nvSpPr>
          <p:spPr>
            <a:xfrm>
              <a:off x="-24918975" y="-6360725"/>
              <a:ext cx="10650" cy="424025"/>
            </a:xfrm>
            <a:custGeom>
              <a:avLst/>
              <a:gdLst/>
              <a:ahLst/>
              <a:cxnLst/>
              <a:rect l="l" t="t" r="r" b="b"/>
              <a:pathLst>
                <a:path w="426" h="16961" extrusionOk="0">
                  <a:moveTo>
                    <a:pt x="274" y="0"/>
                  </a:moveTo>
                  <a:lnTo>
                    <a:pt x="0" y="8055"/>
                  </a:lnTo>
                  <a:lnTo>
                    <a:pt x="365" y="16961"/>
                  </a:lnTo>
                  <a:lnTo>
                    <a:pt x="426" y="7994"/>
                  </a:lnTo>
                  <a:lnTo>
                    <a:pt x="274" y="0"/>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7" name="Google Shape;6147;p41"/>
            <p:cNvSpPr/>
            <p:nvPr/>
          </p:nvSpPr>
          <p:spPr>
            <a:xfrm>
              <a:off x="-25134800" y="-6163925"/>
              <a:ext cx="424050" cy="11425"/>
            </a:xfrm>
            <a:custGeom>
              <a:avLst/>
              <a:gdLst/>
              <a:ahLst/>
              <a:cxnLst/>
              <a:rect l="l" t="t" r="r" b="b"/>
              <a:pathLst>
                <a:path w="16962" h="457" extrusionOk="0">
                  <a:moveTo>
                    <a:pt x="8907" y="1"/>
                  </a:moveTo>
                  <a:lnTo>
                    <a:pt x="1" y="396"/>
                  </a:lnTo>
                  <a:lnTo>
                    <a:pt x="8968" y="457"/>
                  </a:lnTo>
                  <a:lnTo>
                    <a:pt x="16962" y="274"/>
                  </a:lnTo>
                  <a:lnTo>
                    <a:pt x="8907" y="1"/>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8" name="Google Shape;6148;p41"/>
            <p:cNvSpPr/>
            <p:nvPr/>
          </p:nvSpPr>
          <p:spPr>
            <a:xfrm>
              <a:off x="-25032975" y="-6258150"/>
              <a:ext cx="228000" cy="211275"/>
            </a:xfrm>
            <a:custGeom>
              <a:avLst/>
              <a:gdLst/>
              <a:ahLst/>
              <a:cxnLst/>
              <a:rect l="l" t="t" r="r" b="b"/>
              <a:pathLst>
                <a:path w="9120" h="8451" extrusionOk="0">
                  <a:moveTo>
                    <a:pt x="9120" y="1"/>
                  </a:moveTo>
                  <a:lnTo>
                    <a:pt x="4652" y="3830"/>
                  </a:lnTo>
                  <a:lnTo>
                    <a:pt x="1" y="8451"/>
                  </a:lnTo>
                  <a:lnTo>
                    <a:pt x="4895" y="4043"/>
                  </a:lnTo>
                  <a:lnTo>
                    <a:pt x="9120" y="1"/>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9" name="Google Shape;6149;p41"/>
            <p:cNvSpPr/>
            <p:nvPr/>
          </p:nvSpPr>
          <p:spPr>
            <a:xfrm>
              <a:off x="-25026875" y="-6276375"/>
              <a:ext cx="211275" cy="227975"/>
            </a:xfrm>
            <a:custGeom>
              <a:avLst/>
              <a:gdLst/>
              <a:ahLst/>
              <a:cxnLst/>
              <a:rect l="l" t="t" r="r" b="b"/>
              <a:pathLst>
                <a:path w="8451" h="9119" extrusionOk="0">
                  <a:moveTo>
                    <a:pt x="0" y="0"/>
                  </a:moveTo>
                  <a:lnTo>
                    <a:pt x="4408" y="4863"/>
                  </a:lnTo>
                  <a:lnTo>
                    <a:pt x="8450" y="9119"/>
                  </a:lnTo>
                  <a:lnTo>
                    <a:pt x="4620" y="4620"/>
                  </a:lnTo>
                  <a:lnTo>
                    <a:pt x="0" y="0"/>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 name="Google Shape;6178;p44">
            <a:extLst>
              <a:ext uri="{FF2B5EF4-FFF2-40B4-BE49-F238E27FC236}">
                <a16:creationId xmlns:a16="http://schemas.microsoft.com/office/drawing/2014/main" id="{D461DE21-1FC2-2830-70DC-439A524BEC0E}"/>
              </a:ext>
            </a:extLst>
          </p:cNvPr>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200" dirty="0"/>
              <a:t>Addressing Hypothesis 2</a:t>
            </a:r>
            <a:endParaRPr sz="3200" dirty="0"/>
          </a:p>
        </p:txBody>
      </p:sp>
      <p:sp>
        <p:nvSpPr>
          <p:cNvPr id="3" name="Google Shape;550;p41">
            <a:extLst>
              <a:ext uri="{FF2B5EF4-FFF2-40B4-BE49-F238E27FC236}">
                <a16:creationId xmlns:a16="http://schemas.microsoft.com/office/drawing/2014/main" id="{3C762F41-D7B2-F538-3572-59A83CD5A0C7}"/>
              </a:ext>
            </a:extLst>
          </p:cNvPr>
          <p:cNvSpPr txBox="1">
            <a:spLocks/>
          </p:cNvSpPr>
          <p:nvPr/>
        </p:nvSpPr>
        <p:spPr>
          <a:xfrm>
            <a:off x="720000" y="1133275"/>
            <a:ext cx="4029595" cy="390826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1pPr>
            <a:lvl2pPr marL="914400" marR="0" lvl="1" indent="-317500" algn="ctr" rtl="0">
              <a:lnSpc>
                <a:spcPct val="100000"/>
              </a:lnSpc>
              <a:spcBef>
                <a:spcPts val="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2pPr>
            <a:lvl3pPr marL="1371600" marR="0" lvl="2" indent="-317500" algn="ctr" rtl="0">
              <a:lnSpc>
                <a:spcPct val="100000"/>
              </a:lnSpc>
              <a:spcBef>
                <a:spcPts val="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3pPr>
            <a:lvl4pPr marL="1828800" marR="0" lvl="3" indent="-317500" algn="ctr" rtl="0">
              <a:lnSpc>
                <a:spcPct val="100000"/>
              </a:lnSpc>
              <a:spcBef>
                <a:spcPts val="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4pPr>
            <a:lvl5pPr marL="2286000" marR="0" lvl="4" indent="-317500" algn="ctr" rtl="0">
              <a:lnSpc>
                <a:spcPct val="100000"/>
              </a:lnSpc>
              <a:spcBef>
                <a:spcPts val="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5pPr>
            <a:lvl6pPr marL="2743200" marR="0" lvl="5" indent="-317500" algn="ctr" rtl="0">
              <a:lnSpc>
                <a:spcPct val="100000"/>
              </a:lnSpc>
              <a:spcBef>
                <a:spcPts val="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6pPr>
            <a:lvl7pPr marL="3200400" marR="0" lvl="6" indent="-317500" algn="ctr" rtl="0">
              <a:lnSpc>
                <a:spcPct val="100000"/>
              </a:lnSpc>
              <a:spcBef>
                <a:spcPts val="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7pPr>
            <a:lvl8pPr marL="3657600" marR="0" lvl="7" indent="-317500" algn="ctr" rtl="0">
              <a:lnSpc>
                <a:spcPct val="100000"/>
              </a:lnSpc>
              <a:spcBef>
                <a:spcPts val="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8pPr>
            <a:lvl9pPr marL="4114800" marR="0" lvl="8" indent="-317500" algn="ctr" rtl="0">
              <a:lnSpc>
                <a:spcPct val="100000"/>
              </a:lnSpc>
              <a:spcBef>
                <a:spcPts val="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9pPr>
          </a:lstStyle>
          <a:p>
            <a:pPr marL="0" indent="0"/>
            <a:r>
              <a:rPr lang="haw-US" sz="1600" dirty="0"/>
              <a:t>How do university and funding agencies benefit from this idea?</a:t>
            </a:r>
          </a:p>
          <a:p>
            <a:pPr marL="0" indent="0"/>
            <a:endParaRPr lang="haw-US" sz="1600" dirty="0"/>
          </a:p>
          <a:p>
            <a:pPr marL="285750" indent="-285750">
              <a:buFont typeface="Arial" panose="020B0604020202020204" pitchFamily="34" charset="0"/>
              <a:buChar char="•"/>
            </a:pPr>
            <a:r>
              <a:rPr lang="haw-US" sz="1600" dirty="0"/>
              <a:t>Researchers can spend more of their day/mind on research (publish more and create higher quality work).</a:t>
            </a:r>
          </a:p>
          <a:p>
            <a:pPr marL="285750" indent="-285750">
              <a:buFont typeface="Arial" panose="020B0604020202020204" pitchFamily="34" charset="0"/>
              <a:buChar char="•"/>
            </a:pPr>
            <a:endParaRPr lang="haw-US" sz="1600" dirty="0"/>
          </a:p>
          <a:p>
            <a:pPr marL="285750" indent="-285750">
              <a:buFont typeface="Arial" panose="020B0604020202020204" pitchFamily="34" charset="0"/>
              <a:buChar char="•"/>
            </a:pPr>
            <a:r>
              <a:rPr lang="haw-US" sz="1600" dirty="0"/>
              <a:t>Researchers are not forced to become skilled in areas they are not interested in.</a:t>
            </a:r>
          </a:p>
          <a:p>
            <a:pPr marL="285750" indent="-285750">
              <a:buFont typeface="Arial" panose="020B0604020202020204" pitchFamily="34" charset="0"/>
              <a:buChar char="•"/>
            </a:pPr>
            <a:endParaRPr lang="haw-US" sz="1600" dirty="0"/>
          </a:p>
          <a:p>
            <a:pPr marL="285750" indent="-285750">
              <a:buFont typeface="Arial" panose="020B0604020202020204" pitchFamily="34" charset="0"/>
              <a:buChar char="•"/>
            </a:pPr>
            <a:r>
              <a:rPr lang="haw-US" sz="1600" dirty="0"/>
              <a:t>Produce more well-trained graduates.</a:t>
            </a:r>
          </a:p>
          <a:p>
            <a:pPr marL="285750" indent="-285750">
              <a:buFont typeface="Arial" panose="020B0604020202020204" pitchFamily="34" charset="0"/>
              <a:buChar char="•"/>
            </a:pPr>
            <a:endParaRPr lang="haw-US" sz="1600" dirty="0"/>
          </a:p>
          <a:p>
            <a:pPr marL="285750" indent="-285750">
              <a:buFont typeface="Arial" panose="020B0604020202020204" pitchFamily="34" charset="0"/>
              <a:buChar char="•"/>
            </a:pPr>
            <a:r>
              <a:rPr lang="haw-US" sz="1600" dirty="0"/>
              <a:t>It will not cost university much more money (one mentor could work with 25+ students at once).</a:t>
            </a:r>
          </a:p>
          <a:p>
            <a:pPr marL="285750" indent="-285750">
              <a:buFont typeface="Arial" panose="020B0604020202020204" pitchFamily="34" charset="0"/>
              <a:buChar char="•"/>
            </a:pPr>
            <a:endParaRPr lang="en" sz="1600" dirty="0"/>
          </a:p>
        </p:txBody>
      </p:sp>
      <p:pic>
        <p:nvPicPr>
          <p:cNvPr id="4" name="Picture 2" descr="Miniature puppy Schnauzer at Play">
            <a:extLst>
              <a:ext uri="{FF2B5EF4-FFF2-40B4-BE49-F238E27FC236}">
                <a16:creationId xmlns:a16="http://schemas.microsoft.com/office/drawing/2014/main" id="{483746CC-AAB3-D6C9-243B-282CD3E055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2922" y="1732909"/>
            <a:ext cx="3557039" cy="2371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57838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380"/>
        <p:cNvGrpSpPr/>
        <p:nvPr/>
      </p:nvGrpSpPr>
      <p:grpSpPr>
        <a:xfrm>
          <a:off x="0" y="0"/>
          <a:ext cx="0" cy="0"/>
          <a:chOff x="0" y="0"/>
          <a:chExt cx="0" cy="0"/>
        </a:xfrm>
      </p:grpSpPr>
      <p:pic>
        <p:nvPicPr>
          <p:cNvPr id="6381" name="Google Shape;6381;p50"/>
          <p:cNvPicPr preferRelativeResize="0">
            <a:picLocks noGrp="1"/>
          </p:cNvPicPr>
          <p:nvPr>
            <p:ph type="pic" idx="2"/>
          </p:nvPr>
        </p:nvPicPr>
        <p:blipFill rotWithShape="1">
          <a:blip r:embed="rId3">
            <a:alphaModFix/>
          </a:blip>
          <a:srcRect t="7798" b="7806"/>
          <a:stretch/>
        </p:blipFill>
        <p:spPr>
          <a:xfrm>
            <a:off x="0" y="0"/>
            <a:ext cx="9144003" cy="5143501"/>
          </a:xfrm>
          <a:prstGeom prst="rect">
            <a:avLst/>
          </a:prstGeom>
        </p:spPr>
      </p:pic>
      <p:sp>
        <p:nvSpPr>
          <p:cNvPr id="6382" name="Google Shape;6382;p50"/>
          <p:cNvSpPr txBox="1">
            <a:spLocks noGrp="1"/>
          </p:cNvSpPr>
          <p:nvPr>
            <p:ph type="title"/>
          </p:nvPr>
        </p:nvSpPr>
        <p:spPr>
          <a:xfrm>
            <a:off x="720000" y="1462750"/>
            <a:ext cx="4856562" cy="2770037"/>
          </a:xfrm>
          <a:prstGeom prst="rect">
            <a:avLst/>
          </a:prstGeom>
          <a:solidFill>
            <a:srgbClr val="000000">
              <a:alpha val="0"/>
            </a:srgbClr>
          </a:solidFill>
        </p:spPr>
        <p:txBody>
          <a:bodyPr spcFirstLastPara="1" wrap="square" lIns="91425" tIns="91425" rIns="91425" bIns="91425" anchor="t" anchorCtr="0">
            <a:noAutofit/>
          </a:bodyPr>
          <a:lstStyle/>
          <a:p>
            <a:pPr lvl="0" algn="l" rtl="0">
              <a:spcBef>
                <a:spcPts val="0"/>
              </a:spcBef>
              <a:spcAft>
                <a:spcPts val="0"/>
              </a:spcAft>
            </a:pPr>
            <a:r>
              <a:rPr lang="en" sz="1600" dirty="0"/>
              <a:t>There is a mental health problem in planetary science.</a:t>
            </a:r>
            <a:br>
              <a:rPr lang="en" sz="1600" dirty="0"/>
            </a:br>
            <a:br>
              <a:rPr lang="en" sz="1600" dirty="0"/>
            </a:br>
            <a:r>
              <a:rPr lang="en" sz="1600" dirty="0"/>
              <a:t>Everyone is affected by this mental health issue in the community.</a:t>
            </a:r>
            <a:br>
              <a:rPr lang="en" sz="1600" dirty="0"/>
            </a:br>
            <a:br>
              <a:rPr lang="en" sz="1600" dirty="0"/>
            </a:br>
            <a:r>
              <a:rPr lang="en" sz="1600" dirty="0"/>
              <a:t>Research quality and efficiency suffers with this mental health issue.</a:t>
            </a:r>
            <a:endParaRPr sz="1600" dirty="0">
              <a:solidFill>
                <a:schemeClr val="accent2"/>
              </a:solidFill>
            </a:endParaRPr>
          </a:p>
        </p:txBody>
      </p:sp>
      <p:sp>
        <p:nvSpPr>
          <p:cNvPr id="6383" name="Google Shape;6383;p50"/>
          <p:cNvSpPr/>
          <p:nvPr/>
        </p:nvSpPr>
        <p:spPr>
          <a:xfrm>
            <a:off x="7641225" y="639217"/>
            <a:ext cx="546124" cy="432772"/>
          </a:xfrm>
          <a:custGeom>
            <a:avLst/>
            <a:gdLst/>
            <a:ahLst/>
            <a:cxnLst/>
            <a:rect l="l" t="t" r="r" b="b"/>
            <a:pathLst>
              <a:path w="11521" h="5959" extrusionOk="0">
                <a:moveTo>
                  <a:pt x="11430" y="213"/>
                </a:moveTo>
                <a:cubicBezTo>
                  <a:pt x="11521" y="426"/>
                  <a:pt x="882" y="5776"/>
                  <a:pt x="670" y="5867"/>
                </a:cubicBezTo>
                <a:cubicBezTo>
                  <a:pt x="457" y="5958"/>
                  <a:pt x="183" y="5867"/>
                  <a:pt x="92" y="5685"/>
                </a:cubicBezTo>
                <a:cubicBezTo>
                  <a:pt x="1" y="5472"/>
                  <a:pt x="92" y="5198"/>
                  <a:pt x="274" y="5107"/>
                </a:cubicBezTo>
                <a:cubicBezTo>
                  <a:pt x="487" y="5016"/>
                  <a:pt x="11308" y="1"/>
                  <a:pt x="11430" y="213"/>
                </a:cubicBezTo>
                <a:close/>
              </a:path>
            </a:pathLst>
          </a:custGeom>
          <a:solidFill>
            <a:srgbClr val="FFFFFF">
              <a:alpha val="43400"/>
            </a:srgbClr>
          </a:solidFill>
          <a:ln>
            <a:noFill/>
          </a:ln>
          <a:effectLst>
            <a:outerShdw blurRad="185738"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4" name="Google Shape;6384;p50"/>
          <p:cNvSpPr/>
          <p:nvPr/>
        </p:nvSpPr>
        <p:spPr>
          <a:xfrm flipH="1">
            <a:off x="1138325" y="2212542"/>
            <a:ext cx="546124" cy="432772"/>
          </a:xfrm>
          <a:custGeom>
            <a:avLst/>
            <a:gdLst/>
            <a:ahLst/>
            <a:cxnLst/>
            <a:rect l="l" t="t" r="r" b="b"/>
            <a:pathLst>
              <a:path w="11521" h="5959" extrusionOk="0">
                <a:moveTo>
                  <a:pt x="11430" y="213"/>
                </a:moveTo>
                <a:cubicBezTo>
                  <a:pt x="11521" y="426"/>
                  <a:pt x="882" y="5776"/>
                  <a:pt x="670" y="5867"/>
                </a:cubicBezTo>
                <a:cubicBezTo>
                  <a:pt x="457" y="5958"/>
                  <a:pt x="183" y="5867"/>
                  <a:pt x="92" y="5685"/>
                </a:cubicBezTo>
                <a:cubicBezTo>
                  <a:pt x="1" y="5472"/>
                  <a:pt x="92" y="5198"/>
                  <a:pt x="274" y="5107"/>
                </a:cubicBezTo>
                <a:cubicBezTo>
                  <a:pt x="487" y="5016"/>
                  <a:pt x="11308" y="1"/>
                  <a:pt x="11430" y="213"/>
                </a:cubicBezTo>
                <a:close/>
              </a:path>
            </a:pathLst>
          </a:custGeom>
          <a:solidFill>
            <a:srgbClr val="FFFFFF">
              <a:alpha val="43400"/>
            </a:srgbClr>
          </a:solidFill>
          <a:ln>
            <a:noFill/>
          </a:ln>
          <a:effectLst>
            <a:outerShdw blurRad="185738"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Google Shape;6058;p38">
            <a:extLst>
              <a:ext uri="{FF2B5EF4-FFF2-40B4-BE49-F238E27FC236}">
                <a16:creationId xmlns:a16="http://schemas.microsoft.com/office/drawing/2014/main" id="{9B41EFFD-BE84-E249-AFA4-12FE76A35F8E}"/>
              </a:ext>
            </a:extLst>
          </p:cNvPr>
          <p:cNvSpPr txBox="1">
            <a:spLocks/>
          </p:cNvSpPr>
          <p:nvPr/>
        </p:nvSpPr>
        <p:spPr>
          <a:xfrm>
            <a:off x="720000" y="445025"/>
            <a:ext cx="7704000" cy="572700"/>
          </a:xfrm>
          <a:prstGeom prst="rect">
            <a:avLst/>
          </a:prstGeom>
          <a:solidFill>
            <a:srgbClr val="000000">
              <a:alpha val="33960"/>
            </a:srgbClr>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Syne"/>
              <a:buNone/>
              <a:defRPr sz="3000" b="1" i="0" u="none" strike="noStrike" cap="none">
                <a:solidFill>
                  <a:schemeClr val="dk1"/>
                </a:solidFill>
                <a:latin typeface="Syne"/>
                <a:ea typeface="Syne"/>
                <a:cs typeface="Syne"/>
                <a:sym typeface="Syne"/>
              </a:defRPr>
            </a:lvl1pPr>
            <a:lvl2pPr marR="0" lvl="1" algn="ctr" rtl="0">
              <a:lnSpc>
                <a:spcPct val="100000"/>
              </a:lnSpc>
              <a:spcBef>
                <a:spcPts val="0"/>
              </a:spcBef>
              <a:spcAft>
                <a:spcPts val="0"/>
              </a:spcAft>
              <a:buClr>
                <a:schemeClr val="dk1"/>
              </a:buClr>
              <a:buSzPts val="3000"/>
              <a:buFont typeface="Syne"/>
              <a:buNone/>
              <a:defRPr sz="3000" b="1" i="0" u="none" strike="noStrike" cap="none">
                <a:solidFill>
                  <a:schemeClr val="dk1"/>
                </a:solidFill>
                <a:latin typeface="Syne"/>
                <a:ea typeface="Syne"/>
                <a:cs typeface="Syne"/>
                <a:sym typeface="Syne"/>
              </a:defRPr>
            </a:lvl2pPr>
            <a:lvl3pPr marR="0" lvl="2" algn="ctr" rtl="0">
              <a:lnSpc>
                <a:spcPct val="100000"/>
              </a:lnSpc>
              <a:spcBef>
                <a:spcPts val="0"/>
              </a:spcBef>
              <a:spcAft>
                <a:spcPts val="0"/>
              </a:spcAft>
              <a:buClr>
                <a:schemeClr val="dk1"/>
              </a:buClr>
              <a:buSzPts val="3000"/>
              <a:buFont typeface="Syne"/>
              <a:buNone/>
              <a:defRPr sz="3000" b="1" i="0" u="none" strike="noStrike" cap="none">
                <a:solidFill>
                  <a:schemeClr val="dk1"/>
                </a:solidFill>
                <a:latin typeface="Syne"/>
                <a:ea typeface="Syne"/>
                <a:cs typeface="Syne"/>
                <a:sym typeface="Syne"/>
              </a:defRPr>
            </a:lvl3pPr>
            <a:lvl4pPr marR="0" lvl="3" algn="ctr" rtl="0">
              <a:lnSpc>
                <a:spcPct val="100000"/>
              </a:lnSpc>
              <a:spcBef>
                <a:spcPts val="0"/>
              </a:spcBef>
              <a:spcAft>
                <a:spcPts val="0"/>
              </a:spcAft>
              <a:buClr>
                <a:schemeClr val="dk1"/>
              </a:buClr>
              <a:buSzPts val="3000"/>
              <a:buFont typeface="Syne"/>
              <a:buNone/>
              <a:defRPr sz="3000" b="1" i="0" u="none" strike="noStrike" cap="none">
                <a:solidFill>
                  <a:schemeClr val="dk1"/>
                </a:solidFill>
                <a:latin typeface="Syne"/>
                <a:ea typeface="Syne"/>
                <a:cs typeface="Syne"/>
                <a:sym typeface="Syne"/>
              </a:defRPr>
            </a:lvl4pPr>
            <a:lvl5pPr marR="0" lvl="4" algn="ctr" rtl="0">
              <a:lnSpc>
                <a:spcPct val="100000"/>
              </a:lnSpc>
              <a:spcBef>
                <a:spcPts val="0"/>
              </a:spcBef>
              <a:spcAft>
                <a:spcPts val="0"/>
              </a:spcAft>
              <a:buClr>
                <a:schemeClr val="dk1"/>
              </a:buClr>
              <a:buSzPts val="3000"/>
              <a:buFont typeface="Syne"/>
              <a:buNone/>
              <a:defRPr sz="3000" b="1" i="0" u="none" strike="noStrike" cap="none">
                <a:solidFill>
                  <a:schemeClr val="dk1"/>
                </a:solidFill>
                <a:latin typeface="Syne"/>
                <a:ea typeface="Syne"/>
                <a:cs typeface="Syne"/>
                <a:sym typeface="Syne"/>
              </a:defRPr>
            </a:lvl5pPr>
            <a:lvl6pPr marR="0" lvl="5" algn="ctr" rtl="0">
              <a:lnSpc>
                <a:spcPct val="100000"/>
              </a:lnSpc>
              <a:spcBef>
                <a:spcPts val="0"/>
              </a:spcBef>
              <a:spcAft>
                <a:spcPts val="0"/>
              </a:spcAft>
              <a:buClr>
                <a:schemeClr val="dk1"/>
              </a:buClr>
              <a:buSzPts val="3000"/>
              <a:buFont typeface="Syne"/>
              <a:buNone/>
              <a:defRPr sz="3000" b="1" i="0" u="none" strike="noStrike" cap="none">
                <a:solidFill>
                  <a:schemeClr val="dk1"/>
                </a:solidFill>
                <a:latin typeface="Syne"/>
                <a:ea typeface="Syne"/>
                <a:cs typeface="Syne"/>
                <a:sym typeface="Syne"/>
              </a:defRPr>
            </a:lvl6pPr>
            <a:lvl7pPr marR="0" lvl="6" algn="ctr" rtl="0">
              <a:lnSpc>
                <a:spcPct val="100000"/>
              </a:lnSpc>
              <a:spcBef>
                <a:spcPts val="0"/>
              </a:spcBef>
              <a:spcAft>
                <a:spcPts val="0"/>
              </a:spcAft>
              <a:buClr>
                <a:schemeClr val="dk1"/>
              </a:buClr>
              <a:buSzPts val="3000"/>
              <a:buFont typeface="Syne"/>
              <a:buNone/>
              <a:defRPr sz="3000" b="1" i="0" u="none" strike="noStrike" cap="none">
                <a:solidFill>
                  <a:schemeClr val="dk1"/>
                </a:solidFill>
                <a:latin typeface="Syne"/>
                <a:ea typeface="Syne"/>
                <a:cs typeface="Syne"/>
                <a:sym typeface="Syne"/>
              </a:defRPr>
            </a:lvl7pPr>
            <a:lvl8pPr marR="0" lvl="7" algn="ctr" rtl="0">
              <a:lnSpc>
                <a:spcPct val="100000"/>
              </a:lnSpc>
              <a:spcBef>
                <a:spcPts val="0"/>
              </a:spcBef>
              <a:spcAft>
                <a:spcPts val="0"/>
              </a:spcAft>
              <a:buClr>
                <a:schemeClr val="dk1"/>
              </a:buClr>
              <a:buSzPts val="3000"/>
              <a:buFont typeface="Syne"/>
              <a:buNone/>
              <a:defRPr sz="3000" b="1" i="0" u="none" strike="noStrike" cap="none">
                <a:solidFill>
                  <a:schemeClr val="dk1"/>
                </a:solidFill>
                <a:latin typeface="Syne"/>
                <a:ea typeface="Syne"/>
                <a:cs typeface="Syne"/>
                <a:sym typeface="Syne"/>
              </a:defRPr>
            </a:lvl8pPr>
            <a:lvl9pPr marR="0" lvl="8" algn="ctr" rtl="0">
              <a:lnSpc>
                <a:spcPct val="100000"/>
              </a:lnSpc>
              <a:spcBef>
                <a:spcPts val="0"/>
              </a:spcBef>
              <a:spcAft>
                <a:spcPts val="0"/>
              </a:spcAft>
              <a:buClr>
                <a:schemeClr val="dk1"/>
              </a:buClr>
              <a:buSzPts val="3000"/>
              <a:buFont typeface="Syne"/>
              <a:buNone/>
              <a:defRPr sz="3000" b="1" i="0" u="none" strike="noStrike" cap="none">
                <a:solidFill>
                  <a:schemeClr val="dk1"/>
                </a:solidFill>
                <a:latin typeface="Syne"/>
                <a:ea typeface="Syne"/>
                <a:cs typeface="Syne"/>
                <a:sym typeface="Syne"/>
              </a:defRPr>
            </a:lvl9pPr>
          </a:lstStyle>
          <a:p>
            <a:r>
              <a:rPr lang="en-US" dirty="0"/>
              <a:t>Mental Health Affects Everyone</a:t>
            </a:r>
          </a:p>
        </p:txBody>
      </p:sp>
      <p:pic>
        <p:nvPicPr>
          <p:cNvPr id="3" name="Picture 4" descr="Happy Brown Pembroke Welsh Corgi puppy looking at camera. isolated on white background">
            <a:extLst>
              <a:ext uri="{FF2B5EF4-FFF2-40B4-BE49-F238E27FC236}">
                <a16:creationId xmlns:a16="http://schemas.microsoft.com/office/drawing/2014/main" id="{C2F2B1B9-253B-1130-4A6F-7D29AD0B5C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25600" y="1100775"/>
            <a:ext cx="2794000"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86578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380"/>
        <p:cNvGrpSpPr/>
        <p:nvPr/>
      </p:nvGrpSpPr>
      <p:grpSpPr>
        <a:xfrm>
          <a:off x="0" y="0"/>
          <a:ext cx="0" cy="0"/>
          <a:chOff x="0" y="0"/>
          <a:chExt cx="0" cy="0"/>
        </a:xfrm>
      </p:grpSpPr>
      <p:pic>
        <p:nvPicPr>
          <p:cNvPr id="6381" name="Google Shape;6381;p50"/>
          <p:cNvPicPr preferRelativeResize="0">
            <a:picLocks noGrp="1"/>
          </p:cNvPicPr>
          <p:nvPr>
            <p:ph type="pic" idx="2"/>
          </p:nvPr>
        </p:nvPicPr>
        <p:blipFill rotWithShape="1">
          <a:blip r:embed="rId3">
            <a:alphaModFix/>
          </a:blip>
          <a:srcRect t="7798" b="7806"/>
          <a:stretch/>
        </p:blipFill>
        <p:spPr>
          <a:xfrm>
            <a:off x="0" y="0"/>
            <a:ext cx="9144003" cy="5143501"/>
          </a:xfrm>
          <a:prstGeom prst="rect">
            <a:avLst/>
          </a:prstGeom>
        </p:spPr>
      </p:pic>
      <p:sp>
        <p:nvSpPr>
          <p:cNvPr id="6382" name="Google Shape;6382;p50"/>
          <p:cNvSpPr txBox="1">
            <a:spLocks noGrp="1"/>
          </p:cNvSpPr>
          <p:nvPr>
            <p:ph type="title"/>
          </p:nvPr>
        </p:nvSpPr>
        <p:spPr>
          <a:xfrm>
            <a:off x="1532593" y="1764307"/>
            <a:ext cx="6078813" cy="2486755"/>
          </a:xfrm>
          <a:prstGeom prst="rect">
            <a:avLst/>
          </a:prstGeom>
          <a:solidFill>
            <a:srgbClr val="000000">
              <a:alpha val="0"/>
            </a:srgbClr>
          </a:solidFill>
        </p:spPr>
        <p:txBody>
          <a:bodyPr spcFirstLastPara="1" wrap="square" lIns="91425" tIns="91425" rIns="91425" bIns="91425" anchor="t" anchorCtr="0">
            <a:noAutofit/>
          </a:bodyPr>
          <a:lstStyle/>
          <a:p>
            <a:pPr marL="0" lvl="0" indent="0" algn="ctr" rtl="0">
              <a:spcBef>
                <a:spcPts val="0"/>
              </a:spcBef>
              <a:spcAft>
                <a:spcPts val="0"/>
              </a:spcAft>
              <a:buNone/>
            </a:pPr>
            <a:r>
              <a:rPr lang="en" sz="3200" dirty="0"/>
              <a:t>Small Cultural Changes: Introducing Appreciation</a:t>
            </a:r>
            <a:endParaRPr sz="3200" dirty="0"/>
          </a:p>
        </p:txBody>
      </p:sp>
      <p:sp>
        <p:nvSpPr>
          <p:cNvPr id="6383" name="Google Shape;6383;p50"/>
          <p:cNvSpPr/>
          <p:nvPr/>
        </p:nvSpPr>
        <p:spPr>
          <a:xfrm>
            <a:off x="7641225" y="639217"/>
            <a:ext cx="546124" cy="432772"/>
          </a:xfrm>
          <a:custGeom>
            <a:avLst/>
            <a:gdLst/>
            <a:ahLst/>
            <a:cxnLst/>
            <a:rect l="l" t="t" r="r" b="b"/>
            <a:pathLst>
              <a:path w="11521" h="5959" extrusionOk="0">
                <a:moveTo>
                  <a:pt x="11430" y="213"/>
                </a:moveTo>
                <a:cubicBezTo>
                  <a:pt x="11521" y="426"/>
                  <a:pt x="882" y="5776"/>
                  <a:pt x="670" y="5867"/>
                </a:cubicBezTo>
                <a:cubicBezTo>
                  <a:pt x="457" y="5958"/>
                  <a:pt x="183" y="5867"/>
                  <a:pt x="92" y="5685"/>
                </a:cubicBezTo>
                <a:cubicBezTo>
                  <a:pt x="1" y="5472"/>
                  <a:pt x="92" y="5198"/>
                  <a:pt x="274" y="5107"/>
                </a:cubicBezTo>
                <a:cubicBezTo>
                  <a:pt x="487" y="5016"/>
                  <a:pt x="11308" y="1"/>
                  <a:pt x="11430" y="213"/>
                </a:cubicBezTo>
                <a:close/>
              </a:path>
            </a:pathLst>
          </a:custGeom>
          <a:solidFill>
            <a:srgbClr val="FFFFFF">
              <a:alpha val="43400"/>
            </a:srgbClr>
          </a:solidFill>
          <a:ln>
            <a:noFill/>
          </a:ln>
          <a:effectLst>
            <a:outerShdw blurRad="185738"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4" name="Google Shape;6384;p50"/>
          <p:cNvSpPr/>
          <p:nvPr/>
        </p:nvSpPr>
        <p:spPr>
          <a:xfrm flipH="1">
            <a:off x="1138325" y="2212542"/>
            <a:ext cx="546124" cy="432772"/>
          </a:xfrm>
          <a:custGeom>
            <a:avLst/>
            <a:gdLst/>
            <a:ahLst/>
            <a:cxnLst/>
            <a:rect l="l" t="t" r="r" b="b"/>
            <a:pathLst>
              <a:path w="11521" h="5959" extrusionOk="0">
                <a:moveTo>
                  <a:pt x="11430" y="213"/>
                </a:moveTo>
                <a:cubicBezTo>
                  <a:pt x="11521" y="426"/>
                  <a:pt x="882" y="5776"/>
                  <a:pt x="670" y="5867"/>
                </a:cubicBezTo>
                <a:cubicBezTo>
                  <a:pt x="457" y="5958"/>
                  <a:pt x="183" y="5867"/>
                  <a:pt x="92" y="5685"/>
                </a:cubicBezTo>
                <a:cubicBezTo>
                  <a:pt x="1" y="5472"/>
                  <a:pt x="92" y="5198"/>
                  <a:pt x="274" y="5107"/>
                </a:cubicBezTo>
                <a:cubicBezTo>
                  <a:pt x="487" y="5016"/>
                  <a:pt x="11308" y="1"/>
                  <a:pt x="11430" y="213"/>
                </a:cubicBezTo>
                <a:close/>
              </a:path>
            </a:pathLst>
          </a:custGeom>
          <a:solidFill>
            <a:srgbClr val="FFFFFF">
              <a:alpha val="43400"/>
            </a:srgbClr>
          </a:solidFill>
          <a:ln>
            <a:noFill/>
          </a:ln>
          <a:effectLst>
            <a:outerShdw blurRad="185738"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634487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057"/>
        <p:cNvGrpSpPr/>
        <p:nvPr/>
      </p:nvGrpSpPr>
      <p:grpSpPr>
        <a:xfrm>
          <a:off x="0" y="0"/>
          <a:ext cx="0" cy="0"/>
          <a:chOff x="0" y="0"/>
          <a:chExt cx="0" cy="0"/>
        </a:xfrm>
      </p:grpSpPr>
      <p:sp>
        <p:nvSpPr>
          <p:cNvPr id="6058" name="Google Shape;6058;p3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Homework warning!</a:t>
            </a:r>
            <a:endParaRPr dirty="0"/>
          </a:p>
        </p:txBody>
      </p:sp>
      <p:sp>
        <p:nvSpPr>
          <p:cNvPr id="6059" name="Google Shape;6059;p38"/>
          <p:cNvSpPr txBox="1">
            <a:spLocks noGrp="1"/>
          </p:cNvSpPr>
          <p:nvPr>
            <p:ph type="body" idx="1"/>
          </p:nvPr>
        </p:nvSpPr>
        <p:spPr>
          <a:xfrm>
            <a:off x="581208" y="1086343"/>
            <a:ext cx="5054048" cy="3658329"/>
          </a:xfrm>
          <a:prstGeom prst="rect">
            <a:avLst/>
          </a:prstGeom>
        </p:spPr>
        <p:txBody>
          <a:bodyPr spcFirstLastPara="1" wrap="square" lIns="91425" tIns="91425" rIns="91425" bIns="91425" anchor="t" anchorCtr="0">
            <a:noAutofit/>
          </a:bodyPr>
          <a:lstStyle/>
          <a:p>
            <a:pPr marL="285750" indent="-285750" algn="l"/>
            <a:r>
              <a:rPr lang="haw-US" sz="2000" dirty="0"/>
              <a:t>Improving mental health means the status quo needs to change. That means we all have work to do!</a:t>
            </a:r>
          </a:p>
          <a:p>
            <a:pPr marL="285750" indent="-285750" algn="l"/>
            <a:endParaRPr lang="haw-US" sz="2000" dirty="0"/>
          </a:p>
          <a:p>
            <a:pPr marL="285750" indent="-285750" algn="l"/>
            <a:r>
              <a:rPr lang="haw-US" sz="2000" dirty="0"/>
              <a:t>Homework does not mean you have to make time consuming actions, we will focus on small changes in communication.</a:t>
            </a:r>
          </a:p>
          <a:p>
            <a:pPr marL="285750" indent="-285750" algn="l"/>
            <a:endParaRPr lang="haw-US" sz="2000" dirty="0"/>
          </a:p>
          <a:p>
            <a:pPr marL="285750" indent="-285750" algn="l"/>
            <a:r>
              <a:rPr lang="haw-US" sz="2000" dirty="0"/>
              <a:t>Focus on creating SMART goals/homework (Specific, Measureable, Achievable, Relevant, Time-Bound Goals).</a:t>
            </a:r>
          </a:p>
          <a:p>
            <a:pPr marL="285750" indent="-285750" algn="l"/>
            <a:endParaRPr sz="2000" dirty="0"/>
          </a:p>
        </p:txBody>
      </p:sp>
      <p:grpSp>
        <p:nvGrpSpPr>
          <p:cNvPr id="6063" name="Google Shape;6063;p38"/>
          <p:cNvGrpSpPr/>
          <p:nvPr/>
        </p:nvGrpSpPr>
        <p:grpSpPr>
          <a:xfrm>
            <a:off x="7782691" y="794244"/>
            <a:ext cx="373758" cy="373736"/>
            <a:chOff x="-25134800" y="-6360725"/>
            <a:chExt cx="424050" cy="424025"/>
          </a:xfrm>
        </p:grpSpPr>
        <p:sp>
          <p:nvSpPr>
            <p:cNvPr id="6064" name="Google Shape;6064;p38"/>
            <p:cNvSpPr/>
            <p:nvPr/>
          </p:nvSpPr>
          <p:spPr>
            <a:xfrm>
              <a:off x="-24918975" y="-6360725"/>
              <a:ext cx="10650" cy="424025"/>
            </a:xfrm>
            <a:custGeom>
              <a:avLst/>
              <a:gdLst/>
              <a:ahLst/>
              <a:cxnLst/>
              <a:rect l="l" t="t" r="r" b="b"/>
              <a:pathLst>
                <a:path w="426" h="16961" extrusionOk="0">
                  <a:moveTo>
                    <a:pt x="274" y="0"/>
                  </a:moveTo>
                  <a:lnTo>
                    <a:pt x="0" y="8055"/>
                  </a:lnTo>
                  <a:lnTo>
                    <a:pt x="365" y="16961"/>
                  </a:lnTo>
                  <a:lnTo>
                    <a:pt x="426" y="7994"/>
                  </a:lnTo>
                  <a:lnTo>
                    <a:pt x="274" y="0"/>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5" name="Google Shape;6065;p38"/>
            <p:cNvSpPr/>
            <p:nvPr/>
          </p:nvSpPr>
          <p:spPr>
            <a:xfrm>
              <a:off x="-25134800" y="-6163925"/>
              <a:ext cx="424050" cy="11425"/>
            </a:xfrm>
            <a:custGeom>
              <a:avLst/>
              <a:gdLst/>
              <a:ahLst/>
              <a:cxnLst/>
              <a:rect l="l" t="t" r="r" b="b"/>
              <a:pathLst>
                <a:path w="16962" h="457" extrusionOk="0">
                  <a:moveTo>
                    <a:pt x="8907" y="1"/>
                  </a:moveTo>
                  <a:lnTo>
                    <a:pt x="1" y="396"/>
                  </a:lnTo>
                  <a:lnTo>
                    <a:pt x="8968" y="457"/>
                  </a:lnTo>
                  <a:lnTo>
                    <a:pt x="16962" y="274"/>
                  </a:lnTo>
                  <a:lnTo>
                    <a:pt x="8907" y="1"/>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6" name="Google Shape;6066;p38"/>
            <p:cNvSpPr/>
            <p:nvPr/>
          </p:nvSpPr>
          <p:spPr>
            <a:xfrm>
              <a:off x="-25032975" y="-6258150"/>
              <a:ext cx="228000" cy="211275"/>
            </a:xfrm>
            <a:custGeom>
              <a:avLst/>
              <a:gdLst/>
              <a:ahLst/>
              <a:cxnLst/>
              <a:rect l="l" t="t" r="r" b="b"/>
              <a:pathLst>
                <a:path w="9120" h="8451" extrusionOk="0">
                  <a:moveTo>
                    <a:pt x="9120" y="1"/>
                  </a:moveTo>
                  <a:lnTo>
                    <a:pt x="4652" y="3830"/>
                  </a:lnTo>
                  <a:lnTo>
                    <a:pt x="1" y="8451"/>
                  </a:lnTo>
                  <a:lnTo>
                    <a:pt x="4895" y="4043"/>
                  </a:lnTo>
                  <a:lnTo>
                    <a:pt x="9120" y="1"/>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7" name="Google Shape;6067;p38"/>
            <p:cNvSpPr/>
            <p:nvPr/>
          </p:nvSpPr>
          <p:spPr>
            <a:xfrm>
              <a:off x="-25026875" y="-6276375"/>
              <a:ext cx="211275" cy="227975"/>
            </a:xfrm>
            <a:custGeom>
              <a:avLst/>
              <a:gdLst/>
              <a:ahLst/>
              <a:cxnLst/>
              <a:rect l="l" t="t" r="r" b="b"/>
              <a:pathLst>
                <a:path w="8451" h="9119" extrusionOk="0">
                  <a:moveTo>
                    <a:pt x="0" y="0"/>
                  </a:moveTo>
                  <a:lnTo>
                    <a:pt x="4408" y="4863"/>
                  </a:lnTo>
                  <a:lnTo>
                    <a:pt x="8450" y="9119"/>
                  </a:lnTo>
                  <a:lnTo>
                    <a:pt x="4620" y="4620"/>
                  </a:lnTo>
                  <a:lnTo>
                    <a:pt x="0" y="0"/>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68" name="Google Shape;6068;p38"/>
          <p:cNvGrpSpPr/>
          <p:nvPr/>
        </p:nvGrpSpPr>
        <p:grpSpPr>
          <a:xfrm>
            <a:off x="771988" y="4083259"/>
            <a:ext cx="431132" cy="431106"/>
            <a:chOff x="-25134800" y="-6360725"/>
            <a:chExt cx="424050" cy="424025"/>
          </a:xfrm>
        </p:grpSpPr>
        <p:sp>
          <p:nvSpPr>
            <p:cNvPr id="6069" name="Google Shape;6069;p38"/>
            <p:cNvSpPr/>
            <p:nvPr/>
          </p:nvSpPr>
          <p:spPr>
            <a:xfrm>
              <a:off x="-24918975" y="-6360725"/>
              <a:ext cx="10650" cy="424025"/>
            </a:xfrm>
            <a:custGeom>
              <a:avLst/>
              <a:gdLst/>
              <a:ahLst/>
              <a:cxnLst/>
              <a:rect l="l" t="t" r="r" b="b"/>
              <a:pathLst>
                <a:path w="426" h="16961" extrusionOk="0">
                  <a:moveTo>
                    <a:pt x="274" y="0"/>
                  </a:moveTo>
                  <a:lnTo>
                    <a:pt x="0" y="8055"/>
                  </a:lnTo>
                  <a:lnTo>
                    <a:pt x="365" y="16961"/>
                  </a:lnTo>
                  <a:lnTo>
                    <a:pt x="426" y="7994"/>
                  </a:lnTo>
                  <a:lnTo>
                    <a:pt x="274" y="0"/>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0" name="Google Shape;6070;p38"/>
            <p:cNvSpPr/>
            <p:nvPr/>
          </p:nvSpPr>
          <p:spPr>
            <a:xfrm>
              <a:off x="-25134800" y="-6163925"/>
              <a:ext cx="424050" cy="11425"/>
            </a:xfrm>
            <a:custGeom>
              <a:avLst/>
              <a:gdLst/>
              <a:ahLst/>
              <a:cxnLst/>
              <a:rect l="l" t="t" r="r" b="b"/>
              <a:pathLst>
                <a:path w="16962" h="457" extrusionOk="0">
                  <a:moveTo>
                    <a:pt x="8907" y="1"/>
                  </a:moveTo>
                  <a:lnTo>
                    <a:pt x="1" y="396"/>
                  </a:lnTo>
                  <a:lnTo>
                    <a:pt x="8968" y="457"/>
                  </a:lnTo>
                  <a:lnTo>
                    <a:pt x="16962" y="274"/>
                  </a:lnTo>
                  <a:lnTo>
                    <a:pt x="8907" y="1"/>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1" name="Google Shape;6071;p38"/>
            <p:cNvSpPr/>
            <p:nvPr/>
          </p:nvSpPr>
          <p:spPr>
            <a:xfrm>
              <a:off x="-25032975" y="-6258150"/>
              <a:ext cx="228000" cy="211275"/>
            </a:xfrm>
            <a:custGeom>
              <a:avLst/>
              <a:gdLst/>
              <a:ahLst/>
              <a:cxnLst/>
              <a:rect l="l" t="t" r="r" b="b"/>
              <a:pathLst>
                <a:path w="9120" h="8451" extrusionOk="0">
                  <a:moveTo>
                    <a:pt x="9120" y="1"/>
                  </a:moveTo>
                  <a:lnTo>
                    <a:pt x="4652" y="3830"/>
                  </a:lnTo>
                  <a:lnTo>
                    <a:pt x="1" y="8451"/>
                  </a:lnTo>
                  <a:lnTo>
                    <a:pt x="4895" y="4043"/>
                  </a:lnTo>
                  <a:lnTo>
                    <a:pt x="9120" y="1"/>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2" name="Google Shape;6072;p38"/>
            <p:cNvSpPr/>
            <p:nvPr/>
          </p:nvSpPr>
          <p:spPr>
            <a:xfrm>
              <a:off x="-25026875" y="-6276375"/>
              <a:ext cx="211275" cy="227975"/>
            </a:xfrm>
            <a:custGeom>
              <a:avLst/>
              <a:gdLst/>
              <a:ahLst/>
              <a:cxnLst/>
              <a:rect l="l" t="t" r="r" b="b"/>
              <a:pathLst>
                <a:path w="8451" h="9119" extrusionOk="0">
                  <a:moveTo>
                    <a:pt x="0" y="0"/>
                  </a:moveTo>
                  <a:lnTo>
                    <a:pt x="4408" y="4863"/>
                  </a:lnTo>
                  <a:lnTo>
                    <a:pt x="8450" y="9119"/>
                  </a:lnTo>
                  <a:lnTo>
                    <a:pt x="4620" y="4620"/>
                  </a:lnTo>
                  <a:lnTo>
                    <a:pt x="0" y="0"/>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73" name="Google Shape;6073;p38"/>
          <p:cNvSpPr/>
          <p:nvPr/>
        </p:nvSpPr>
        <p:spPr>
          <a:xfrm flipH="1">
            <a:off x="930175" y="842024"/>
            <a:ext cx="529044" cy="373719"/>
          </a:xfrm>
          <a:custGeom>
            <a:avLst/>
            <a:gdLst/>
            <a:ahLst/>
            <a:cxnLst/>
            <a:rect l="l" t="t" r="r" b="b"/>
            <a:pathLst>
              <a:path w="11521" h="5959" extrusionOk="0">
                <a:moveTo>
                  <a:pt x="11430" y="213"/>
                </a:moveTo>
                <a:cubicBezTo>
                  <a:pt x="11521" y="426"/>
                  <a:pt x="882" y="5776"/>
                  <a:pt x="670" y="5867"/>
                </a:cubicBezTo>
                <a:cubicBezTo>
                  <a:pt x="457" y="5958"/>
                  <a:pt x="183" y="5867"/>
                  <a:pt x="92" y="5685"/>
                </a:cubicBezTo>
                <a:cubicBezTo>
                  <a:pt x="1" y="5472"/>
                  <a:pt x="92" y="5198"/>
                  <a:pt x="274" y="5107"/>
                </a:cubicBezTo>
                <a:cubicBezTo>
                  <a:pt x="487" y="5016"/>
                  <a:pt x="11308" y="1"/>
                  <a:pt x="11430" y="213"/>
                </a:cubicBezTo>
                <a:close/>
              </a:path>
            </a:pathLst>
          </a:custGeom>
          <a:solidFill>
            <a:srgbClr val="FFFFFF">
              <a:alpha val="57230"/>
            </a:srgbClr>
          </a:solidFill>
          <a:ln>
            <a:noFill/>
          </a:ln>
          <a:effectLst>
            <a:outerShdw blurRad="185738"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54" name="Picture 6" descr="Bernese mountain dog puppy in green background. ">
            <a:extLst>
              <a:ext uri="{FF2B5EF4-FFF2-40B4-BE49-F238E27FC236}">
                <a16:creationId xmlns:a16="http://schemas.microsoft.com/office/drawing/2014/main" id="{C2AB0048-51C5-0201-5FC3-7098392E6F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9900" y="1877725"/>
            <a:ext cx="3113346" cy="20755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26734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153"/>
        <p:cNvGrpSpPr/>
        <p:nvPr/>
      </p:nvGrpSpPr>
      <p:grpSpPr>
        <a:xfrm>
          <a:off x="0" y="0"/>
          <a:ext cx="0" cy="0"/>
          <a:chOff x="0" y="0"/>
          <a:chExt cx="0" cy="0"/>
        </a:xfrm>
      </p:grpSpPr>
      <p:sp>
        <p:nvSpPr>
          <p:cNvPr id="6154" name="Google Shape;6154;p42"/>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dirty="0"/>
              <a:t>Top Contributors to Anxiety among Planetary Scientists</a:t>
            </a:r>
            <a:endParaRPr sz="2400" dirty="0"/>
          </a:p>
        </p:txBody>
      </p:sp>
      <p:grpSp>
        <p:nvGrpSpPr>
          <p:cNvPr id="6157" name="Google Shape;6157;p42"/>
          <p:cNvGrpSpPr/>
          <p:nvPr/>
        </p:nvGrpSpPr>
        <p:grpSpPr>
          <a:xfrm>
            <a:off x="4446801" y="1222145"/>
            <a:ext cx="402254" cy="402230"/>
            <a:chOff x="-25134800" y="-6360725"/>
            <a:chExt cx="424050" cy="424025"/>
          </a:xfrm>
        </p:grpSpPr>
        <p:sp>
          <p:nvSpPr>
            <p:cNvPr id="6158" name="Google Shape;6158;p42"/>
            <p:cNvSpPr/>
            <p:nvPr/>
          </p:nvSpPr>
          <p:spPr>
            <a:xfrm>
              <a:off x="-24918975" y="-6360725"/>
              <a:ext cx="10650" cy="424025"/>
            </a:xfrm>
            <a:custGeom>
              <a:avLst/>
              <a:gdLst/>
              <a:ahLst/>
              <a:cxnLst/>
              <a:rect l="l" t="t" r="r" b="b"/>
              <a:pathLst>
                <a:path w="426" h="16961" extrusionOk="0">
                  <a:moveTo>
                    <a:pt x="274" y="0"/>
                  </a:moveTo>
                  <a:lnTo>
                    <a:pt x="0" y="8055"/>
                  </a:lnTo>
                  <a:lnTo>
                    <a:pt x="365" y="16961"/>
                  </a:lnTo>
                  <a:lnTo>
                    <a:pt x="426" y="7994"/>
                  </a:lnTo>
                  <a:lnTo>
                    <a:pt x="274" y="0"/>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9" name="Google Shape;6159;p42"/>
            <p:cNvSpPr/>
            <p:nvPr/>
          </p:nvSpPr>
          <p:spPr>
            <a:xfrm>
              <a:off x="-25134800" y="-6163925"/>
              <a:ext cx="424050" cy="11425"/>
            </a:xfrm>
            <a:custGeom>
              <a:avLst/>
              <a:gdLst/>
              <a:ahLst/>
              <a:cxnLst/>
              <a:rect l="l" t="t" r="r" b="b"/>
              <a:pathLst>
                <a:path w="16962" h="457" extrusionOk="0">
                  <a:moveTo>
                    <a:pt x="8907" y="1"/>
                  </a:moveTo>
                  <a:lnTo>
                    <a:pt x="1" y="396"/>
                  </a:lnTo>
                  <a:lnTo>
                    <a:pt x="8968" y="457"/>
                  </a:lnTo>
                  <a:lnTo>
                    <a:pt x="16962" y="274"/>
                  </a:lnTo>
                  <a:lnTo>
                    <a:pt x="8907" y="1"/>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0" name="Google Shape;6160;p42"/>
            <p:cNvSpPr/>
            <p:nvPr/>
          </p:nvSpPr>
          <p:spPr>
            <a:xfrm>
              <a:off x="-25032975" y="-6258150"/>
              <a:ext cx="228000" cy="211275"/>
            </a:xfrm>
            <a:custGeom>
              <a:avLst/>
              <a:gdLst/>
              <a:ahLst/>
              <a:cxnLst/>
              <a:rect l="l" t="t" r="r" b="b"/>
              <a:pathLst>
                <a:path w="9120" h="8451" extrusionOk="0">
                  <a:moveTo>
                    <a:pt x="9120" y="1"/>
                  </a:moveTo>
                  <a:lnTo>
                    <a:pt x="4652" y="3830"/>
                  </a:lnTo>
                  <a:lnTo>
                    <a:pt x="1" y="8451"/>
                  </a:lnTo>
                  <a:lnTo>
                    <a:pt x="4895" y="4043"/>
                  </a:lnTo>
                  <a:lnTo>
                    <a:pt x="9120" y="1"/>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1" name="Google Shape;6161;p42"/>
            <p:cNvSpPr/>
            <p:nvPr/>
          </p:nvSpPr>
          <p:spPr>
            <a:xfrm>
              <a:off x="-25026875" y="-6276375"/>
              <a:ext cx="211275" cy="227975"/>
            </a:xfrm>
            <a:custGeom>
              <a:avLst/>
              <a:gdLst/>
              <a:ahLst/>
              <a:cxnLst/>
              <a:rect l="l" t="t" r="r" b="b"/>
              <a:pathLst>
                <a:path w="8451" h="9119" extrusionOk="0">
                  <a:moveTo>
                    <a:pt x="0" y="0"/>
                  </a:moveTo>
                  <a:lnTo>
                    <a:pt x="4408" y="4863"/>
                  </a:lnTo>
                  <a:lnTo>
                    <a:pt x="8450" y="9119"/>
                  </a:lnTo>
                  <a:lnTo>
                    <a:pt x="4620" y="4620"/>
                  </a:lnTo>
                  <a:lnTo>
                    <a:pt x="0" y="0"/>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2" name="Chart 1">
            <a:extLst>
              <a:ext uri="{FF2B5EF4-FFF2-40B4-BE49-F238E27FC236}">
                <a16:creationId xmlns:a16="http://schemas.microsoft.com/office/drawing/2014/main" id="{29D6D3BB-C438-FFAB-C57E-21394B92DBAE}"/>
              </a:ext>
            </a:extLst>
          </p:cNvPr>
          <p:cNvGraphicFramePr>
            <a:graphicFrameLocks/>
          </p:cNvGraphicFramePr>
          <p:nvPr/>
        </p:nvGraphicFramePr>
        <p:xfrm>
          <a:off x="0" y="1385501"/>
          <a:ext cx="9144000" cy="331297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893234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153"/>
        <p:cNvGrpSpPr/>
        <p:nvPr/>
      </p:nvGrpSpPr>
      <p:grpSpPr>
        <a:xfrm>
          <a:off x="0" y="0"/>
          <a:ext cx="0" cy="0"/>
          <a:chOff x="0" y="0"/>
          <a:chExt cx="0" cy="0"/>
        </a:xfrm>
      </p:grpSpPr>
      <p:sp>
        <p:nvSpPr>
          <p:cNvPr id="6154" name="Google Shape;6154;p42"/>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dirty="0"/>
              <a:t>Top Contributors to Depression among Planetary Scientists</a:t>
            </a:r>
            <a:endParaRPr sz="2400" dirty="0"/>
          </a:p>
        </p:txBody>
      </p:sp>
      <p:grpSp>
        <p:nvGrpSpPr>
          <p:cNvPr id="6157" name="Google Shape;6157;p42"/>
          <p:cNvGrpSpPr/>
          <p:nvPr/>
        </p:nvGrpSpPr>
        <p:grpSpPr>
          <a:xfrm>
            <a:off x="4446801" y="1222145"/>
            <a:ext cx="402254" cy="402230"/>
            <a:chOff x="-25134800" y="-6360725"/>
            <a:chExt cx="424050" cy="424025"/>
          </a:xfrm>
        </p:grpSpPr>
        <p:sp>
          <p:nvSpPr>
            <p:cNvPr id="6158" name="Google Shape;6158;p42"/>
            <p:cNvSpPr/>
            <p:nvPr/>
          </p:nvSpPr>
          <p:spPr>
            <a:xfrm>
              <a:off x="-24918975" y="-6360725"/>
              <a:ext cx="10650" cy="424025"/>
            </a:xfrm>
            <a:custGeom>
              <a:avLst/>
              <a:gdLst/>
              <a:ahLst/>
              <a:cxnLst/>
              <a:rect l="l" t="t" r="r" b="b"/>
              <a:pathLst>
                <a:path w="426" h="16961" extrusionOk="0">
                  <a:moveTo>
                    <a:pt x="274" y="0"/>
                  </a:moveTo>
                  <a:lnTo>
                    <a:pt x="0" y="8055"/>
                  </a:lnTo>
                  <a:lnTo>
                    <a:pt x="365" y="16961"/>
                  </a:lnTo>
                  <a:lnTo>
                    <a:pt x="426" y="7994"/>
                  </a:lnTo>
                  <a:lnTo>
                    <a:pt x="274" y="0"/>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9" name="Google Shape;6159;p42"/>
            <p:cNvSpPr/>
            <p:nvPr/>
          </p:nvSpPr>
          <p:spPr>
            <a:xfrm>
              <a:off x="-25134800" y="-6163925"/>
              <a:ext cx="424050" cy="11425"/>
            </a:xfrm>
            <a:custGeom>
              <a:avLst/>
              <a:gdLst/>
              <a:ahLst/>
              <a:cxnLst/>
              <a:rect l="l" t="t" r="r" b="b"/>
              <a:pathLst>
                <a:path w="16962" h="457" extrusionOk="0">
                  <a:moveTo>
                    <a:pt x="8907" y="1"/>
                  </a:moveTo>
                  <a:lnTo>
                    <a:pt x="1" y="396"/>
                  </a:lnTo>
                  <a:lnTo>
                    <a:pt x="8968" y="457"/>
                  </a:lnTo>
                  <a:lnTo>
                    <a:pt x="16962" y="274"/>
                  </a:lnTo>
                  <a:lnTo>
                    <a:pt x="8907" y="1"/>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0" name="Google Shape;6160;p42"/>
            <p:cNvSpPr/>
            <p:nvPr/>
          </p:nvSpPr>
          <p:spPr>
            <a:xfrm>
              <a:off x="-25032975" y="-6258150"/>
              <a:ext cx="228000" cy="211275"/>
            </a:xfrm>
            <a:custGeom>
              <a:avLst/>
              <a:gdLst/>
              <a:ahLst/>
              <a:cxnLst/>
              <a:rect l="l" t="t" r="r" b="b"/>
              <a:pathLst>
                <a:path w="9120" h="8451" extrusionOk="0">
                  <a:moveTo>
                    <a:pt x="9120" y="1"/>
                  </a:moveTo>
                  <a:lnTo>
                    <a:pt x="4652" y="3830"/>
                  </a:lnTo>
                  <a:lnTo>
                    <a:pt x="1" y="8451"/>
                  </a:lnTo>
                  <a:lnTo>
                    <a:pt x="4895" y="4043"/>
                  </a:lnTo>
                  <a:lnTo>
                    <a:pt x="9120" y="1"/>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1" name="Google Shape;6161;p42"/>
            <p:cNvSpPr/>
            <p:nvPr/>
          </p:nvSpPr>
          <p:spPr>
            <a:xfrm>
              <a:off x="-25026875" y="-6276375"/>
              <a:ext cx="211275" cy="227975"/>
            </a:xfrm>
            <a:custGeom>
              <a:avLst/>
              <a:gdLst/>
              <a:ahLst/>
              <a:cxnLst/>
              <a:rect l="l" t="t" r="r" b="b"/>
              <a:pathLst>
                <a:path w="8451" h="9119" extrusionOk="0">
                  <a:moveTo>
                    <a:pt x="0" y="0"/>
                  </a:moveTo>
                  <a:lnTo>
                    <a:pt x="4408" y="4863"/>
                  </a:lnTo>
                  <a:lnTo>
                    <a:pt x="8450" y="9119"/>
                  </a:lnTo>
                  <a:lnTo>
                    <a:pt x="4620" y="4620"/>
                  </a:lnTo>
                  <a:lnTo>
                    <a:pt x="0" y="0"/>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3" name="Chart 2">
            <a:extLst>
              <a:ext uri="{FF2B5EF4-FFF2-40B4-BE49-F238E27FC236}">
                <a16:creationId xmlns:a16="http://schemas.microsoft.com/office/drawing/2014/main" id="{122F0C5F-59B8-6C2A-4AF4-CFCEE458C83B}"/>
              </a:ext>
            </a:extLst>
          </p:cNvPr>
          <p:cNvGraphicFramePr>
            <a:graphicFrameLocks/>
          </p:cNvGraphicFramePr>
          <p:nvPr/>
        </p:nvGraphicFramePr>
        <p:xfrm>
          <a:off x="0" y="1385501"/>
          <a:ext cx="9144000" cy="331297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899768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110"/>
        <p:cNvGrpSpPr/>
        <p:nvPr/>
      </p:nvGrpSpPr>
      <p:grpSpPr>
        <a:xfrm>
          <a:off x="0" y="0"/>
          <a:ext cx="0" cy="0"/>
          <a:chOff x="0" y="0"/>
          <a:chExt cx="0" cy="0"/>
        </a:xfrm>
      </p:grpSpPr>
      <p:sp>
        <p:nvSpPr>
          <p:cNvPr id="6111" name="Google Shape;6111;p40"/>
          <p:cNvSpPr txBox="1">
            <a:spLocks noGrp="1"/>
          </p:cNvSpPr>
          <p:nvPr>
            <p:ph type="title"/>
          </p:nvPr>
        </p:nvSpPr>
        <p:spPr>
          <a:xfrm>
            <a:off x="883795" y="742181"/>
            <a:ext cx="7376410" cy="612649"/>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600" dirty="0"/>
              <a:t>Three places to improve communication</a:t>
            </a:r>
            <a:endParaRPr sz="3600" dirty="0"/>
          </a:p>
        </p:txBody>
      </p:sp>
      <p:sp>
        <p:nvSpPr>
          <p:cNvPr id="6112" name="Google Shape;6112;p40"/>
          <p:cNvSpPr txBox="1">
            <a:spLocks noGrp="1"/>
          </p:cNvSpPr>
          <p:nvPr>
            <p:ph type="subTitle" idx="1"/>
          </p:nvPr>
        </p:nvSpPr>
        <p:spPr>
          <a:xfrm>
            <a:off x="883966" y="1822630"/>
            <a:ext cx="4499074" cy="203768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pPr>
            <a:r>
              <a:rPr lang="en-US" sz="1800" dirty="0"/>
              <a:t>Ways to improve appreciation and valuing others:</a:t>
            </a:r>
          </a:p>
          <a:p>
            <a:pPr marL="342900" lvl="0" indent="-342900" algn="l" rtl="0">
              <a:spcBef>
                <a:spcPts val="0"/>
              </a:spcBef>
              <a:spcAft>
                <a:spcPts val="0"/>
              </a:spcAft>
              <a:buFont typeface="Arial" panose="020B0604020202020204" pitchFamily="34" charset="0"/>
              <a:buChar char="•"/>
            </a:pPr>
            <a:endParaRPr lang="en-US" sz="1800" dirty="0"/>
          </a:p>
          <a:p>
            <a:pPr marL="342900" lvl="0" indent="-342900" algn="l" rtl="0">
              <a:spcBef>
                <a:spcPts val="0"/>
              </a:spcBef>
              <a:spcAft>
                <a:spcPts val="0"/>
              </a:spcAft>
              <a:buFont typeface="Arial" panose="020B0604020202020204" pitchFamily="34" charset="0"/>
              <a:buChar char="•"/>
            </a:pPr>
            <a:r>
              <a:rPr lang="en-US" sz="1800" dirty="0"/>
              <a:t>Showing appreciation</a:t>
            </a:r>
            <a:endParaRPr lang="en-US" sz="1800" u="sng" dirty="0"/>
          </a:p>
          <a:p>
            <a:pPr marL="342900" lvl="0" indent="-342900" algn="l" rtl="0">
              <a:spcBef>
                <a:spcPts val="0"/>
              </a:spcBef>
              <a:spcAft>
                <a:spcPts val="0"/>
              </a:spcAft>
              <a:buFont typeface="Arial" panose="020B0604020202020204" pitchFamily="34" charset="0"/>
              <a:buChar char="•"/>
            </a:pPr>
            <a:endParaRPr lang="en-US" sz="1800" u="sng" dirty="0"/>
          </a:p>
          <a:p>
            <a:pPr marL="342900" lvl="0" indent="-342900" algn="l" rtl="0">
              <a:spcBef>
                <a:spcPts val="0"/>
              </a:spcBef>
              <a:spcAft>
                <a:spcPts val="0"/>
              </a:spcAft>
              <a:buFont typeface="Arial" panose="020B0604020202020204" pitchFamily="34" charset="0"/>
              <a:buChar char="•"/>
            </a:pPr>
            <a:r>
              <a:rPr lang="en-US" sz="1800" dirty="0"/>
              <a:t>Recognizing strengths</a:t>
            </a:r>
          </a:p>
          <a:p>
            <a:pPr marL="342900" lvl="0" indent="-342900" algn="l" rtl="0">
              <a:spcBef>
                <a:spcPts val="0"/>
              </a:spcBef>
              <a:spcAft>
                <a:spcPts val="0"/>
              </a:spcAft>
              <a:buFont typeface="Arial" panose="020B0604020202020204" pitchFamily="34" charset="0"/>
              <a:buChar char="•"/>
            </a:pPr>
            <a:endParaRPr lang="en-US" sz="1800" dirty="0"/>
          </a:p>
          <a:p>
            <a:pPr marL="342900" lvl="0" indent="-342900" algn="l" rtl="0">
              <a:spcBef>
                <a:spcPts val="0"/>
              </a:spcBef>
              <a:spcAft>
                <a:spcPts val="0"/>
              </a:spcAft>
              <a:buFont typeface="Arial" panose="020B0604020202020204" pitchFamily="34" charset="0"/>
              <a:buChar char="•"/>
            </a:pPr>
            <a:r>
              <a:rPr lang="en-US" sz="1800" dirty="0"/>
              <a:t>Complimenting people for the process</a:t>
            </a:r>
            <a:endParaRPr lang="en-US" sz="1800" u="sng" dirty="0"/>
          </a:p>
          <a:p>
            <a:pPr marL="342900" lvl="0" indent="-342900" algn="l" rtl="0">
              <a:spcBef>
                <a:spcPts val="0"/>
              </a:spcBef>
              <a:spcAft>
                <a:spcPts val="0"/>
              </a:spcAft>
              <a:buFont typeface="Arial" panose="020B0604020202020204" pitchFamily="34" charset="0"/>
              <a:buChar char="•"/>
            </a:pPr>
            <a:endParaRPr lang="en-US" sz="1800" dirty="0"/>
          </a:p>
          <a:p>
            <a:pPr marL="342900" lvl="0" indent="-342900" algn="l" rtl="0">
              <a:spcBef>
                <a:spcPts val="0"/>
              </a:spcBef>
              <a:spcAft>
                <a:spcPts val="0"/>
              </a:spcAft>
              <a:buFont typeface="Arial" panose="020B0604020202020204" pitchFamily="34" charset="0"/>
              <a:buChar char="•"/>
            </a:pPr>
            <a:endParaRPr lang="en-US" sz="1800" dirty="0"/>
          </a:p>
        </p:txBody>
      </p:sp>
      <p:grpSp>
        <p:nvGrpSpPr>
          <p:cNvPr id="6113" name="Google Shape;6113;p40"/>
          <p:cNvGrpSpPr/>
          <p:nvPr/>
        </p:nvGrpSpPr>
        <p:grpSpPr>
          <a:xfrm>
            <a:off x="3989619" y="771331"/>
            <a:ext cx="842587" cy="842538"/>
            <a:chOff x="-25134800" y="-6360725"/>
            <a:chExt cx="424050" cy="424025"/>
          </a:xfrm>
        </p:grpSpPr>
        <p:sp>
          <p:nvSpPr>
            <p:cNvPr id="6114" name="Google Shape;6114;p40"/>
            <p:cNvSpPr/>
            <p:nvPr/>
          </p:nvSpPr>
          <p:spPr>
            <a:xfrm>
              <a:off x="-24918975" y="-6360725"/>
              <a:ext cx="10650" cy="424025"/>
            </a:xfrm>
            <a:custGeom>
              <a:avLst/>
              <a:gdLst/>
              <a:ahLst/>
              <a:cxnLst/>
              <a:rect l="l" t="t" r="r" b="b"/>
              <a:pathLst>
                <a:path w="426" h="16961" extrusionOk="0">
                  <a:moveTo>
                    <a:pt x="274" y="0"/>
                  </a:moveTo>
                  <a:lnTo>
                    <a:pt x="0" y="8055"/>
                  </a:lnTo>
                  <a:lnTo>
                    <a:pt x="365" y="16961"/>
                  </a:lnTo>
                  <a:lnTo>
                    <a:pt x="426" y="7994"/>
                  </a:lnTo>
                  <a:lnTo>
                    <a:pt x="274" y="0"/>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5" name="Google Shape;6115;p40"/>
            <p:cNvSpPr/>
            <p:nvPr/>
          </p:nvSpPr>
          <p:spPr>
            <a:xfrm>
              <a:off x="-25134800" y="-6163925"/>
              <a:ext cx="424050" cy="11425"/>
            </a:xfrm>
            <a:custGeom>
              <a:avLst/>
              <a:gdLst/>
              <a:ahLst/>
              <a:cxnLst/>
              <a:rect l="l" t="t" r="r" b="b"/>
              <a:pathLst>
                <a:path w="16962" h="457" extrusionOk="0">
                  <a:moveTo>
                    <a:pt x="8907" y="1"/>
                  </a:moveTo>
                  <a:lnTo>
                    <a:pt x="1" y="396"/>
                  </a:lnTo>
                  <a:lnTo>
                    <a:pt x="8968" y="457"/>
                  </a:lnTo>
                  <a:lnTo>
                    <a:pt x="16962" y="274"/>
                  </a:lnTo>
                  <a:lnTo>
                    <a:pt x="8907" y="1"/>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6" name="Google Shape;6116;p40"/>
            <p:cNvSpPr/>
            <p:nvPr/>
          </p:nvSpPr>
          <p:spPr>
            <a:xfrm>
              <a:off x="-25032975" y="-6258150"/>
              <a:ext cx="228000" cy="211275"/>
            </a:xfrm>
            <a:custGeom>
              <a:avLst/>
              <a:gdLst/>
              <a:ahLst/>
              <a:cxnLst/>
              <a:rect l="l" t="t" r="r" b="b"/>
              <a:pathLst>
                <a:path w="9120" h="8451" extrusionOk="0">
                  <a:moveTo>
                    <a:pt x="9120" y="1"/>
                  </a:moveTo>
                  <a:lnTo>
                    <a:pt x="4652" y="3830"/>
                  </a:lnTo>
                  <a:lnTo>
                    <a:pt x="1" y="8451"/>
                  </a:lnTo>
                  <a:lnTo>
                    <a:pt x="4895" y="4043"/>
                  </a:lnTo>
                  <a:lnTo>
                    <a:pt x="9120" y="1"/>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7" name="Google Shape;6117;p40"/>
            <p:cNvSpPr/>
            <p:nvPr/>
          </p:nvSpPr>
          <p:spPr>
            <a:xfrm>
              <a:off x="-25026875" y="-6276375"/>
              <a:ext cx="211275" cy="227975"/>
            </a:xfrm>
            <a:custGeom>
              <a:avLst/>
              <a:gdLst/>
              <a:ahLst/>
              <a:cxnLst/>
              <a:rect l="l" t="t" r="r" b="b"/>
              <a:pathLst>
                <a:path w="8451" h="9119" extrusionOk="0">
                  <a:moveTo>
                    <a:pt x="0" y="0"/>
                  </a:moveTo>
                  <a:lnTo>
                    <a:pt x="4408" y="4863"/>
                  </a:lnTo>
                  <a:lnTo>
                    <a:pt x="8450" y="9119"/>
                  </a:lnTo>
                  <a:lnTo>
                    <a:pt x="4620" y="4620"/>
                  </a:lnTo>
                  <a:lnTo>
                    <a:pt x="0" y="0"/>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18" name="Google Shape;6118;p40"/>
          <p:cNvGrpSpPr/>
          <p:nvPr/>
        </p:nvGrpSpPr>
        <p:grpSpPr>
          <a:xfrm>
            <a:off x="991790" y="1385605"/>
            <a:ext cx="383511" cy="383488"/>
            <a:chOff x="-25134800" y="-6360725"/>
            <a:chExt cx="424050" cy="424025"/>
          </a:xfrm>
        </p:grpSpPr>
        <p:sp>
          <p:nvSpPr>
            <p:cNvPr id="6119" name="Google Shape;6119;p40"/>
            <p:cNvSpPr/>
            <p:nvPr/>
          </p:nvSpPr>
          <p:spPr>
            <a:xfrm>
              <a:off x="-24918975" y="-6360725"/>
              <a:ext cx="10650" cy="424025"/>
            </a:xfrm>
            <a:custGeom>
              <a:avLst/>
              <a:gdLst/>
              <a:ahLst/>
              <a:cxnLst/>
              <a:rect l="l" t="t" r="r" b="b"/>
              <a:pathLst>
                <a:path w="426" h="16961" extrusionOk="0">
                  <a:moveTo>
                    <a:pt x="274" y="0"/>
                  </a:moveTo>
                  <a:lnTo>
                    <a:pt x="0" y="8055"/>
                  </a:lnTo>
                  <a:lnTo>
                    <a:pt x="365" y="16961"/>
                  </a:lnTo>
                  <a:lnTo>
                    <a:pt x="426" y="7994"/>
                  </a:lnTo>
                  <a:lnTo>
                    <a:pt x="274" y="0"/>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0" name="Google Shape;6120;p40"/>
            <p:cNvSpPr/>
            <p:nvPr/>
          </p:nvSpPr>
          <p:spPr>
            <a:xfrm>
              <a:off x="-25134800" y="-6163925"/>
              <a:ext cx="424050" cy="11425"/>
            </a:xfrm>
            <a:custGeom>
              <a:avLst/>
              <a:gdLst/>
              <a:ahLst/>
              <a:cxnLst/>
              <a:rect l="l" t="t" r="r" b="b"/>
              <a:pathLst>
                <a:path w="16962" h="457" extrusionOk="0">
                  <a:moveTo>
                    <a:pt x="8907" y="1"/>
                  </a:moveTo>
                  <a:lnTo>
                    <a:pt x="1" y="396"/>
                  </a:lnTo>
                  <a:lnTo>
                    <a:pt x="8968" y="457"/>
                  </a:lnTo>
                  <a:lnTo>
                    <a:pt x="16962" y="274"/>
                  </a:lnTo>
                  <a:lnTo>
                    <a:pt x="8907" y="1"/>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1" name="Google Shape;6121;p40"/>
            <p:cNvSpPr/>
            <p:nvPr/>
          </p:nvSpPr>
          <p:spPr>
            <a:xfrm>
              <a:off x="-25032975" y="-6258150"/>
              <a:ext cx="228000" cy="211275"/>
            </a:xfrm>
            <a:custGeom>
              <a:avLst/>
              <a:gdLst/>
              <a:ahLst/>
              <a:cxnLst/>
              <a:rect l="l" t="t" r="r" b="b"/>
              <a:pathLst>
                <a:path w="9120" h="8451" extrusionOk="0">
                  <a:moveTo>
                    <a:pt x="9120" y="1"/>
                  </a:moveTo>
                  <a:lnTo>
                    <a:pt x="4652" y="3830"/>
                  </a:lnTo>
                  <a:lnTo>
                    <a:pt x="1" y="8451"/>
                  </a:lnTo>
                  <a:lnTo>
                    <a:pt x="4895" y="4043"/>
                  </a:lnTo>
                  <a:lnTo>
                    <a:pt x="9120" y="1"/>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2" name="Google Shape;6122;p40"/>
            <p:cNvSpPr/>
            <p:nvPr/>
          </p:nvSpPr>
          <p:spPr>
            <a:xfrm>
              <a:off x="-25026875" y="-6276375"/>
              <a:ext cx="211275" cy="227975"/>
            </a:xfrm>
            <a:custGeom>
              <a:avLst/>
              <a:gdLst/>
              <a:ahLst/>
              <a:cxnLst/>
              <a:rect l="l" t="t" r="r" b="b"/>
              <a:pathLst>
                <a:path w="8451" h="9119" extrusionOk="0">
                  <a:moveTo>
                    <a:pt x="0" y="0"/>
                  </a:moveTo>
                  <a:lnTo>
                    <a:pt x="4408" y="4863"/>
                  </a:lnTo>
                  <a:lnTo>
                    <a:pt x="8450" y="9119"/>
                  </a:lnTo>
                  <a:lnTo>
                    <a:pt x="4620" y="4620"/>
                  </a:lnTo>
                  <a:lnTo>
                    <a:pt x="0" y="0"/>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23" name="Google Shape;6123;p40"/>
          <p:cNvGrpSpPr/>
          <p:nvPr/>
        </p:nvGrpSpPr>
        <p:grpSpPr>
          <a:xfrm>
            <a:off x="7674169" y="3708383"/>
            <a:ext cx="309429" cy="309411"/>
            <a:chOff x="-25134800" y="-6360725"/>
            <a:chExt cx="424050" cy="424025"/>
          </a:xfrm>
        </p:grpSpPr>
        <p:sp>
          <p:nvSpPr>
            <p:cNvPr id="6124" name="Google Shape;6124;p40"/>
            <p:cNvSpPr/>
            <p:nvPr/>
          </p:nvSpPr>
          <p:spPr>
            <a:xfrm>
              <a:off x="-24918975" y="-6360725"/>
              <a:ext cx="10650" cy="424025"/>
            </a:xfrm>
            <a:custGeom>
              <a:avLst/>
              <a:gdLst/>
              <a:ahLst/>
              <a:cxnLst/>
              <a:rect l="l" t="t" r="r" b="b"/>
              <a:pathLst>
                <a:path w="426" h="16961" extrusionOk="0">
                  <a:moveTo>
                    <a:pt x="274" y="0"/>
                  </a:moveTo>
                  <a:lnTo>
                    <a:pt x="0" y="8055"/>
                  </a:lnTo>
                  <a:lnTo>
                    <a:pt x="365" y="16961"/>
                  </a:lnTo>
                  <a:lnTo>
                    <a:pt x="426" y="7994"/>
                  </a:lnTo>
                  <a:lnTo>
                    <a:pt x="274" y="0"/>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5" name="Google Shape;6125;p40"/>
            <p:cNvSpPr/>
            <p:nvPr/>
          </p:nvSpPr>
          <p:spPr>
            <a:xfrm>
              <a:off x="-25134800" y="-6163925"/>
              <a:ext cx="424050" cy="11425"/>
            </a:xfrm>
            <a:custGeom>
              <a:avLst/>
              <a:gdLst/>
              <a:ahLst/>
              <a:cxnLst/>
              <a:rect l="l" t="t" r="r" b="b"/>
              <a:pathLst>
                <a:path w="16962" h="457" extrusionOk="0">
                  <a:moveTo>
                    <a:pt x="8907" y="1"/>
                  </a:moveTo>
                  <a:lnTo>
                    <a:pt x="1" y="396"/>
                  </a:lnTo>
                  <a:lnTo>
                    <a:pt x="8968" y="457"/>
                  </a:lnTo>
                  <a:lnTo>
                    <a:pt x="16962" y="274"/>
                  </a:lnTo>
                  <a:lnTo>
                    <a:pt x="8907" y="1"/>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6" name="Google Shape;6126;p40"/>
            <p:cNvSpPr/>
            <p:nvPr/>
          </p:nvSpPr>
          <p:spPr>
            <a:xfrm>
              <a:off x="-25032975" y="-6258150"/>
              <a:ext cx="228000" cy="211275"/>
            </a:xfrm>
            <a:custGeom>
              <a:avLst/>
              <a:gdLst/>
              <a:ahLst/>
              <a:cxnLst/>
              <a:rect l="l" t="t" r="r" b="b"/>
              <a:pathLst>
                <a:path w="9120" h="8451" extrusionOk="0">
                  <a:moveTo>
                    <a:pt x="9120" y="1"/>
                  </a:moveTo>
                  <a:lnTo>
                    <a:pt x="4652" y="3830"/>
                  </a:lnTo>
                  <a:lnTo>
                    <a:pt x="1" y="8451"/>
                  </a:lnTo>
                  <a:lnTo>
                    <a:pt x="4895" y="4043"/>
                  </a:lnTo>
                  <a:lnTo>
                    <a:pt x="9120" y="1"/>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7" name="Google Shape;6127;p40"/>
            <p:cNvSpPr/>
            <p:nvPr/>
          </p:nvSpPr>
          <p:spPr>
            <a:xfrm>
              <a:off x="-25026875" y="-6276375"/>
              <a:ext cx="211275" cy="227975"/>
            </a:xfrm>
            <a:custGeom>
              <a:avLst/>
              <a:gdLst/>
              <a:ahLst/>
              <a:cxnLst/>
              <a:rect l="l" t="t" r="r" b="b"/>
              <a:pathLst>
                <a:path w="8451" h="9119" extrusionOk="0">
                  <a:moveTo>
                    <a:pt x="0" y="0"/>
                  </a:moveTo>
                  <a:lnTo>
                    <a:pt x="4408" y="4863"/>
                  </a:lnTo>
                  <a:lnTo>
                    <a:pt x="8450" y="9119"/>
                  </a:lnTo>
                  <a:lnTo>
                    <a:pt x="4620" y="4620"/>
                  </a:lnTo>
                  <a:lnTo>
                    <a:pt x="0" y="0"/>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28" name="Google Shape;6128;p40"/>
          <p:cNvSpPr/>
          <p:nvPr/>
        </p:nvSpPr>
        <p:spPr>
          <a:xfrm>
            <a:off x="7293600" y="587125"/>
            <a:ext cx="730259" cy="578678"/>
          </a:xfrm>
          <a:custGeom>
            <a:avLst/>
            <a:gdLst/>
            <a:ahLst/>
            <a:cxnLst/>
            <a:rect l="l" t="t" r="r" b="b"/>
            <a:pathLst>
              <a:path w="11521" h="5959" extrusionOk="0">
                <a:moveTo>
                  <a:pt x="11430" y="213"/>
                </a:moveTo>
                <a:cubicBezTo>
                  <a:pt x="11521" y="426"/>
                  <a:pt x="882" y="5776"/>
                  <a:pt x="670" y="5867"/>
                </a:cubicBezTo>
                <a:cubicBezTo>
                  <a:pt x="457" y="5958"/>
                  <a:pt x="183" y="5867"/>
                  <a:pt x="92" y="5685"/>
                </a:cubicBezTo>
                <a:cubicBezTo>
                  <a:pt x="1" y="5472"/>
                  <a:pt x="92" y="5198"/>
                  <a:pt x="274" y="5107"/>
                </a:cubicBezTo>
                <a:cubicBezTo>
                  <a:pt x="487" y="5016"/>
                  <a:pt x="11308" y="1"/>
                  <a:pt x="11430" y="213"/>
                </a:cubicBezTo>
                <a:close/>
              </a:path>
            </a:pathLst>
          </a:custGeom>
          <a:solidFill>
            <a:srgbClr val="FFFFFF">
              <a:alpha val="43400"/>
            </a:srgbClr>
          </a:solidFill>
          <a:ln>
            <a:noFill/>
          </a:ln>
          <a:effectLst>
            <a:outerShdw blurRad="185738"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9" name="Google Shape;6129;p40"/>
          <p:cNvSpPr/>
          <p:nvPr/>
        </p:nvSpPr>
        <p:spPr>
          <a:xfrm flipH="1">
            <a:off x="1257534" y="3771477"/>
            <a:ext cx="423541" cy="335626"/>
          </a:xfrm>
          <a:custGeom>
            <a:avLst/>
            <a:gdLst/>
            <a:ahLst/>
            <a:cxnLst/>
            <a:rect l="l" t="t" r="r" b="b"/>
            <a:pathLst>
              <a:path w="11521" h="5959" extrusionOk="0">
                <a:moveTo>
                  <a:pt x="11430" y="213"/>
                </a:moveTo>
                <a:cubicBezTo>
                  <a:pt x="11521" y="426"/>
                  <a:pt x="882" y="5776"/>
                  <a:pt x="670" y="5867"/>
                </a:cubicBezTo>
                <a:cubicBezTo>
                  <a:pt x="457" y="5958"/>
                  <a:pt x="183" y="5867"/>
                  <a:pt x="92" y="5685"/>
                </a:cubicBezTo>
                <a:cubicBezTo>
                  <a:pt x="1" y="5472"/>
                  <a:pt x="92" y="5198"/>
                  <a:pt x="274" y="5107"/>
                </a:cubicBezTo>
                <a:cubicBezTo>
                  <a:pt x="487" y="5016"/>
                  <a:pt x="11308" y="1"/>
                  <a:pt x="11430" y="213"/>
                </a:cubicBezTo>
                <a:close/>
              </a:path>
            </a:pathLst>
          </a:custGeom>
          <a:solidFill>
            <a:srgbClr val="FFFFFF">
              <a:alpha val="43400"/>
            </a:srgbClr>
          </a:solidFill>
          <a:ln>
            <a:noFill/>
          </a:ln>
          <a:effectLst>
            <a:outerShdw blurRad="185738"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4578" name="Picture 2" descr="Cute puppy, belgian shepherd malinois dog, portrait of a puppy">
            <a:extLst>
              <a:ext uri="{FF2B5EF4-FFF2-40B4-BE49-F238E27FC236}">
                <a16:creationId xmlns:a16="http://schemas.microsoft.com/office/drawing/2014/main" id="{5D65C940-37FD-68B2-F7E1-2036026079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3040" y="1836176"/>
            <a:ext cx="3452005" cy="2451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4931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110"/>
        <p:cNvGrpSpPr/>
        <p:nvPr/>
      </p:nvGrpSpPr>
      <p:grpSpPr>
        <a:xfrm>
          <a:off x="0" y="0"/>
          <a:ext cx="0" cy="0"/>
          <a:chOff x="0" y="0"/>
          <a:chExt cx="0" cy="0"/>
        </a:xfrm>
      </p:grpSpPr>
      <p:sp>
        <p:nvSpPr>
          <p:cNvPr id="6111" name="Google Shape;6111;p40"/>
          <p:cNvSpPr txBox="1">
            <a:spLocks noGrp="1"/>
          </p:cNvSpPr>
          <p:nvPr>
            <p:ph type="title"/>
          </p:nvPr>
        </p:nvSpPr>
        <p:spPr>
          <a:xfrm>
            <a:off x="883795" y="742181"/>
            <a:ext cx="7376410" cy="612649"/>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600" dirty="0"/>
              <a:t>Showing Appreciation</a:t>
            </a:r>
            <a:endParaRPr sz="3600" dirty="0"/>
          </a:p>
        </p:txBody>
      </p:sp>
      <p:sp>
        <p:nvSpPr>
          <p:cNvPr id="6112" name="Google Shape;6112;p40"/>
          <p:cNvSpPr txBox="1">
            <a:spLocks noGrp="1"/>
          </p:cNvSpPr>
          <p:nvPr>
            <p:ph type="subTitle" idx="1"/>
          </p:nvPr>
        </p:nvSpPr>
        <p:spPr>
          <a:xfrm>
            <a:off x="883966" y="1354830"/>
            <a:ext cx="4499074" cy="3413821"/>
          </a:xfrm>
          <a:prstGeom prst="rect">
            <a:avLst/>
          </a:prstGeom>
        </p:spPr>
        <p:txBody>
          <a:bodyPr spcFirstLastPara="1" wrap="square" lIns="91425" tIns="91425" rIns="91425" bIns="91425" anchor="t" anchorCtr="0">
            <a:noAutofit/>
          </a:bodyPr>
          <a:lstStyle/>
          <a:p>
            <a:pPr marL="342900" lvl="0" indent="-342900" algn="l" rtl="0">
              <a:spcBef>
                <a:spcPts val="0"/>
              </a:spcBef>
              <a:spcAft>
                <a:spcPts val="0"/>
              </a:spcAft>
              <a:buFont typeface="Arial" panose="020B0604020202020204" pitchFamily="34" charset="0"/>
              <a:buChar char="•"/>
            </a:pPr>
            <a:r>
              <a:rPr lang="en-US" sz="1800" dirty="0"/>
              <a:t>Gratitude and appreciation can be offered as simple as </a:t>
            </a:r>
            <a:r>
              <a:rPr lang="en-US" sz="1800" u="sng" dirty="0"/>
              <a:t>a sentence with the reason why.</a:t>
            </a:r>
          </a:p>
          <a:p>
            <a:pPr marL="342900" lvl="0" indent="-342900" algn="l" rtl="0">
              <a:spcBef>
                <a:spcPts val="0"/>
              </a:spcBef>
              <a:spcAft>
                <a:spcPts val="0"/>
              </a:spcAft>
              <a:buFont typeface="Arial" panose="020B0604020202020204" pitchFamily="34" charset="0"/>
              <a:buChar char="•"/>
            </a:pPr>
            <a:endParaRPr lang="en-US" sz="1800" u="sng" dirty="0"/>
          </a:p>
          <a:p>
            <a:pPr marL="342900" lvl="0" indent="-342900" algn="l" rtl="0">
              <a:spcBef>
                <a:spcPts val="0"/>
              </a:spcBef>
              <a:spcAft>
                <a:spcPts val="0"/>
              </a:spcAft>
              <a:buFont typeface="Arial" panose="020B0604020202020204" pitchFamily="34" charset="0"/>
              <a:buChar char="•"/>
            </a:pPr>
            <a:r>
              <a:rPr lang="en-US" sz="1800" dirty="0"/>
              <a:t>Adding the reason for the appreciation adds sincerity and helps them understand how it helps you.</a:t>
            </a:r>
          </a:p>
          <a:p>
            <a:pPr marL="342900" lvl="0" indent="-342900" algn="l" rtl="0">
              <a:spcBef>
                <a:spcPts val="0"/>
              </a:spcBef>
              <a:spcAft>
                <a:spcPts val="0"/>
              </a:spcAft>
              <a:buFont typeface="Arial" panose="020B0604020202020204" pitchFamily="34" charset="0"/>
              <a:buChar char="•"/>
            </a:pPr>
            <a:endParaRPr lang="en-US" sz="1800" dirty="0"/>
          </a:p>
          <a:p>
            <a:pPr marL="342900" lvl="0" indent="-342900" algn="l" rtl="0">
              <a:spcBef>
                <a:spcPts val="0"/>
              </a:spcBef>
              <a:spcAft>
                <a:spcPts val="0"/>
              </a:spcAft>
              <a:buFont typeface="Arial" panose="020B0604020202020204" pitchFamily="34" charset="0"/>
              <a:buChar char="•"/>
            </a:pPr>
            <a:r>
              <a:rPr lang="en-US" sz="1800" dirty="0"/>
              <a:t>“Thank you for cleaning the laboratory, </a:t>
            </a:r>
            <a:r>
              <a:rPr lang="en-US" sz="1800" u="sng" dirty="0"/>
              <a:t>it helps all of us to not stress about cleaning before starting our next experiment.”</a:t>
            </a:r>
          </a:p>
          <a:p>
            <a:pPr marL="342900" lvl="0" indent="-342900" algn="l" rtl="0">
              <a:spcBef>
                <a:spcPts val="0"/>
              </a:spcBef>
              <a:spcAft>
                <a:spcPts val="0"/>
              </a:spcAft>
              <a:buFont typeface="Arial" panose="020B0604020202020204" pitchFamily="34" charset="0"/>
              <a:buChar char="•"/>
            </a:pPr>
            <a:endParaRPr lang="en-US" sz="1800" dirty="0"/>
          </a:p>
          <a:p>
            <a:pPr marL="342900" lvl="0" indent="-342900" algn="l" rtl="0">
              <a:spcBef>
                <a:spcPts val="0"/>
              </a:spcBef>
              <a:spcAft>
                <a:spcPts val="0"/>
              </a:spcAft>
              <a:buFont typeface="Arial" panose="020B0604020202020204" pitchFamily="34" charset="0"/>
              <a:buChar char="•"/>
            </a:pPr>
            <a:endParaRPr lang="en-US" sz="1800" dirty="0"/>
          </a:p>
        </p:txBody>
      </p:sp>
      <p:grpSp>
        <p:nvGrpSpPr>
          <p:cNvPr id="6113" name="Google Shape;6113;p40"/>
          <p:cNvGrpSpPr/>
          <p:nvPr/>
        </p:nvGrpSpPr>
        <p:grpSpPr>
          <a:xfrm>
            <a:off x="3989619" y="771331"/>
            <a:ext cx="842587" cy="842538"/>
            <a:chOff x="-25134800" y="-6360725"/>
            <a:chExt cx="424050" cy="424025"/>
          </a:xfrm>
        </p:grpSpPr>
        <p:sp>
          <p:nvSpPr>
            <p:cNvPr id="6114" name="Google Shape;6114;p40"/>
            <p:cNvSpPr/>
            <p:nvPr/>
          </p:nvSpPr>
          <p:spPr>
            <a:xfrm>
              <a:off x="-24918975" y="-6360725"/>
              <a:ext cx="10650" cy="424025"/>
            </a:xfrm>
            <a:custGeom>
              <a:avLst/>
              <a:gdLst/>
              <a:ahLst/>
              <a:cxnLst/>
              <a:rect l="l" t="t" r="r" b="b"/>
              <a:pathLst>
                <a:path w="426" h="16961" extrusionOk="0">
                  <a:moveTo>
                    <a:pt x="274" y="0"/>
                  </a:moveTo>
                  <a:lnTo>
                    <a:pt x="0" y="8055"/>
                  </a:lnTo>
                  <a:lnTo>
                    <a:pt x="365" y="16961"/>
                  </a:lnTo>
                  <a:lnTo>
                    <a:pt x="426" y="7994"/>
                  </a:lnTo>
                  <a:lnTo>
                    <a:pt x="274" y="0"/>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5" name="Google Shape;6115;p40"/>
            <p:cNvSpPr/>
            <p:nvPr/>
          </p:nvSpPr>
          <p:spPr>
            <a:xfrm>
              <a:off x="-25134800" y="-6163925"/>
              <a:ext cx="424050" cy="11425"/>
            </a:xfrm>
            <a:custGeom>
              <a:avLst/>
              <a:gdLst/>
              <a:ahLst/>
              <a:cxnLst/>
              <a:rect l="l" t="t" r="r" b="b"/>
              <a:pathLst>
                <a:path w="16962" h="457" extrusionOk="0">
                  <a:moveTo>
                    <a:pt x="8907" y="1"/>
                  </a:moveTo>
                  <a:lnTo>
                    <a:pt x="1" y="396"/>
                  </a:lnTo>
                  <a:lnTo>
                    <a:pt x="8968" y="457"/>
                  </a:lnTo>
                  <a:lnTo>
                    <a:pt x="16962" y="274"/>
                  </a:lnTo>
                  <a:lnTo>
                    <a:pt x="8907" y="1"/>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6" name="Google Shape;6116;p40"/>
            <p:cNvSpPr/>
            <p:nvPr/>
          </p:nvSpPr>
          <p:spPr>
            <a:xfrm>
              <a:off x="-25032975" y="-6258150"/>
              <a:ext cx="228000" cy="211275"/>
            </a:xfrm>
            <a:custGeom>
              <a:avLst/>
              <a:gdLst/>
              <a:ahLst/>
              <a:cxnLst/>
              <a:rect l="l" t="t" r="r" b="b"/>
              <a:pathLst>
                <a:path w="9120" h="8451" extrusionOk="0">
                  <a:moveTo>
                    <a:pt x="9120" y="1"/>
                  </a:moveTo>
                  <a:lnTo>
                    <a:pt x="4652" y="3830"/>
                  </a:lnTo>
                  <a:lnTo>
                    <a:pt x="1" y="8451"/>
                  </a:lnTo>
                  <a:lnTo>
                    <a:pt x="4895" y="4043"/>
                  </a:lnTo>
                  <a:lnTo>
                    <a:pt x="9120" y="1"/>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7" name="Google Shape;6117;p40"/>
            <p:cNvSpPr/>
            <p:nvPr/>
          </p:nvSpPr>
          <p:spPr>
            <a:xfrm>
              <a:off x="-25026875" y="-6276375"/>
              <a:ext cx="211275" cy="227975"/>
            </a:xfrm>
            <a:custGeom>
              <a:avLst/>
              <a:gdLst/>
              <a:ahLst/>
              <a:cxnLst/>
              <a:rect l="l" t="t" r="r" b="b"/>
              <a:pathLst>
                <a:path w="8451" h="9119" extrusionOk="0">
                  <a:moveTo>
                    <a:pt x="0" y="0"/>
                  </a:moveTo>
                  <a:lnTo>
                    <a:pt x="4408" y="4863"/>
                  </a:lnTo>
                  <a:lnTo>
                    <a:pt x="8450" y="9119"/>
                  </a:lnTo>
                  <a:lnTo>
                    <a:pt x="4620" y="4620"/>
                  </a:lnTo>
                  <a:lnTo>
                    <a:pt x="0" y="0"/>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18" name="Google Shape;6118;p40"/>
          <p:cNvGrpSpPr/>
          <p:nvPr/>
        </p:nvGrpSpPr>
        <p:grpSpPr>
          <a:xfrm>
            <a:off x="991790" y="1385605"/>
            <a:ext cx="383511" cy="383488"/>
            <a:chOff x="-25134800" y="-6360725"/>
            <a:chExt cx="424050" cy="424025"/>
          </a:xfrm>
        </p:grpSpPr>
        <p:sp>
          <p:nvSpPr>
            <p:cNvPr id="6119" name="Google Shape;6119;p40"/>
            <p:cNvSpPr/>
            <p:nvPr/>
          </p:nvSpPr>
          <p:spPr>
            <a:xfrm>
              <a:off x="-24918975" y="-6360725"/>
              <a:ext cx="10650" cy="424025"/>
            </a:xfrm>
            <a:custGeom>
              <a:avLst/>
              <a:gdLst/>
              <a:ahLst/>
              <a:cxnLst/>
              <a:rect l="l" t="t" r="r" b="b"/>
              <a:pathLst>
                <a:path w="426" h="16961" extrusionOk="0">
                  <a:moveTo>
                    <a:pt x="274" y="0"/>
                  </a:moveTo>
                  <a:lnTo>
                    <a:pt x="0" y="8055"/>
                  </a:lnTo>
                  <a:lnTo>
                    <a:pt x="365" y="16961"/>
                  </a:lnTo>
                  <a:lnTo>
                    <a:pt x="426" y="7994"/>
                  </a:lnTo>
                  <a:lnTo>
                    <a:pt x="274" y="0"/>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0" name="Google Shape;6120;p40"/>
            <p:cNvSpPr/>
            <p:nvPr/>
          </p:nvSpPr>
          <p:spPr>
            <a:xfrm>
              <a:off x="-25134800" y="-6163925"/>
              <a:ext cx="424050" cy="11425"/>
            </a:xfrm>
            <a:custGeom>
              <a:avLst/>
              <a:gdLst/>
              <a:ahLst/>
              <a:cxnLst/>
              <a:rect l="l" t="t" r="r" b="b"/>
              <a:pathLst>
                <a:path w="16962" h="457" extrusionOk="0">
                  <a:moveTo>
                    <a:pt x="8907" y="1"/>
                  </a:moveTo>
                  <a:lnTo>
                    <a:pt x="1" y="396"/>
                  </a:lnTo>
                  <a:lnTo>
                    <a:pt x="8968" y="457"/>
                  </a:lnTo>
                  <a:lnTo>
                    <a:pt x="16962" y="274"/>
                  </a:lnTo>
                  <a:lnTo>
                    <a:pt x="8907" y="1"/>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1" name="Google Shape;6121;p40"/>
            <p:cNvSpPr/>
            <p:nvPr/>
          </p:nvSpPr>
          <p:spPr>
            <a:xfrm>
              <a:off x="-25032975" y="-6258150"/>
              <a:ext cx="228000" cy="211275"/>
            </a:xfrm>
            <a:custGeom>
              <a:avLst/>
              <a:gdLst/>
              <a:ahLst/>
              <a:cxnLst/>
              <a:rect l="l" t="t" r="r" b="b"/>
              <a:pathLst>
                <a:path w="9120" h="8451" extrusionOk="0">
                  <a:moveTo>
                    <a:pt x="9120" y="1"/>
                  </a:moveTo>
                  <a:lnTo>
                    <a:pt x="4652" y="3830"/>
                  </a:lnTo>
                  <a:lnTo>
                    <a:pt x="1" y="8451"/>
                  </a:lnTo>
                  <a:lnTo>
                    <a:pt x="4895" y="4043"/>
                  </a:lnTo>
                  <a:lnTo>
                    <a:pt x="9120" y="1"/>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2" name="Google Shape;6122;p40"/>
            <p:cNvSpPr/>
            <p:nvPr/>
          </p:nvSpPr>
          <p:spPr>
            <a:xfrm>
              <a:off x="-25026875" y="-6276375"/>
              <a:ext cx="211275" cy="227975"/>
            </a:xfrm>
            <a:custGeom>
              <a:avLst/>
              <a:gdLst/>
              <a:ahLst/>
              <a:cxnLst/>
              <a:rect l="l" t="t" r="r" b="b"/>
              <a:pathLst>
                <a:path w="8451" h="9119" extrusionOk="0">
                  <a:moveTo>
                    <a:pt x="0" y="0"/>
                  </a:moveTo>
                  <a:lnTo>
                    <a:pt x="4408" y="4863"/>
                  </a:lnTo>
                  <a:lnTo>
                    <a:pt x="8450" y="9119"/>
                  </a:lnTo>
                  <a:lnTo>
                    <a:pt x="4620" y="4620"/>
                  </a:lnTo>
                  <a:lnTo>
                    <a:pt x="0" y="0"/>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23" name="Google Shape;6123;p40"/>
          <p:cNvGrpSpPr/>
          <p:nvPr/>
        </p:nvGrpSpPr>
        <p:grpSpPr>
          <a:xfrm>
            <a:off x="7674169" y="3708383"/>
            <a:ext cx="309429" cy="309411"/>
            <a:chOff x="-25134800" y="-6360725"/>
            <a:chExt cx="424050" cy="424025"/>
          </a:xfrm>
        </p:grpSpPr>
        <p:sp>
          <p:nvSpPr>
            <p:cNvPr id="6124" name="Google Shape;6124;p40"/>
            <p:cNvSpPr/>
            <p:nvPr/>
          </p:nvSpPr>
          <p:spPr>
            <a:xfrm>
              <a:off x="-24918975" y="-6360725"/>
              <a:ext cx="10650" cy="424025"/>
            </a:xfrm>
            <a:custGeom>
              <a:avLst/>
              <a:gdLst/>
              <a:ahLst/>
              <a:cxnLst/>
              <a:rect l="l" t="t" r="r" b="b"/>
              <a:pathLst>
                <a:path w="426" h="16961" extrusionOk="0">
                  <a:moveTo>
                    <a:pt x="274" y="0"/>
                  </a:moveTo>
                  <a:lnTo>
                    <a:pt x="0" y="8055"/>
                  </a:lnTo>
                  <a:lnTo>
                    <a:pt x="365" y="16961"/>
                  </a:lnTo>
                  <a:lnTo>
                    <a:pt x="426" y="7994"/>
                  </a:lnTo>
                  <a:lnTo>
                    <a:pt x="274" y="0"/>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5" name="Google Shape;6125;p40"/>
            <p:cNvSpPr/>
            <p:nvPr/>
          </p:nvSpPr>
          <p:spPr>
            <a:xfrm>
              <a:off x="-25134800" y="-6163925"/>
              <a:ext cx="424050" cy="11425"/>
            </a:xfrm>
            <a:custGeom>
              <a:avLst/>
              <a:gdLst/>
              <a:ahLst/>
              <a:cxnLst/>
              <a:rect l="l" t="t" r="r" b="b"/>
              <a:pathLst>
                <a:path w="16962" h="457" extrusionOk="0">
                  <a:moveTo>
                    <a:pt x="8907" y="1"/>
                  </a:moveTo>
                  <a:lnTo>
                    <a:pt x="1" y="396"/>
                  </a:lnTo>
                  <a:lnTo>
                    <a:pt x="8968" y="457"/>
                  </a:lnTo>
                  <a:lnTo>
                    <a:pt x="16962" y="274"/>
                  </a:lnTo>
                  <a:lnTo>
                    <a:pt x="8907" y="1"/>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6" name="Google Shape;6126;p40"/>
            <p:cNvSpPr/>
            <p:nvPr/>
          </p:nvSpPr>
          <p:spPr>
            <a:xfrm>
              <a:off x="-25032975" y="-6258150"/>
              <a:ext cx="228000" cy="211275"/>
            </a:xfrm>
            <a:custGeom>
              <a:avLst/>
              <a:gdLst/>
              <a:ahLst/>
              <a:cxnLst/>
              <a:rect l="l" t="t" r="r" b="b"/>
              <a:pathLst>
                <a:path w="9120" h="8451" extrusionOk="0">
                  <a:moveTo>
                    <a:pt x="9120" y="1"/>
                  </a:moveTo>
                  <a:lnTo>
                    <a:pt x="4652" y="3830"/>
                  </a:lnTo>
                  <a:lnTo>
                    <a:pt x="1" y="8451"/>
                  </a:lnTo>
                  <a:lnTo>
                    <a:pt x="4895" y="4043"/>
                  </a:lnTo>
                  <a:lnTo>
                    <a:pt x="9120" y="1"/>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7" name="Google Shape;6127;p40"/>
            <p:cNvSpPr/>
            <p:nvPr/>
          </p:nvSpPr>
          <p:spPr>
            <a:xfrm>
              <a:off x="-25026875" y="-6276375"/>
              <a:ext cx="211275" cy="227975"/>
            </a:xfrm>
            <a:custGeom>
              <a:avLst/>
              <a:gdLst/>
              <a:ahLst/>
              <a:cxnLst/>
              <a:rect l="l" t="t" r="r" b="b"/>
              <a:pathLst>
                <a:path w="8451" h="9119" extrusionOk="0">
                  <a:moveTo>
                    <a:pt x="0" y="0"/>
                  </a:moveTo>
                  <a:lnTo>
                    <a:pt x="4408" y="4863"/>
                  </a:lnTo>
                  <a:lnTo>
                    <a:pt x="8450" y="9119"/>
                  </a:lnTo>
                  <a:lnTo>
                    <a:pt x="4620" y="4620"/>
                  </a:lnTo>
                  <a:lnTo>
                    <a:pt x="0" y="0"/>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28" name="Google Shape;6128;p40"/>
          <p:cNvSpPr/>
          <p:nvPr/>
        </p:nvSpPr>
        <p:spPr>
          <a:xfrm>
            <a:off x="7293600" y="587125"/>
            <a:ext cx="730259" cy="578678"/>
          </a:xfrm>
          <a:custGeom>
            <a:avLst/>
            <a:gdLst/>
            <a:ahLst/>
            <a:cxnLst/>
            <a:rect l="l" t="t" r="r" b="b"/>
            <a:pathLst>
              <a:path w="11521" h="5959" extrusionOk="0">
                <a:moveTo>
                  <a:pt x="11430" y="213"/>
                </a:moveTo>
                <a:cubicBezTo>
                  <a:pt x="11521" y="426"/>
                  <a:pt x="882" y="5776"/>
                  <a:pt x="670" y="5867"/>
                </a:cubicBezTo>
                <a:cubicBezTo>
                  <a:pt x="457" y="5958"/>
                  <a:pt x="183" y="5867"/>
                  <a:pt x="92" y="5685"/>
                </a:cubicBezTo>
                <a:cubicBezTo>
                  <a:pt x="1" y="5472"/>
                  <a:pt x="92" y="5198"/>
                  <a:pt x="274" y="5107"/>
                </a:cubicBezTo>
                <a:cubicBezTo>
                  <a:pt x="487" y="5016"/>
                  <a:pt x="11308" y="1"/>
                  <a:pt x="11430" y="213"/>
                </a:cubicBezTo>
                <a:close/>
              </a:path>
            </a:pathLst>
          </a:custGeom>
          <a:solidFill>
            <a:srgbClr val="FFFFFF">
              <a:alpha val="43400"/>
            </a:srgbClr>
          </a:solidFill>
          <a:ln>
            <a:noFill/>
          </a:ln>
          <a:effectLst>
            <a:outerShdw blurRad="185738"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9" name="Google Shape;6129;p40"/>
          <p:cNvSpPr/>
          <p:nvPr/>
        </p:nvSpPr>
        <p:spPr>
          <a:xfrm flipH="1">
            <a:off x="1257534" y="3771477"/>
            <a:ext cx="423541" cy="335626"/>
          </a:xfrm>
          <a:custGeom>
            <a:avLst/>
            <a:gdLst/>
            <a:ahLst/>
            <a:cxnLst/>
            <a:rect l="l" t="t" r="r" b="b"/>
            <a:pathLst>
              <a:path w="11521" h="5959" extrusionOk="0">
                <a:moveTo>
                  <a:pt x="11430" y="213"/>
                </a:moveTo>
                <a:cubicBezTo>
                  <a:pt x="11521" y="426"/>
                  <a:pt x="882" y="5776"/>
                  <a:pt x="670" y="5867"/>
                </a:cubicBezTo>
                <a:cubicBezTo>
                  <a:pt x="457" y="5958"/>
                  <a:pt x="183" y="5867"/>
                  <a:pt x="92" y="5685"/>
                </a:cubicBezTo>
                <a:cubicBezTo>
                  <a:pt x="1" y="5472"/>
                  <a:pt x="92" y="5198"/>
                  <a:pt x="274" y="5107"/>
                </a:cubicBezTo>
                <a:cubicBezTo>
                  <a:pt x="487" y="5016"/>
                  <a:pt x="11308" y="1"/>
                  <a:pt x="11430" y="213"/>
                </a:cubicBezTo>
                <a:close/>
              </a:path>
            </a:pathLst>
          </a:custGeom>
          <a:solidFill>
            <a:srgbClr val="FFFFFF">
              <a:alpha val="43400"/>
            </a:srgbClr>
          </a:solidFill>
          <a:ln>
            <a:noFill/>
          </a:ln>
          <a:effectLst>
            <a:outerShdw blurRad="185738"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26" name="Picture 2" descr="Yorkshire Terrier puppies on the sofa in the living room home">
            <a:extLst>
              <a:ext uri="{FF2B5EF4-FFF2-40B4-BE49-F238E27FC236}">
                <a16:creationId xmlns:a16="http://schemas.microsoft.com/office/drawing/2014/main" id="{3FED69C1-6EAB-D7F5-E834-82D99F4D77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3233" y="1874548"/>
            <a:ext cx="3561578" cy="2374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62991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6110"/>
        <p:cNvGrpSpPr/>
        <p:nvPr/>
      </p:nvGrpSpPr>
      <p:grpSpPr>
        <a:xfrm>
          <a:off x="0" y="0"/>
          <a:ext cx="0" cy="0"/>
          <a:chOff x="0" y="0"/>
          <a:chExt cx="0" cy="0"/>
        </a:xfrm>
      </p:grpSpPr>
      <p:sp>
        <p:nvSpPr>
          <p:cNvPr id="6111" name="Google Shape;6111;p40"/>
          <p:cNvSpPr txBox="1">
            <a:spLocks noGrp="1"/>
          </p:cNvSpPr>
          <p:nvPr>
            <p:ph type="title"/>
          </p:nvPr>
        </p:nvSpPr>
        <p:spPr>
          <a:xfrm>
            <a:off x="883795" y="742181"/>
            <a:ext cx="7376410" cy="612649"/>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600" dirty="0"/>
              <a:t>Showing Appreciation</a:t>
            </a:r>
            <a:endParaRPr sz="3600" dirty="0"/>
          </a:p>
        </p:txBody>
      </p:sp>
      <p:sp>
        <p:nvSpPr>
          <p:cNvPr id="6112" name="Google Shape;6112;p40"/>
          <p:cNvSpPr txBox="1">
            <a:spLocks noGrp="1"/>
          </p:cNvSpPr>
          <p:nvPr>
            <p:ph type="subTitle" idx="1"/>
          </p:nvPr>
        </p:nvSpPr>
        <p:spPr>
          <a:xfrm>
            <a:off x="448031" y="1334906"/>
            <a:ext cx="4499074" cy="341382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pPr>
            <a:endParaRPr lang="en-US" sz="1800" dirty="0"/>
          </a:p>
          <a:p>
            <a:pPr marL="342900" lvl="0" indent="-342900" algn="l" rtl="0">
              <a:spcBef>
                <a:spcPts val="0"/>
              </a:spcBef>
              <a:spcAft>
                <a:spcPts val="0"/>
              </a:spcAft>
              <a:buFont typeface="Arial" panose="020B0604020202020204" pitchFamily="34" charset="0"/>
              <a:buChar char="•"/>
            </a:pPr>
            <a:r>
              <a:rPr lang="en-US" sz="1800" dirty="0"/>
              <a:t>Like friendship, appreciation is a </a:t>
            </a:r>
            <a:r>
              <a:rPr lang="en-US" sz="1800" b="1" dirty="0"/>
              <a:t>give and take.</a:t>
            </a:r>
          </a:p>
          <a:p>
            <a:pPr marL="342900" lvl="0" indent="-342900" algn="l" rtl="0">
              <a:spcBef>
                <a:spcPts val="0"/>
              </a:spcBef>
              <a:spcAft>
                <a:spcPts val="0"/>
              </a:spcAft>
              <a:buFont typeface="Arial" panose="020B0604020202020204" pitchFamily="34" charset="0"/>
              <a:buChar char="•"/>
            </a:pPr>
            <a:endParaRPr lang="en-US" sz="1800" b="1" dirty="0"/>
          </a:p>
          <a:p>
            <a:pPr marL="342900" lvl="0" indent="-342900" algn="l" rtl="0">
              <a:spcBef>
                <a:spcPts val="0"/>
              </a:spcBef>
              <a:spcAft>
                <a:spcPts val="0"/>
              </a:spcAft>
              <a:buFont typeface="Arial" panose="020B0604020202020204" pitchFamily="34" charset="0"/>
              <a:buChar char="•"/>
            </a:pPr>
            <a:r>
              <a:rPr lang="en-US" sz="1800" dirty="0"/>
              <a:t>When receiving appreciation, tell them how you felt about it! </a:t>
            </a:r>
          </a:p>
          <a:p>
            <a:pPr marL="342900" lvl="0" indent="-342900" algn="l" rtl="0">
              <a:spcBef>
                <a:spcPts val="0"/>
              </a:spcBef>
              <a:spcAft>
                <a:spcPts val="0"/>
              </a:spcAft>
              <a:buFont typeface="Arial" panose="020B0604020202020204" pitchFamily="34" charset="0"/>
              <a:buChar char="•"/>
            </a:pPr>
            <a:endParaRPr lang="en-US" sz="1800" dirty="0"/>
          </a:p>
          <a:p>
            <a:pPr marL="342900" lvl="0" indent="-342900" algn="l" rtl="0">
              <a:spcBef>
                <a:spcPts val="0"/>
              </a:spcBef>
              <a:spcAft>
                <a:spcPts val="0"/>
              </a:spcAft>
              <a:buFont typeface="Arial" panose="020B0604020202020204" pitchFamily="34" charset="0"/>
              <a:buChar char="•"/>
            </a:pPr>
            <a:r>
              <a:rPr lang="en-US" sz="1800" dirty="0"/>
              <a:t>“Of course! I’m glad I can help people feel at ease before starting an experiment”.</a:t>
            </a:r>
          </a:p>
          <a:p>
            <a:pPr marL="342900" lvl="0" indent="-342900" algn="l" rtl="0">
              <a:spcBef>
                <a:spcPts val="0"/>
              </a:spcBef>
              <a:spcAft>
                <a:spcPts val="0"/>
              </a:spcAft>
              <a:buFont typeface="Arial" panose="020B0604020202020204" pitchFamily="34" charset="0"/>
              <a:buChar char="•"/>
            </a:pPr>
            <a:endParaRPr lang="en-US" sz="1800" dirty="0"/>
          </a:p>
          <a:p>
            <a:pPr marL="342900" lvl="0" indent="-342900" algn="l" rtl="0">
              <a:spcBef>
                <a:spcPts val="0"/>
              </a:spcBef>
              <a:spcAft>
                <a:spcPts val="0"/>
              </a:spcAft>
              <a:buFont typeface="Arial" panose="020B0604020202020204" pitchFamily="34" charset="0"/>
              <a:buChar char="•"/>
            </a:pPr>
            <a:endParaRPr lang="en-US" sz="1800" dirty="0"/>
          </a:p>
        </p:txBody>
      </p:sp>
      <p:grpSp>
        <p:nvGrpSpPr>
          <p:cNvPr id="6113" name="Google Shape;6113;p40"/>
          <p:cNvGrpSpPr/>
          <p:nvPr/>
        </p:nvGrpSpPr>
        <p:grpSpPr>
          <a:xfrm>
            <a:off x="3989619" y="771331"/>
            <a:ext cx="842587" cy="842538"/>
            <a:chOff x="-25134800" y="-6360725"/>
            <a:chExt cx="424050" cy="424025"/>
          </a:xfrm>
        </p:grpSpPr>
        <p:sp>
          <p:nvSpPr>
            <p:cNvPr id="6114" name="Google Shape;6114;p40"/>
            <p:cNvSpPr/>
            <p:nvPr/>
          </p:nvSpPr>
          <p:spPr>
            <a:xfrm>
              <a:off x="-24918975" y="-6360725"/>
              <a:ext cx="10650" cy="424025"/>
            </a:xfrm>
            <a:custGeom>
              <a:avLst/>
              <a:gdLst/>
              <a:ahLst/>
              <a:cxnLst/>
              <a:rect l="l" t="t" r="r" b="b"/>
              <a:pathLst>
                <a:path w="426" h="16961" extrusionOk="0">
                  <a:moveTo>
                    <a:pt x="274" y="0"/>
                  </a:moveTo>
                  <a:lnTo>
                    <a:pt x="0" y="8055"/>
                  </a:lnTo>
                  <a:lnTo>
                    <a:pt x="365" y="16961"/>
                  </a:lnTo>
                  <a:lnTo>
                    <a:pt x="426" y="7994"/>
                  </a:lnTo>
                  <a:lnTo>
                    <a:pt x="274" y="0"/>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5" name="Google Shape;6115;p40"/>
            <p:cNvSpPr/>
            <p:nvPr/>
          </p:nvSpPr>
          <p:spPr>
            <a:xfrm>
              <a:off x="-25134800" y="-6163925"/>
              <a:ext cx="424050" cy="11425"/>
            </a:xfrm>
            <a:custGeom>
              <a:avLst/>
              <a:gdLst/>
              <a:ahLst/>
              <a:cxnLst/>
              <a:rect l="l" t="t" r="r" b="b"/>
              <a:pathLst>
                <a:path w="16962" h="457" extrusionOk="0">
                  <a:moveTo>
                    <a:pt x="8907" y="1"/>
                  </a:moveTo>
                  <a:lnTo>
                    <a:pt x="1" y="396"/>
                  </a:lnTo>
                  <a:lnTo>
                    <a:pt x="8968" y="457"/>
                  </a:lnTo>
                  <a:lnTo>
                    <a:pt x="16962" y="274"/>
                  </a:lnTo>
                  <a:lnTo>
                    <a:pt x="8907" y="1"/>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6" name="Google Shape;6116;p40"/>
            <p:cNvSpPr/>
            <p:nvPr/>
          </p:nvSpPr>
          <p:spPr>
            <a:xfrm>
              <a:off x="-25032975" y="-6258150"/>
              <a:ext cx="228000" cy="211275"/>
            </a:xfrm>
            <a:custGeom>
              <a:avLst/>
              <a:gdLst/>
              <a:ahLst/>
              <a:cxnLst/>
              <a:rect l="l" t="t" r="r" b="b"/>
              <a:pathLst>
                <a:path w="9120" h="8451" extrusionOk="0">
                  <a:moveTo>
                    <a:pt x="9120" y="1"/>
                  </a:moveTo>
                  <a:lnTo>
                    <a:pt x="4652" y="3830"/>
                  </a:lnTo>
                  <a:lnTo>
                    <a:pt x="1" y="8451"/>
                  </a:lnTo>
                  <a:lnTo>
                    <a:pt x="4895" y="4043"/>
                  </a:lnTo>
                  <a:lnTo>
                    <a:pt x="9120" y="1"/>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7" name="Google Shape;6117;p40"/>
            <p:cNvSpPr/>
            <p:nvPr/>
          </p:nvSpPr>
          <p:spPr>
            <a:xfrm>
              <a:off x="-25026875" y="-6276375"/>
              <a:ext cx="211275" cy="227975"/>
            </a:xfrm>
            <a:custGeom>
              <a:avLst/>
              <a:gdLst/>
              <a:ahLst/>
              <a:cxnLst/>
              <a:rect l="l" t="t" r="r" b="b"/>
              <a:pathLst>
                <a:path w="8451" h="9119" extrusionOk="0">
                  <a:moveTo>
                    <a:pt x="0" y="0"/>
                  </a:moveTo>
                  <a:lnTo>
                    <a:pt x="4408" y="4863"/>
                  </a:lnTo>
                  <a:lnTo>
                    <a:pt x="8450" y="9119"/>
                  </a:lnTo>
                  <a:lnTo>
                    <a:pt x="4620" y="4620"/>
                  </a:lnTo>
                  <a:lnTo>
                    <a:pt x="0" y="0"/>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18" name="Google Shape;6118;p40"/>
          <p:cNvGrpSpPr/>
          <p:nvPr/>
        </p:nvGrpSpPr>
        <p:grpSpPr>
          <a:xfrm>
            <a:off x="991790" y="1385605"/>
            <a:ext cx="383511" cy="383488"/>
            <a:chOff x="-25134800" y="-6360725"/>
            <a:chExt cx="424050" cy="424025"/>
          </a:xfrm>
        </p:grpSpPr>
        <p:sp>
          <p:nvSpPr>
            <p:cNvPr id="6119" name="Google Shape;6119;p40"/>
            <p:cNvSpPr/>
            <p:nvPr/>
          </p:nvSpPr>
          <p:spPr>
            <a:xfrm>
              <a:off x="-24918975" y="-6360725"/>
              <a:ext cx="10650" cy="424025"/>
            </a:xfrm>
            <a:custGeom>
              <a:avLst/>
              <a:gdLst/>
              <a:ahLst/>
              <a:cxnLst/>
              <a:rect l="l" t="t" r="r" b="b"/>
              <a:pathLst>
                <a:path w="426" h="16961" extrusionOk="0">
                  <a:moveTo>
                    <a:pt x="274" y="0"/>
                  </a:moveTo>
                  <a:lnTo>
                    <a:pt x="0" y="8055"/>
                  </a:lnTo>
                  <a:lnTo>
                    <a:pt x="365" y="16961"/>
                  </a:lnTo>
                  <a:lnTo>
                    <a:pt x="426" y="7994"/>
                  </a:lnTo>
                  <a:lnTo>
                    <a:pt x="274" y="0"/>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0" name="Google Shape;6120;p40"/>
            <p:cNvSpPr/>
            <p:nvPr/>
          </p:nvSpPr>
          <p:spPr>
            <a:xfrm>
              <a:off x="-25134800" y="-6163925"/>
              <a:ext cx="424050" cy="11425"/>
            </a:xfrm>
            <a:custGeom>
              <a:avLst/>
              <a:gdLst/>
              <a:ahLst/>
              <a:cxnLst/>
              <a:rect l="l" t="t" r="r" b="b"/>
              <a:pathLst>
                <a:path w="16962" h="457" extrusionOk="0">
                  <a:moveTo>
                    <a:pt x="8907" y="1"/>
                  </a:moveTo>
                  <a:lnTo>
                    <a:pt x="1" y="396"/>
                  </a:lnTo>
                  <a:lnTo>
                    <a:pt x="8968" y="457"/>
                  </a:lnTo>
                  <a:lnTo>
                    <a:pt x="16962" y="274"/>
                  </a:lnTo>
                  <a:lnTo>
                    <a:pt x="8907" y="1"/>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1" name="Google Shape;6121;p40"/>
            <p:cNvSpPr/>
            <p:nvPr/>
          </p:nvSpPr>
          <p:spPr>
            <a:xfrm>
              <a:off x="-25032975" y="-6258150"/>
              <a:ext cx="228000" cy="211275"/>
            </a:xfrm>
            <a:custGeom>
              <a:avLst/>
              <a:gdLst/>
              <a:ahLst/>
              <a:cxnLst/>
              <a:rect l="l" t="t" r="r" b="b"/>
              <a:pathLst>
                <a:path w="9120" h="8451" extrusionOk="0">
                  <a:moveTo>
                    <a:pt x="9120" y="1"/>
                  </a:moveTo>
                  <a:lnTo>
                    <a:pt x="4652" y="3830"/>
                  </a:lnTo>
                  <a:lnTo>
                    <a:pt x="1" y="8451"/>
                  </a:lnTo>
                  <a:lnTo>
                    <a:pt x="4895" y="4043"/>
                  </a:lnTo>
                  <a:lnTo>
                    <a:pt x="9120" y="1"/>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2" name="Google Shape;6122;p40"/>
            <p:cNvSpPr/>
            <p:nvPr/>
          </p:nvSpPr>
          <p:spPr>
            <a:xfrm>
              <a:off x="-25026875" y="-6276375"/>
              <a:ext cx="211275" cy="227975"/>
            </a:xfrm>
            <a:custGeom>
              <a:avLst/>
              <a:gdLst/>
              <a:ahLst/>
              <a:cxnLst/>
              <a:rect l="l" t="t" r="r" b="b"/>
              <a:pathLst>
                <a:path w="8451" h="9119" extrusionOk="0">
                  <a:moveTo>
                    <a:pt x="0" y="0"/>
                  </a:moveTo>
                  <a:lnTo>
                    <a:pt x="4408" y="4863"/>
                  </a:lnTo>
                  <a:lnTo>
                    <a:pt x="8450" y="9119"/>
                  </a:lnTo>
                  <a:lnTo>
                    <a:pt x="4620" y="4620"/>
                  </a:lnTo>
                  <a:lnTo>
                    <a:pt x="0" y="0"/>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23" name="Google Shape;6123;p40"/>
          <p:cNvGrpSpPr/>
          <p:nvPr/>
        </p:nvGrpSpPr>
        <p:grpSpPr>
          <a:xfrm>
            <a:off x="7674169" y="3708383"/>
            <a:ext cx="309429" cy="309411"/>
            <a:chOff x="-25134800" y="-6360725"/>
            <a:chExt cx="424050" cy="424025"/>
          </a:xfrm>
        </p:grpSpPr>
        <p:sp>
          <p:nvSpPr>
            <p:cNvPr id="6124" name="Google Shape;6124;p40"/>
            <p:cNvSpPr/>
            <p:nvPr/>
          </p:nvSpPr>
          <p:spPr>
            <a:xfrm>
              <a:off x="-24918975" y="-6360725"/>
              <a:ext cx="10650" cy="424025"/>
            </a:xfrm>
            <a:custGeom>
              <a:avLst/>
              <a:gdLst/>
              <a:ahLst/>
              <a:cxnLst/>
              <a:rect l="l" t="t" r="r" b="b"/>
              <a:pathLst>
                <a:path w="426" h="16961" extrusionOk="0">
                  <a:moveTo>
                    <a:pt x="274" y="0"/>
                  </a:moveTo>
                  <a:lnTo>
                    <a:pt x="0" y="8055"/>
                  </a:lnTo>
                  <a:lnTo>
                    <a:pt x="365" y="16961"/>
                  </a:lnTo>
                  <a:lnTo>
                    <a:pt x="426" y="7994"/>
                  </a:lnTo>
                  <a:lnTo>
                    <a:pt x="274" y="0"/>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5" name="Google Shape;6125;p40"/>
            <p:cNvSpPr/>
            <p:nvPr/>
          </p:nvSpPr>
          <p:spPr>
            <a:xfrm>
              <a:off x="-25134800" y="-6163925"/>
              <a:ext cx="424050" cy="11425"/>
            </a:xfrm>
            <a:custGeom>
              <a:avLst/>
              <a:gdLst/>
              <a:ahLst/>
              <a:cxnLst/>
              <a:rect l="l" t="t" r="r" b="b"/>
              <a:pathLst>
                <a:path w="16962" h="457" extrusionOk="0">
                  <a:moveTo>
                    <a:pt x="8907" y="1"/>
                  </a:moveTo>
                  <a:lnTo>
                    <a:pt x="1" y="396"/>
                  </a:lnTo>
                  <a:lnTo>
                    <a:pt x="8968" y="457"/>
                  </a:lnTo>
                  <a:lnTo>
                    <a:pt x="16962" y="274"/>
                  </a:lnTo>
                  <a:lnTo>
                    <a:pt x="8907" y="1"/>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6" name="Google Shape;6126;p40"/>
            <p:cNvSpPr/>
            <p:nvPr/>
          </p:nvSpPr>
          <p:spPr>
            <a:xfrm>
              <a:off x="-25032975" y="-6258150"/>
              <a:ext cx="228000" cy="211275"/>
            </a:xfrm>
            <a:custGeom>
              <a:avLst/>
              <a:gdLst/>
              <a:ahLst/>
              <a:cxnLst/>
              <a:rect l="l" t="t" r="r" b="b"/>
              <a:pathLst>
                <a:path w="9120" h="8451" extrusionOk="0">
                  <a:moveTo>
                    <a:pt x="9120" y="1"/>
                  </a:moveTo>
                  <a:lnTo>
                    <a:pt x="4652" y="3830"/>
                  </a:lnTo>
                  <a:lnTo>
                    <a:pt x="1" y="8451"/>
                  </a:lnTo>
                  <a:lnTo>
                    <a:pt x="4895" y="4043"/>
                  </a:lnTo>
                  <a:lnTo>
                    <a:pt x="9120" y="1"/>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7" name="Google Shape;6127;p40"/>
            <p:cNvSpPr/>
            <p:nvPr/>
          </p:nvSpPr>
          <p:spPr>
            <a:xfrm>
              <a:off x="-25026875" y="-6276375"/>
              <a:ext cx="211275" cy="227975"/>
            </a:xfrm>
            <a:custGeom>
              <a:avLst/>
              <a:gdLst/>
              <a:ahLst/>
              <a:cxnLst/>
              <a:rect l="l" t="t" r="r" b="b"/>
              <a:pathLst>
                <a:path w="8451" h="9119" extrusionOk="0">
                  <a:moveTo>
                    <a:pt x="0" y="0"/>
                  </a:moveTo>
                  <a:lnTo>
                    <a:pt x="4408" y="4863"/>
                  </a:lnTo>
                  <a:lnTo>
                    <a:pt x="8450" y="9119"/>
                  </a:lnTo>
                  <a:lnTo>
                    <a:pt x="4620" y="4620"/>
                  </a:lnTo>
                  <a:lnTo>
                    <a:pt x="0" y="0"/>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28" name="Google Shape;6128;p40"/>
          <p:cNvSpPr/>
          <p:nvPr/>
        </p:nvSpPr>
        <p:spPr>
          <a:xfrm>
            <a:off x="7293600" y="587125"/>
            <a:ext cx="730259" cy="578678"/>
          </a:xfrm>
          <a:custGeom>
            <a:avLst/>
            <a:gdLst/>
            <a:ahLst/>
            <a:cxnLst/>
            <a:rect l="l" t="t" r="r" b="b"/>
            <a:pathLst>
              <a:path w="11521" h="5959" extrusionOk="0">
                <a:moveTo>
                  <a:pt x="11430" y="213"/>
                </a:moveTo>
                <a:cubicBezTo>
                  <a:pt x="11521" y="426"/>
                  <a:pt x="882" y="5776"/>
                  <a:pt x="670" y="5867"/>
                </a:cubicBezTo>
                <a:cubicBezTo>
                  <a:pt x="457" y="5958"/>
                  <a:pt x="183" y="5867"/>
                  <a:pt x="92" y="5685"/>
                </a:cubicBezTo>
                <a:cubicBezTo>
                  <a:pt x="1" y="5472"/>
                  <a:pt x="92" y="5198"/>
                  <a:pt x="274" y="5107"/>
                </a:cubicBezTo>
                <a:cubicBezTo>
                  <a:pt x="487" y="5016"/>
                  <a:pt x="11308" y="1"/>
                  <a:pt x="11430" y="213"/>
                </a:cubicBezTo>
                <a:close/>
              </a:path>
            </a:pathLst>
          </a:custGeom>
          <a:solidFill>
            <a:srgbClr val="FFFFFF">
              <a:alpha val="43400"/>
            </a:srgbClr>
          </a:solidFill>
          <a:ln>
            <a:noFill/>
          </a:ln>
          <a:effectLst>
            <a:outerShdw blurRad="185738"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9" name="Google Shape;6129;p40"/>
          <p:cNvSpPr/>
          <p:nvPr/>
        </p:nvSpPr>
        <p:spPr>
          <a:xfrm flipH="1">
            <a:off x="1257534" y="3771477"/>
            <a:ext cx="423541" cy="335626"/>
          </a:xfrm>
          <a:custGeom>
            <a:avLst/>
            <a:gdLst/>
            <a:ahLst/>
            <a:cxnLst/>
            <a:rect l="l" t="t" r="r" b="b"/>
            <a:pathLst>
              <a:path w="11521" h="5959" extrusionOk="0">
                <a:moveTo>
                  <a:pt x="11430" y="213"/>
                </a:moveTo>
                <a:cubicBezTo>
                  <a:pt x="11521" y="426"/>
                  <a:pt x="882" y="5776"/>
                  <a:pt x="670" y="5867"/>
                </a:cubicBezTo>
                <a:cubicBezTo>
                  <a:pt x="457" y="5958"/>
                  <a:pt x="183" y="5867"/>
                  <a:pt x="92" y="5685"/>
                </a:cubicBezTo>
                <a:cubicBezTo>
                  <a:pt x="1" y="5472"/>
                  <a:pt x="92" y="5198"/>
                  <a:pt x="274" y="5107"/>
                </a:cubicBezTo>
                <a:cubicBezTo>
                  <a:pt x="487" y="5016"/>
                  <a:pt x="11308" y="1"/>
                  <a:pt x="11430" y="213"/>
                </a:cubicBezTo>
                <a:close/>
              </a:path>
            </a:pathLst>
          </a:custGeom>
          <a:solidFill>
            <a:srgbClr val="FFFFFF">
              <a:alpha val="43400"/>
            </a:srgbClr>
          </a:solidFill>
          <a:ln>
            <a:noFill/>
          </a:ln>
          <a:effectLst>
            <a:outerShdw blurRad="185738"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5602" name="Picture 2" descr="Husky malamute puppy lying, panting, isolated on white">
            <a:extLst>
              <a:ext uri="{FF2B5EF4-FFF2-40B4-BE49-F238E27FC236}">
                <a16:creationId xmlns:a16="http://schemas.microsoft.com/office/drawing/2014/main" id="{A444BF84-63AF-7E43-668B-2C27D207F2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2635" y="1517816"/>
            <a:ext cx="3505200"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568365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110"/>
        <p:cNvGrpSpPr/>
        <p:nvPr/>
      </p:nvGrpSpPr>
      <p:grpSpPr>
        <a:xfrm>
          <a:off x="0" y="0"/>
          <a:ext cx="0" cy="0"/>
          <a:chOff x="0" y="0"/>
          <a:chExt cx="0" cy="0"/>
        </a:xfrm>
      </p:grpSpPr>
      <p:sp>
        <p:nvSpPr>
          <p:cNvPr id="6111" name="Google Shape;6111;p40"/>
          <p:cNvSpPr txBox="1">
            <a:spLocks noGrp="1"/>
          </p:cNvSpPr>
          <p:nvPr>
            <p:ph type="title"/>
          </p:nvPr>
        </p:nvSpPr>
        <p:spPr>
          <a:xfrm>
            <a:off x="883795" y="742181"/>
            <a:ext cx="7376410" cy="612649"/>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600" dirty="0"/>
              <a:t>Recognizing Strengths</a:t>
            </a:r>
            <a:endParaRPr sz="3600" dirty="0"/>
          </a:p>
        </p:txBody>
      </p:sp>
      <p:sp>
        <p:nvSpPr>
          <p:cNvPr id="6112" name="Google Shape;6112;p40"/>
          <p:cNvSpPr txBox="1">
            <a:spLocks noGrp="1"/>
          </p:cNvSpPr>
          <p:nvPr>
            <p:ph type="subTitle" idx="1"/>
          </p:nvPr>
        </p:nvSpPr>
        <p:spPr>
          <a:xfrm>
            <a:off x="501194" y="1419324"/>
            <a:ext cx="4499074" cy="3413821"/>
          </a:xfrm>
          <a:prstGeom prst="rect">
            <a:avLst/>
          </a:prstGeom>
        </p:spPr>
        <p:txBody>
          <a:bodyPr spcFirstLastPara="1" wrap="square" lIns="91425" tIns="91425" rIns="91425" bIns="91425" anchor="t" anchorCtr="0">
            <a:noAutofit/>
          </a:bodyPr>
          <a:lstStyle/>
          <a:p>
            <a:pPr marL="285750" lvl="0" indent="-285750" algn="l" rtl="0">
              <a:spcBef>
                <a:spcPts val="0"/>
              </a:spcBef>
              <a:spcAft>
                <a:spcPts val="0"/>
              </a:spcAft>
              <a:buFont typeface="Arial" panose="020B0604020202020204" pitchFamily="34" charset="0"/>
              <a:buChar char="•"/>
            </a:pPr>
            <a:r>
              <a:rPr lang="en-US" sz="1800" dirty="0"/>
              <a:t>Like classwork, in science, we are driven to always get it right and be precise.</a:t>
            </a:r>
          </a:p>
          <a:p>
            <a:pPr marL="285750" lvl="0" indent="-285750" algn="l" rtl="0">
              <a:spcBef>
                <a:spcPts val="0"/>
              </a:spcBef>
              <a:spcAft>
                <a:spcPts val="0"/>
              </a:spcAft>
              <a:buFont typeface="Arial" panose="020B0604020202020204" pitchFamily="34" charset="0"/>
              <a:buChar char="•"/>
            </a:pPr>
            <a:endParaRPr lang="en-US" sz="1800" dirty="0"/>
          </a:p>
          <a:p>
            <a:pPr marL="285750" lvl="0" indent="-285750" algn="l" rtl="0">
              <a:spcBef>
                <a:spcPts val="0"/>
              </a:spcBef>
              <a:spcAft>
                <a:spcPts val="0"/>
              </a:spcAft>
              <a:buFont typeface="Arial" panose="020B0604020202020204" pitchFamily="34" charset="0"/>
              <a:buChar char="•"/>
            </a:pPr>
            <a:r>
              <a:rPr lang="en-US" sz="1800" dirty="0"/>
              <a:t>Trying to get it right and be perfect can lead to focusing on mistakes, deficits, and weaknesses, even from people who are trying to help.</a:t>
            </a:r>
          </a:p>
          <a:p>
            <a:pPr marL="285750" lvl="0" indent="-285750" algn="l" rtl="0">
              <a:spcBef>
                <a:spcPts val="0"/>
              </a:spcBef>
              <a:spcAft>
                <a:spcPts val="0"/>
              </a:spcAft>
              <a:buFont typeface="Arial" panose="020B0604020202020204" pitchFamily="34" charset="0"/>
              <a:buChar char="•"/>
            </a:pPr>
            <a:endParaRPr lang="en-US" sz="1800" dirty="0"/>
          </a:p>
          <a:p>
            <a:pPr marL="285750" lvl="0" indent="-285750" algn="l" rtl="0">
              <a:spcBef>
                <a:spcPts val="0"/>
              </a:spcBef>
              <a:spcAft>
                <a:spcPts val="0"/>
              </a:spcAft>
              <a:buFont typeface="Arial" panose="020B0604020202020204" pitchFamily="34" charset="0"/>
              <a:buChar char="•"/>
            </a:pPr>
            <a:r>
              <a:rPr lang="en-US" sz="1800" dirty="0"/>
              <a:t>Not only can we appreciate others and their actions, we can appreciate their strengths.</a:t>
            </a:r>
          </a:p>
          <a:p>
            <a:pPr marL="285750" lvl="0" indent="-285750" algn="l" rtl="0">
              <a:spcBef>
                <a:spcPts val="0"/>
              </a:spcBef>
              <a:spcAft>
                <a:spcPts val="0"/>
              </a:spcAft>
              <a:buFont typeface="Arial" panose="020B0604020202020204" pitchFamily="34" charset="0"/>
              <a:buChar char="•"/>
            </a:pPr>
            <a:endParaRPr lang="en-US" sz="1800" dirty="0"/>
          </a:p>
          <a:p>
            <a:pPr marL="342900" lvl="0" indent="-342900" algn="l" rtl="0">
              <a:spcBef>
                <a:spcPts val="0"/>
              </a:spcBef>
              <a:spcAft>
                <a:spcPts val="0"/>
              </a:spcAft>
              <a:buFont typeface="Arial" panose="020B0604020202020204" pitchFamily="34" charset="0"/>
              <a:buChar char="•"/>
            </a:pPr>
            <a:endParaRPr lang="en-US" sz="1800" dirty="0"/>
          </a:p>
          <a:p>
            <a:pPr marL="342900" lvl="0" indent="-342900" algn="l" rtl="0">
              <a:spcBef>
                <a:spcPts val="0"/>
              </a:spcBef>
              <a:spcAft>
                <a:spcPts val="0"/>
              </a:spcAft>
              <a:buFont typeface="Arial" panose="020B0604020202020204" pitchFamily="34" charset="0"/>
              <a:buChar char="•"/>
            </a:pPr>
            <a:endParaRPr lang="en-US" sz="1800" dirty="0"/>
          </a:p>
        </p:txBody>
      </p:sp>
      <p:grpSp>
        <p:nvGrpSpPr>
          <p:cNvPr id="6113" name="Google Shape;6113;p40"/>
          <p:cNvGrpSpPr/>
          <p:nvPr/>
        </p:nvGrpSpPr>
        <p:grpSpPr>
          <a:xfrm>
            <a:off x="3989619" y="771331"/>
            <a:ext cx="842587" cy="842538"/>
            <a:chOff x="-25134800" y="-6360725"/>
            <a:chExt cx="424050" cy="424025"/>
          </a:xfrm>
        </p:grpSpPr>
        <p:sp>
          <p:nvSpPr>
            <p:cNvPr id="6114" name="Google Shape;6114;p40"/>
            <p:cNvSpPr/>
            <p:nvPr/>
          </p:nvSpPr>
          <p:spPr>
            <a:xfrm>
              <a:off x="-24918975" y="-6360725"/>
              <a:ext cx="10650" cy="424025"/>
            </a:xfrm>
            <a:custGeom>
              <a:avLst/>
              <a:gdLst/>
              <a:ahLst/>
              <a:cxnLst/>
              <a:rect l="l" t="t" r="r" b="b"/>
              <a:pathLst>
                <a:path w="426" h="16961" extrusionOk="0">
                  <a:moveTo>
                    <a:pt x="274" y="0"/>
                  </a:moveTo>
                  <a:lnTo>
                    <a:pt x="0" y="8055"/>
                  </a:lnTo>
                  <a:lnTo>
                    <a:pt x="365" y="16961"/>
                  </a:lnTo>
                  <a:lnTo>
                    <a:pt x="426" y="7994"/>
                  </a:lnTo>
                  <a:lnTo>
                    <a:pt x="274" y="0"/>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5" name="Google Shape;6115;p40"/>
            <p:cNvSpPr/>
            <p:nvPr/>
          </p:nvSpPr>
          <p:spPr>
            <a:xfrm>
              <a:off x="-25134800" y="-6163925"/>
              <a:ext cx="424050" cy="11425"/>
            </a:xfrm>
            <a:custGeom>
              <a:avLst/>
              <a:gdLst/>
              <a:ahLst/>
              <a:cxnLst/>
              <a:rect l="l" t="t" r="r" b="b"/>
              <a:pathLst>
                <a:path w="16962" h="457" extrusionOk="0">
                  <a:moveTo>
                    <a:pt x="8907" y="1"/>
                  </a:moveTo>
                  <a:lnTo>
                    <a:pt x="1" y="396"/>
                  </a:lnTo>
                  <a:lnTo>
                    <a:pt x="8968" y="457"/>
                  </a:lnTo>
                  <a:lnTo>
                    <a:pt x="16962" y="274"/>
                  </a:lnTo>
                  <a:lnTo>
                    <a:pt x="8907" y="1"/>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6" name="Google Shape;6116;p40"/>
            <p:cNvSpPr/>
            <p:nvPr/>
          </p:nvSpPr>
          <p:spPr>
            <a:xfrm>
              <a:off x="-25032975" y="-6258150"/>
              <a:ext cx="228000" cy="211275"/>
            </a:xfrm>
            <a:custGeom>
              <a:avLst/>
              <a:gdLst/>
              <a:ahLst/>
              <a:cxnLst/>
              <a:rect l="l" t="t" r="r" b="b"/>
              <a:pathLst>
                <a:path w="9120" h="8451" extrusionOk="0">
                  <a:moveTo>
                    <a:pt x="9120" y="1"/>
                  </a:moveTo>
                  <a:lnTo>
                    <a:pt x="4652" y="3830"/>
                  </a:lnTo>
                  <a:lnTo>
                    <a:pt x="1" y="8451"/>
                  </a:lnTo>
                  <a:lnTo>
                    <a:pt x="4895" y="4043"/>
                  </a:lnTo>
                  <a:lnTo>
                    <a:pt x="9120" y="1"/>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7" name="Google Shape;6117;p40"/>
            <p:cNvSpPr/>
            <p:nvPr/>
          </p:nvSpPr>
          <p:spPr>
            <a:xfrm>
              <a:off x="-25026875" y="-6276375"/>
              <a:ext cx="211275" cy="227975"/>
            </a:xfrm>
            <a:custGeom>
              <a:avLst/>
              <a:gdLst/>
              <a:ahLst/>
              <a:cxnLst/>
              <a:rect l="l" t="t" r="r" b="b"/>
              <a:pathLst>
                <a:path w="8451" h="9119" extrusionOk="0">
                  <a:moveTo>
                    <a:pt x="0" y="0"/>
                  </a:moveTo>
                  <a:lnTo>
                    <a:pt x="4408" y="4863"/>
                  </a:lnTo>
                  <a:lnTo>
                    <a:pt x="8450" y="9119"/>
                  </a:lnTo>
                  <a:lnTo>
                    <a:pt x="4620" y="4620"/>
                  </a:lnTo>
                  <a:lnTo>
                    <a:pt x="0" y="0"/>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18" name="Google Shape;6118;p40"/>
          <p:cNvGrpSpPr/>
          <p:nvPr/>
        </p:nvGrpSpPr>
        <p:grpSpPr>
          <a:xfrm>
            <a:off x="991790" y="1385605"/>
            <a:ext cx="383511" cy="383488"/>
            <a:chOff x="-25134800" y="-6360725"/>
            <a:chExt cx="424050" cy="424025"/>
          </a:xfrm>
        </p:grpSpPr>
        <p:sp>
          <p:nvSpPr>
            <p:cNvPr id="6119" name="Google Shape;6119;p40"/>
            <p:cNvSpPr/>
            <p:nvPr/>
          </p:nvSpPr>
          <p:spPr>
            <a:xfrm>
              <a:off x="-24918975" y="-6360725"/>
              <a:ext cx="10650" cy="424025"/>
            </a:xfrm>
            <a:custGeom>
              <a:avLst/>
              <a:gdLst/>
              <a:ahLst/>
              <a:cxnLst/>
              <a:rect l="l" t="t" r="r" b="b"/>
              <a:pathLst>
                <a:path w="426" h="16961" extrusionOk="0">
                  <a:moveTo>
                    <a:pt x="274" y="0"/>
                  </a:moveTo>
                  <a:lnTo>
                    <a:pt x="0" y="8055"/>
                  </a:lnTo>
                  <a:lnTo>
                    <a:pt x="365" y="16961"/>
                  </a:lnTo>
                  <a:lnTo>
                    <a:pt x="426" y="7994"/>
                  </a:lnTo>
                  <a:lnTo>
                    <a:pt x="274" y="0"/>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0" name="Google Shape;6120;p40"/>
            <p:cNvSpPr/>
            <p:nvPr/>
          </p:nvSpPr>
          <p:spPr>
            <a:xfrm>
              <a:off x="-25134800" y="-6163925"/>
              <a:ext cx="424050" cy="11425"/>
            </a:xfrm>
            <a:custGeom>
              <a:avLst/>
              <a:gdLst/>
              <a:ahLst/>
              <a:cxnLst/>
              <a:rect l="l" t="t" r="r" b="b"/>
              <a:pathLst>
                <a:path w="16962" h="457" extrusionOk="0">
                  <a:moveTo>
                    <a:pt x="8907" y="1"/>
                  </a:moveTo>
                  <a:lnTo>
                    <a:pt x="1" y="396"/>
                  </a:lnTo>
                  <a:lnTo>
                    <a:pt x="8968" y="457"/>
                  </a:lnTo>
                  <a:lnTo>
                    <a:pt x="16962" y="274"/>
                  </a:lnTo>
                  <a:lnTo>
                    <a:pt x="8907" y="1"/>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1" name="Google Shape;6121;p40"/>
            <p:cNvSpPr/>
            <p:nvPr/>
          </p:nvSpPr>
          <p:spPr>
            <a:xfrm>
              <a:off x="-25032975" y="-6258150"/>
              <a:ext cx="228000" cy="211275"/>
            </a:xfrm>
            <a:custGeom>
              <a:avLst/>
              <a:gdLst/>
              <a:ahLst/>
              <a:cxnLst/>
              <a:rect l="l" t="t" r="r" b="b"/>
              <a:pathLst>
                <a:path w="9120" h="8451" extrusionOk="0">
                  <a:moveTo>
                    <a:pt x="9120" y="1"/>
                  </a:moveTo>
                  <a:lnTo>
                    <a:pt x="4652" y="3830"/>
                  </a:lnTo>
                  <a:lnTo>
                    <a:pt x="1" y="8451"/>
                  </a:lnTo>
                  <a:lnTo>
                    <a:pt x="4895" y="4043"/>
                  </a:lnTo>
                  <a:lnTo>
                    <a:pt x="9120" y="1"/>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2" name="Google Shape;6122;p40"/>
            <p:cNvSpPr/>
            <p:nvPr/>
          </p:nvSpPr>
          <p:spPr>
            <a:xfrm>
              <a:off x="-25026875" y="-6276375"/>
              <a:ext cx="211275" cy="227975"/>
            </a:xfrm>
            <a:custGeom>
              <a:avLst/>
              <a:gdLst/>
              <a:ahLst/>
              <a:cxnLst/>
              <a:rect l="l" t="t" r="r" b="b"/>
              <a:pathLst>
                <a:path w="8451" h="9119" extrusionOk="0">
                  <a:moveTo>
                    <a:pt x="0" y="0"/>
                  </a:moveTo>
                  <a:lnTo>
                    <a:pt x="4408" y="4863"/>
                  </a:lnTo>
                  <a:lnTo>
                    <a:pt x="8450" y="9119"/>
                  </a:lnTo>
                  <a:lnTo>
                    <a:pt x="4620" y="4620"/>
                  </a:lnTo>
                  <a:lnTo>
                    <a:pt x="0" y="0"/>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23" name="Google Shape;6123;p40"/>
          <p:cNvGrpSpPr/>
          <p:nvPr/>
        </p:nvGrpSpPr>
        <p:grpSpPr>
          <a:xfrm>
            <a:off x="7674169" y="3708383"/>
            <a:ext cx="309429" cy="309411"/>
            <a:chOff x="-25134800" y="-6360725"/>
            <a:chExt cx="424050" cy="424025"/>
          </a:xfrm>
        </p:grpSpPr>
        <p:sp>
          <p:nvSpPr>
            <p:cNvPr id="6124" name="Google Shape;6124;p40"/>
            <p:cNvSpPr/>
            <p:nvPr/>
          </p:nvSpPr>
          <p:spPr>
            <a:xfrm>
              <a:off x="-24918975" y="-6360725"/>
              <a:ext cx="10650" cy="424025"/>
            </a:xfrm>
            <a:custGeom>
              <a:avLst/>
              <a:gdLst/>
              <a:ahLst/>
              <a:cxnLst/>
              <a:rect l="l" t="t" r="r" b="b"/>
              <a:pathLst>
                <a:path w="426" h="16961" extrusionOk="0">
                  <a:moveTo>
                    <a:pt x="274" y="0"/>
                  </a:moveTo>
                  <a:lnTo>
                    <a:pt x="0" y="8055"/>
                  </a:lnTo>
                  <a:lnTo>
                    <a:pt x="365" y="16961"/>
                  </a:lnTo>
                  <a:lnTo>
                    <a:pt x="426" y="7994"/>
                  </a:lnTo>
                  <a:lnTo>
                    <a:pt x="274" y="0"/>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5" name="Google Shape;6125;p40"/>
            <p:cNvSpPr/>
            <p:nvPr/>
          </p:nvSpPr>
          <p:spPr>
            <a:xfrm>
              <a:off x="-25134800" y="-6163925"/>
              <a:ext cx="424050" cy="11425"/>
            </a:xfrm>
            <a:custGeom>
              <a:avLst/>
              <a:gdLst/>
              <a:ahLst/>
              <a:cxnLst/>
              <a:rect l="l" t="t" r="r" b="b"/>
              <a:pathLst>
                <a:path w="16962" h="457" extrusionOk="0">
                  <a:moveTo>
                    <a:pt x="8907" y="1"/>
                  </a:moveTo>
                  <a:lnTo>
                    <a:pt x="1" y="396"/>
                  </a:lnTo>
                  <a:lnTo>
                    <a:pt x="8968" y="457"/>
                  </a:lnTo>
                  <a:lnTo>
                    <a:pt x="16962" y="274"/>
                  </a:lnTo>
                  <a:lnTo>
                    <a:pt x="8907" y="1"/>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6" name="Google Shape;6126;p40"/>
            <p:cNvSpPr/>
            <p:nvPr/>
          </p:nvSpPr>
          <p:spPr>
            <a:xfrm>
              <a:off x="-25032975" y="-6258150"/>
              <a:ext cx="228000" cy="211275"/>
            </a:xfrm>
            <a:custGeom>
              <a:avLst/>
              <a:gdLst/>
              <a:ahLst/>
              <a:cxnLst/>
              <a:rect l="l" t="t" r="r" b="b"/>
              <a:pathLst>
                <a:path w="9120" h="8451" extrusionOk="0">
                  <a:moveTo>
                    <a:pt x="9120" y="1"/>
                  </a:moveTo>
                  <a:lnTo>
                    <a:pt x="4652" y="3830"/>
                  </a:lnTo>
                  <a:lnTo>
                    <a:pt x="1" y="8451"/>
                  </a:lnTo>
                  <a:lnTo>
                    <a:pt x="4895" y="4043"/>
                  </a:lnTo>
                  <a:lnTo>
                    <a:pt x="9120" y="1"/>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7" name="Google Shape;6127;p40"/>
            <p:cNvSpPr/>
            <p:nvPr/>
          </p:nvSpPr>
          <p:spPr>
            <a:xfrm>
              <a:off x="-25026875" y="-6276375"/>
              <a:ext cx="211275" cy="227975"/>
            </a:xfrm>
            <a:custGeom>
              <a:avLst/>
              <a:gdLst/>
              <a:ahLst/>
              <a:cxnLst/>
              <a:rect l="l" t="t" r="r" b="b"/>
              <a:pathLst>
                <a:path w="8451" h="9119" extrusionOk="0">
                  <a:moveTo>
                    <a:pt x="0" y="0"/>
                  </a:moveTo>
                  <a:lnTo>
                    <a:pt x="4408" y="4863"/>
                  </a:lnTo>
                  <a:lnTo>
                    <a:pt x="8450" y="9119"/>
                  </a:lnTo>
                  <a:lnTo>
                    <a:pt x="4620" y="4620"/>
                  </a:lnTo>
                  <a:lnTo>
                    <a:pt x="0" y="0"/>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28" name="Google Shape;6128;p40"/>
          <p:cNvSpPr/>
          <p:nvPr/>
        </p:nvSpPr>
        <p:spPr>
          <a:xfrm>
            <a:off x="7293600" y="587125"/>
            <a:ext cx="730259" cy="578678"/>
          </a:xfrm>
          <a:custGeom>
            <a:avLst/>
            <a:gdLst/>
            <a:ahLst/>
            <a:cxnLst/>
            <a:rect l="l" t="t" r="r" b="b"/>
            <a:pathLst>
              <a:path w="11521" h="5959" extrusionOk="0">
                <a:moveTo>
                  <a:pt x="11430" y="213"/>
                </a:moveTo>
                <a:cubicBezTo>
                  <a:pt x="11521" y="426"/>
                  <a:pt x="882" y="5776"/>
                  <a:pt x="670" y="5867"/>
                </a:cubicBezTo>
                <a:cubicBezTo>
                  <a:pt x="457" y="5958"/>
                  <a:pt x="183" y="5867"/>
                  <a:pt x="92" y="5685"/>
                </a:cubicBezTo>
                <a:cubicBezTo>
                  <a:pt x="1" y="5472"/>
                  <a:pt x="92" y="5198"/>
                  <a:pt x="274" y="5107"/>
                </a:cubicBezTo>
                <a:cubicBezTo>
                  <a:pt x="487" y="5016"/>
                  <a:pt x="11308" y="1"/>
                  <a:pt x="11430" y="213"/>
                </a:cubicBezTo>
                <a:close/>
              </a:path>
            </a:pathLst>
          </a:custGeom>
          <a:solidFill>
            <a:srgbClr val="FFFFFF">
              <a:alpha val="43400"/>
            </a:srgbClr>
          </a:solidFill>
          <a:ln>
            <a:noFill/>
          </a:ln>
          <a:effectLst>
            <a:outerShdw blurRad="185738"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9" name="Google Shape;6129;p40"/>
          <p:cNvSpPr/>
          <p:nvPr/>
        </p:nvSpPr>
        <p:spPr>
          <a:xfrm flipH="1">
            <a:off x="1257534" y="3771477"/>
            <a:ext cx="423541" cy="335626"/>
          </a:xfrm>
          <a:custGeom>
            <a:avLst/>
            <a:gdLst/>
            <a:ahLst/>
            <a:cxnLst/>
            <a:rect l="l" t="t" r="r" b="b"/>
            <a:pathLst>
              <a:path w="11521" h="5959" extrusionOk="0">
                <a:moveTo>
                  <a:pt x="11430" y="213"/>
                </a:moveTo>
                <a:cubicBezTo>
                  <a:pt x="11521" y="426"/>
                  <a:pt x="882" y="5776"/>
                  <a:pt x="670" y="5867"/>
                </a:cubicBezTo>
                <a:cubicBezTo>
                  <a:pt x="457" y="5958"/>
                  <a:pt x="183" y="5867"/>
                  <a:pt x="92" y="5685"/>
                </a:cubicBezTo>
                <a:cubicBezTo>
                  <a:pt x="1" y="5472"/>
                  <a:pt x="92" y="5198"/>
                  <a:pt x="274" y="5107"/>
                </a:cubicBezTo>
                <a:cubicBezTo>
                  <a:pt x="487" y="5016"/>
                  <a:pt x="11308" y="1"/>
                  <a:pt x="11430" y="213"/>
                </a:cubicBezTo>
                <a:close/>
              </a:path>
            </a:pathLst>
          </a:custGeom>
          <a:solidFill>
            <a:srgbClr val="FFFFFF">
              <a:alpha val="43400"/>
            </a:srgbClr>
          </a:solidFill>
          <a:ln>
            <a:noFill/>
          </a:ln>
          <a:effectLst>
            <a:outerShdw blurRad="185738"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6626" name="Picture 2" descr="cute puppy and kitten on the grass outdoor;">
            <a:extLst>
              <a:ext uri="{FF2B5EF4-FFF2-40B4-BE49-F238E27FC236}">
                <a16:creationId xmlns:a16="http://schemas.microsoft.com/office/drawing/2014/main" id="{4A6E7DBC-CABB-36C5-6B85-5BC038BECE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9228" y="1967479"/>
            <a:ext cx="3624120" cy="2416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33120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110"/>
        <p:cNvGrpSpPr/>
        <p:nvPr/>
      </p:nvGrpSpPr>
      <p:grpSpPr>
        <a:xfrm>
          <a:off x="0" y="0"/>
          <a:ext cx="0" cy="0"/>
          <a:chOff x="0" y="0"/>
          <a:chExt cx="0" cy="0"/>
        </a:xfrm>
      </p:grpSpPr>
      <p:sp>
        <p:nvSpPr>
          <p:cNvPr id="6111" name="Google Shape;6111;p40"/>
          <p:cNvSpPr txBox="1">
            <a:spLocks noGrp="1"/>
          </p:cNvSpPr>
          <p:nvPr>
            <p:ph type="title"/>
          </p:nvPr>
        </p:nvSpPr>
        <p:spPr>
          <a:xfrm>
            <a:off x="883795" y="518894"/>
            <a:ext cx="7376410" cy="612649"/>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600" dirty="0"/>
              <a:t>Recognizing Strengths</a:t>
            </a:r>
            <a:endParaRPr sz="3600" dirty="0"/>
          </a:p>
        </p:txBody>
      </p:sp>
      <p:sp>
        <p:nvSpPr>
          <p:cNvPr id="6112" name="Google Shape;6112;p40"/>
          <p:cNvSpPr txBox="1">
            <a:spLocks noGrp="1"/>
          </p:cNvSpPr>
          <p:nvPr>
            <p:ph type="subTitle" idx="1"/>
          </p:nvPr>
        </p:nvSpPr>
        <p:spPr>
          <a:xfrm>
            <a:off x="333132" y="996348"/>
            <a:ext cx="4499074" cy="3743268"/>
          </a:xfrm>
          <a:prstGeom prst="rect">
            <a:avLst/>
          </a:prstGeom>
        </p:spPr>
        <p:txBody>
          <a:bodyPr spcFirstLastPara="1" wrap="square" lIns="91425" tIns="91425" rIns="91425" bIns="91425" anchor="t" anchorCtr="0">
            <a:noAutofit/>
          </a:bodyPr>
          <a:lstStyle/>
          <a:p>
            <a:pPr marL="285750" lvl="0" indent="-285750" algn="l" rtl="0">
              <a:spcBef>
                <a:spcPts val="0"/>
              </a:spcBef>
              <a:spcAft>
                <a:spcPts val="0"/>
              </a:spcAft>
              <a:buFont typeface="Arial" panose="020B0604020202020204" pitchFamily="34" charset="0"/>
              <a:buChar char="•"/>
            </a:pPr>
            <a:r>
              <a:rPr lang="en-US" sz="1800" dirty="0"/>
              <a:t>Recognizing someone’s strength will help them use it more often and help use it to support areas that need more development.</a:t>
            </a:r>
          </a:p>
          <a:p>
            <a:pPr marL="285750" lvl="0" indent="-285750" algn="l" rtl="0">
              <a:spcBef>
                <a:spcPts val="0"/>
              </a:spcBef>
              <a:spcAft>
                <a:spcPts val="0"/>
              </a:spcAft>
              <a:buFont typeface="Arial" panose="020B0604020202020204" pitchFamily="34" charset="0"/>
              <a:buChar char="•"/>
            </a:pPr>
            <a:endParaRPr lang="en-US" sz="1800" dirty="0"/>
          </a:p>
          <a:p>
            <a:pPr marL="285750" lvl="0" indent="-285750" algn="l" rtl="0">
              <a:spcBef>
                <a:spcPts val="0"/>
              </a:spcBef>
              <a:spcAft>
                <a:spcPts val="0"/>
              </a:spcAft>
              <a:buFont typeface="Arial" panose="020B0604020202020204" pitchFamily="34" charset="0"/>
              <a:buChar char="•"/>
            </a:pPr>
            <a:r>
              <a:rPr lang="en-US" sz="1800" dirty="0"/>
              <a:t>Example: “You did a great job writing a thorough Introduction section and synthesizing past studies. Let’s do it again in the Discussion and figure out how to integrate past studies with your results.”</a:t>
            </a:r>
          </a:p>
          <a:p>
            <a:pPr marL="285750" lvl="0" indent="-285750" algn="l" rtl="0">
              <a:spcBef>
                <a:spcPts val="0"/>
              </a:spcBef>
              <a:spcAft>
                <a:spcPts val="0"/>
              </a:spcAft>
              <a:buFont typeface="Arial" panose="020B0604020202020204" pitchFamily="34" charset="0"/>
              <a:buChar char="•"/>
            </a:pPr>
            <a:endParaRPr lang="en-US" sz="1800" dirty="0"/>
          </a:p>
          <a:p>
            <a:pPr marL="342900" lvl="0" indent="-342900" algn="l" rtl="0">
              <a:spcBef>
                <a:spcPts val="0"/>
              </a:spcBef>
              <a:spcAft>
                <a:spcPts val="0"/>
              </a:spcAft>
              <a:buFont typeface="Arial" panose="020B0604020202020204" pitchFamily="34" charset="0"/>
              <a:buChar char="•"/>
            </a:pPr>
            <a:r>
              <a:rPr lang="en-US" sz="1800" dirty="0"/>
              <a:t>Often, we only tell people what they did wrong. Let them know what they did right.</a:t>
            </a:r>
          </a:p>
          <a:p>
            <a:pPr marL="342900" lvl="0" indent="-342900" algn="l" rtl="0">
              <a:spcBef>
                <a:spcPts val="0"/>
              </a:spcBef>
              <a:spcAft>
                <a:spcPts val="0"/>
              </a:spcAft>
              <a:buFont typeface="Arial" panose="020B0604020202020204" pitchFamily="34" charset="0"/>
              <a:buChar char="•"/>
            </a:pPr>
            <a:endParaRPr lang="en-US" sz="1800" dirty="0"/>
          </a:p>
        </p:txBody>
      </p:sp>
      <p:grpSp>
        <p:nvGrpSpPr>
          <p:cNvPr id="6113" name="Google Shape;6113;p40"/>
          <p:cNvGrpSpPr/>
          <p:nvPr/>
        </p:nvGrpSpPr>
        <p:grpSpPr>
          <a:xfrm>
            <a:off x="3989619" y="771331"/>
            <a:ext cx="842587" cy="842538"/>
            <a:chOff x="-25134800" y="-6360725"/>
            <a:chExt cx="424050" cy="424025"/>
          </a:xfrm>
        </p:grpSpPr>
        <p:sp>
          <p:nvSpPr>
            <p:cNvPr id="6114" name="Google Shape;6114;p40"/>
            <p:cNvSpPr/>
            <p:nvPr/>
          </p:nvSpPr>
          <p:spPr>
            <a:xfrm>
              <a:off x="-24918975" y="-6360725"/>
              <a:ext cx="10650" cy="424025"/>
            </a:xfrm>
            <a:custGeom>
              <a:avLst/>
              <a:gdLst/>
              <a:ahLst/>
              <a:cxnLst/>
              <a:rect l="l" t="t" r="r" b="b"/>
              <a:pathLst>
                <a:path w="426" h="16961" extrusionOk="0">
                  <a:moveTo>
                    <a:pt x="274" y="0"/>
                  </a:moveTo>
                  <a:lnTo>
                    <a:pt x="0" y="8055"/>
                  </a:lnTo>
                  <a:lnTo>
                    <a:pt x="365" y="16961"/>
                  </a:lnTo>
                  <a:lnTo>
                    <a:pt x="426" y="7994"/>
                  </a:lnTo>
                  <a:lnTo>
                    <a:pt x="274" y="0"/>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5" name="Google Shape;6115;p40"/>
            <p:cNvSpPr/>
            <p:nvPr/>
          </p:nvSpPr>
          <p:spPr>
            <a:xfrm>
              <a:off x="-25134800" y="-6163925"/>
              <a:ext cx="424050" cy="11425"/>
            </a:xfrm>
            <a:custGeom>
              <a:avLst/>
              <a:gdLst/>
              <a:ahLst/>
              <a:cxnLst/>
              <a:rect l="l" t="t" r="r" b="b"/>
              <a:pathLst>
                <a:path w="16962" h="457" extrusionOk="0">
                  <a:moveTo>
                    <a:pt x="8907" y="1"/>
                  </a:moveTo>
                  <a:lnTo>
                    <a:pt x="1" y="396"/>
                  </a:lnTo>
                  <a:lnTo>
                    <a:pt x="8968" y="457"/>
                  </a:lnTo>
                  <a:lnTo>
                    <a:pt x="16962" y="274"/>
                  </a:lnTo>
                  <a:lnTo>
                    <a:pt x="8907" y="1"/>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6" name="Google Shape;6116;p40"/>
            <p:cNvSpPr/>
            <p:nvPr/>
          </p:nvSpPr>
          <p:spPr>
            <a:xfrm>
              <a:off x="-25032975" y="-6258150"/>
              <a:ext cx="228000" cy="211275"/>
            </a:xfrm>
            <a:custGeom>
              <a:avLst/>
              <a:gdLst/>
              <a:ahLst/>
              <a:cxnLst/>
              <a:rect l="l" t="t" r="r" b="b"/>
              <a:pathLst>
                <a:path w="9120" h="8451" extrusionOk="0">
                  <a:moveTo>
                    <a:pt x="9120" y="1"/>
                  </a:moveTo>
                  <a:lnTo>
                    <a:pt x="4652" y="3830"/>
                  </a:lnTo>
                  <a:lnTo>
                    <a:pt x="1" y="8451"/>
                  </a:lnTo>
                  <a:lnTo>
                    <a:pt x="4895" y="4043"/>
                  </a:lnTo>
                  <a:lnTo>
                    <a:pt x="9120" y="1"/>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7" name="Google Shape;6117;p40"/>
            <p:cNvSpPr/>
            <p:nvPr/>
          </p:nvSpPr>
          <p:spPr>
            <a:xfrm>
              <a:off x="-25026875" y="-6276375"/>
              <a:ext cx="211275" cy="227975"/>
            </a:xfrm>
            <a:custGeom>
              <a:avLst/>
              <a:gdLst/>
              <a:ahLst/>
              <a:cxnLst/>
              <a:rect l="l" t="t" r="r" b="b"/>
              <a:pathLst>
                <a:path w="8451" h="9119" extrusionOk="0">
                  <a:moveTo>
                    <a:pt x="0" y="0"/>
                  </a:moveTo>
                  <a:lnTo>
                    <a:pt x="4408" y="4863"/>
                  </a:lnTo>
                  <a:lnTo>
                    <a:pt x="8450" y="9119"/>
                  </a:lnTo>
                  <a:lnTo>
                    <a:pt x="4620" y="4620"/>
                  </a:lnTo>
                  <a:lnTo>
                    <a:pt x="0" y="0"/>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18" name="Google Shape;6118;p40"/>
          <p:cNvGrpSpPr/>
          <p:nvPr/>
        </p:nvGrpSpPr>
        <p:grpSpPr>
          <a:xfrm>
            <a:off x="991790" y="1385605"/>
            <a:ext cx="383511" cy="383488"/>
            <a:chOff x="-25134800" y="-6360725"/>
            <a:chExt cx="424050" cy="424025"/>
          </a:xfrm>
        </p:grpSpPr>
        <p:sp>
          <p:nvSpPr>
            <p:cNvPr id="6119" name="Google Shape;6119;p40"/>
            <p:cNvSpPr/>
            <p:nvPr/>
          </p:nvSpPr>
          <p:spPr>
            <a:xfrm>
              <a:off x="-24918975" y="-6360725"/>
              <a:ext cx="10650" cy="424025"/>
            </a:xfrm>
            <a:custGeom>
              <a:avLst/>
              <a:gdLst/>
              <a:ahLst/>
              <a:cxnLst/>
              <a:rect l="l" t="t" r="r" b="b"/>
              <a:pathLst>
                <a:path w="426" h="16961" extrusionOk="0">
                  <a:moveTo>
                    <a:pt x="274" y="0"/>
                  </a:moveTo>
                  <a:lnTo>
                    <a:pt x="0" y="8055"/>
                  </a:lnTo>
                  <a:lnTo>
                    <a:pt x="365" y="16961"/>
                  </a:lnTo>
                  <a:lnTo>
                    <a:pt x="426" y="7994"/>
                  </a:lnTo>
                  <a:lnTo>
                    <a:pt x="274" y="0"/>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0" name="Google Shape;6120;p40"/>
            <p:cNvSpPr/>
            <p:nvPr/>
          </p:nvSpPr>
          <p:spPr>
            <a:xfrm>
              <a:off x="-25134800" y="-6163925"/>
              <a:ext cx="424050" cy="11425"/>
            </a:xfrm>
            <a:custGeom>
              <a:avLst/>
              <a:gdLst/>
              <a:ahLst/>
              <a:cxnLst/>
              <a:rect l="l" t="t" r="r" b="b"/>
              <a:pathLst>
                <a:path w="16962" h="457" extrusionOk="0">
                  <a:moveTo>
                    <a:pt x="8907" y="1"/>
                  </a:moveTo>
                  <a:lnTo>
                    <a:pt x="1" y="396"/>
                  </a:lnTo>
                  <a:lnTo>
                    <a:pt x="8968" y="457"/>
                  </a:lnTo>
                  <a:lnTo>
                    <a:pt x="16962" y="274"/>
                  </a:lnTo>
                  <a:lnTo>
                    <a:pt x="8907" y="1"/>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1" name="Google Shape;6121;p40"/>
            <p:cNvSpPr/>
            <p:nvPr/>
          </p:nvSpPr>
          <p:spPr>
            <a:xfrm>
              <a:off x="-25032975" y="-6258150"/>
              <a:ext cx="228000" cy="211275"/>
            </a:xfrm>
            <a:custGeom>
              <a:avLst/>
              <a:gdLst/>
              <a:ahLst/>
              <a:cxnLst/>
              <a:rect l="l" t="t" r="r" b="b"/>
              <a:pathLst>
                <a:path w="9120" h="8451" extrusionOk="0">
                  <a:moveTo>
                    <a:pt x="9120" y="1"/>
                  </a:moveTo>
                  <a:lnTo>
                    <a:pt x="4652" y="3830"/>
                  </a:lnTo>
                  <a:lnTo>
                    <a:pt x="1" y="8451"/>
                  </a:lnTo>
                  <a:lnTo>
                    <a:pt x="4895" y="4043"/>
                  </a:lnTo>
                  <a:lnTo>
                    <a:pt x="9120" y="1"/>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2" name="Google Shape;6122;p40"/>
            <p:cNvSpPr/>
            <p:nvPr/>
          </p:nvSpPr>
          <p:spPr>
            <a:xfrm>
              <a:off x="-25026875" y="-6276375"/>
              <a:ext cx="211275" cy="227975"/>
            </a:xfrm>
            <a:custGeom>
              <a:avLst/>
              <a:gdLst/>
              <a:ahLst/>
              <a:cxnLst/>
              <a:rect l="l" t="t" r="r" b="b"/>
              <a:pathLst>
                <a:path w="8451" h="9119" extrusionOk="0">
                  <a:moveTo>
                    <a:pt x="0" y="0"/>
                  </a:moveTo>
                  <a:lnTo>
                    <a:pt x="4408" y="4863"/>
                  </a:lnTo>
                  <a:lnTo>
                    <a:pt x="8450" y="9119"/>
                  </a:lnTo>
                  <a:lnTo>
                    <a:pt x="4620" y="4620"/>
                  </a:lnTo>
                  <a:lnTo>
                    <a:pt x="0" y="0"/>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23" name="Google Shape;6123;p40"/>
          <p:cNvGrpSpPr/>
          <p:nvPr/>
        </p:nvGrpSpPr>
        <p:grpSpPr>
          <a:xfrm>
            <a:off x="7674169" y="3708383"/>
            <a:ext cx="309429" cy="309411"/>
            <a:chOff x="-25134800" y="-6360725"/>
            <a:chExt cx="424050" cy="424025"/>
          </a:xfrm>
        </p:grpSpPr>
        <p:sp>
          <p:nvSpPr>
            <p:cNvPr id="6124" name="Google Shape;6124;p40"/>
            <p:cNvSpPr/>
            <p:nvPr/>
          </p:nvSpPr>
          <p:spPr>
            <a:xfrm>
              <a:off x="-24918975" y="-6360725"/>
              <a:ext cx="10650" cy="424025"/>
            </a:xfrm>
            <a:custGeom>
              <a:avLst/>
              <a:gdLst/>
              <a:ahLst/>
              <a:cxnLst/>
              <a:rect l="l" t="t" r="r" b="b"/>
              <a:pathLst>
                <a:path w="426" h="16961" extrusionOk="0">
                  <a:moveTo>
                    <a:pt x="274" y="0"/>
                  </a:moveTo>
                  <a:lnTo>
                    <a:pt x="0" y="8055"/>
                  </a:lnTo>
                  <a:lnTo>
                    <a:pt x="365" y="16961"/>
                  </a:lnTo>
                  <a:lnTo>
                    <a:pt x="426" y="7994"/>
                  </a:lnTo>
                  <a:lnTo>
                    <a:pt x="274" y="0"/>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5" name="Google Shape;6125;p40"/>
            <p:cNvSpPr/>
            <p:nvPr/>
          </p:nvSpPr>
          <p:spPr>
            <a:xfrm>
              <a:off x="-25134800" y="-6163925"/>
              <a:ext cx="424050" cy="11425"/>
            </a:xfrm>
            <a:custGeom>
              <a:avLst/>
              <a:gdLst/>
              <a:ahLst/>
              <a:cxnLst/>
              <a:rect l="l" t="t" r="r" b="b"/>
              <a:pathLst>
                <a:path w="16962" h="457" extrusionOk="0">
                  <a:moveTo>
                    <a:pt x="8907" y="1"/>
                  </a:moveTo>
                  <a:lnTo>
                    <a:pt x="1" y="396"/>
                  </a:lnTo>
                  <a:lnTo>
                    <a:pt x="8968" y="457"/>
                  </a:lnTo>
                  <a:lnTo>
                    <a:pt x="16962" y="274"/>
                  </a:lnTo>
                  <a:lnTo>
                    <a:pt x="8907" y="1"/>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6" name="Google Shape;6126;p40"/>
            <p:cNvSpPr/>
            <p:nvPr/>
          </p:nvSpPr>
          <p:spPr>
            <a:xfrm>
              <a:off x="-25032975" y="-6258150"/>
              <a:ext cx="228000" cy="211275"/>
            </a:xfrm>
            <a:custGeom>
              <a:avLst/>
              <a:gdLst/>
              <a:ahLst/>
              <a:cxnLst/>
              <a:rect l="l" t="t" r="r" b="b"/>
              <a:pathLst>
                <a:path w="9120" h="8451" extrusionOk="0">
                  <a:moveTo>
                    <a:pt x="9120" y="1"/>
                  </a:moveTo>
                  <a:lnTo>
                    <a:pt x="4652" y="3830"/>
                  </a:lnTo>
                  <a:lnTo>
                    <a:pt x="1" y="8451"/>
                  </a:lnTo>
                  <a:lnTo>
                    <a:pt x="4895" y="4043"/>
                  </a:lnTo>
                  <a:lnTo>
                    <a:pt x="9120" y="1"/>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7" name="Google Shape;6127;p40"/>
            <p:cNvSpPr/>
            <p:nvPr/>
          </p:nvSpPr>
          <p:spPr>
            <a:xfrm>
              <a:off x="-25026875" y="-6276375"/>
              <a:ext cx="211275" cy="227975"/>
            </a:xfrm>
            <a:custGeom>
              <a:avLst/>
              <a:gdLst/>
              <a:ahLst/>
              <a:cxnLst/>
              <a:rect l="l" t="t" r="r" b="b"/>
              <a:pathLst>
                <a:path w="8451" h="9119" extrusionOk="0">
                  <a:moveTo>
                    <a:pt x="0" y="0"/>
                  </a:moveTo>
                  <a:lnTo>
                    <a:pt x="4408" y="4863"/>
                  </a:lnTo>
                  <a:lnTo>
                    <a:pt x="8450" y="9119"/>
                  </a:lnTo>
                  <a:lnTo>
                    <a:pt x="4620" y="4620"/>
                  </a:lnTo>
                  <a:lnTo>
                    <a:pt x="0" y="0"/>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28" name="Google Shape;6128;p40"/>
          <p:cNvSpPr/>
          <p:nvPr/>
        </p:nvSpPr>
        <p:spPr>
          <a:xfrm>
            <a:off x="7293600" y="587125"/>
            <a:ext cx="730259" cy="578678"/>
          </a:xfrm>
          <a:custGeom>
            <a:avLst/>
            <a:gdLst/>
            <a:ahLst/>
            <a:cxnLst/>
            <a:rect l="l" t="t" r="r" b="b"/>
            <a:pathLst>
              <a:path w="11521" h="5959" extrusionOk="0">
                <a:moveTo>
                  <a:pt x="11430" y="213"/>
                </a:moveTo>
                <a:cubicBezTo>
                  <a:pt x="11521" y="426"/>
                  <a:pt x="882" y="5776"/>
                  <a:pt x="670" y="5867"/>
                </a:cubicBezTo>
                <a:cubicBezTo>
                  <a:pt x="457" y="5958"/>
                  <a:pt x="183" y="5867"/>
                  <a:pt x="92" y="5685"/>
                </a:cubicBezTo>
                <a:cubicBezTo>
                  <a:pt x="1" y="5472"/>
                  <a:pt x="92" y="5198"/>
                  <a:pt x="274" y="5107"/>
                </a:cubicBezTo>
                <a:cubicBezTo>
                  <a:pt x="487" y="5016"/>
                  <a:pt x="11308" y="1"/>
                  <a:pt x="11430" y="213"/>
                </a:cubicBezTo>
                <a:close/>
              </a:path>
            </a:pathLst>
          </a:custGeom>
          <a:solidFill>
            <a:srgbClr val="FFFFFF">
              <a:alpha val="43400"/>
            </a:srgbClr>
          </a:solidFill>
          <a:ln>
            <a:noFill/>
          </a:ln>
          <a:effectLst>
            <a:outerShdw blurRad="185738"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9" name="Google Shape;6129;p40"/>
          <p:cNvSpPr/>
          <p:nvPr/>
        </p:nvSpPr>
        <p:spPr>
          <a:xfrm flipH="1">
            <a:off x="1257534" y="3771477"/>
            <a:ext cx="423541" cy="335626"/>
          </a:xfrm>
          <a:custGeom>
            <a:avLst/>
            <a:gdLst/>
            <a:ahLst/>
            <a:cxnLst/>
            <a:rect l="l" t="t" r="r" b="b"/>
            <a:pathLst>
              <a:path w="11521" h="5959" extrusionOk="0">
                <a:moveTo>
                  <a:pt x="11430" y="213"/>
                </a:moveTo>
                <a:cubicBezTo>
                  <a:pt x="11521" y="426"/>
                  <a:pt x="882" y="5776"/>
                  <a:pt x="670" y="5867"/>
                </a:cubicBezTo>
                <a:cubicBezTo>
                  <a:pt x="457" y="5958"/>
                  <a:pt x="183" y="5867"/>
                  <a:pt x="92" y="5685"/>
                </a:cubicBezTo>
                <a:cubicBezTo>
                  <a:pt x="1" y="5472"/>
                  <a:pt x="92" y="5198"/>
                  <a:pt x="274" y="5107"/>
                </a:cubicBezTo>
                <a:cubicBezTo>
                  <a:pt x="487" y="5016"/>
                  <a:pt x="11308" y="1"/>
                  <a:pt x="11430" y="213"/>
                </a:cubicBezTo>
                <a:close/>
              </a:path>
            </a:pathLst>
          </a:custGeom>
          <a:solidFill>
            <a:srgbClr val="FFFFFF">
              <a:alpha val="43400"/>
            </a:srgbClr>
          </a:solidFill>
          <a:ln>
            <a:noFill/>
          </a:ln>
          <a:effectLst>
            <a:outerShdw blurRad="185738"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7650" name="Picture 2" descr="Chocolate Labrador Retriever puppy dog with pink bow lying down on blue blanket">
            <a:extLst>
              <a:ext uri="{FF2B5EF4-FFF2-40B4-BE49-F238E27FC236}">
                <a16:creationId xmlns:a16="http://schemas.microsoft.com/office/drawing/2014/main" id="{60394C86-D8F9-3B89-AC9D-C2DA0CCB17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6863" y="1829980"/>
            <a:ext cx="3764005" cy="23463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64456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110"/>
        <p:cNvGrpSpPr/>
        <p:nvPr/>
      </p:nvGrpSpPr>
      <p:grpSpPr>
        <a:xfrm>
          <a:off x="0" y="0"/>
          <a:ext cx="0" cy="0"/>
          <a:chOff x="0" y="0"/>
          <a:chExt cx="0" cy="0"/>
        </a:xfrm>
      </p:grpSpPr>
      <p:sp>
        <p:nvSpPr>
          <p:cNvPr id="6111" name="Google Shape;6111;p40"/>
          <p:cNvSpPr txBox="1">
            <a:spLocks noGrp="1"/>
          </p:cNvSpPr>
          <p:nvPr>
            <p:ph type="title"/>
          </p:nvPr>
        </p:nvSpPr>
        <p:spPr>
          <a:xfrm>
            <a:off x="883795" y="518894"/>
            <a:ext cx="7376410" cy="612649"/>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600" dirty="0"/>
              <a:t>Complimenting the Process</a:t>
            </a:r>
            <a:endParaRPr sz="3600" dirty="0"/>
          </a:p>
        </p:txBody>
      </p:sp>
      <p:sp>
        <p:nvSpPr>
          <p:cNvPr id="6112" name="Google Shape;6112;p40"/>
          <p:cNvSpPr txBox="1">
            <a:spLocks noGrp="1"/>
          </p:cNvSpPr>
          <p:nvPr>
            <p:ph type="subTitle" idx="1"/>
          </p:nvPr>
        </p:nvSpPr>
        <p:spPr>
          <a:xfrm>
            <a:off x="332078" y="1152045"/>
            <a:ext cx="4815086" cy="3743268"/>
          </a:xfrm>
          <a:prstGeom prst="rect">
            <a:avLst/>
          </a:prstGeom>
        </p:spPr>
        <p:txBody>
          <a:bodyPr spcFirstLastPara="1" wrap="square" lIns="91425" tIns="91425" rIns="91425" bIns="91425" anchor="t" anchorCtr="0">
            <a:noAutofit/>
          </a:bodyPr>
          <a:lstStyle/>
          <a:p>
            <a:pPr marL="285750" lvl="0" indent="-285750" algn="l" rtl="0">
              <a:spcBef>
                <a:spcPts val="0"/>
              </a:spcBef>
              <a:spcAft>
                <a:spcPts val="0"/>
              </a:spcAft>
              <a:buFont typeface="Arial" panose="020B0604020202020204" pitchFamily="34" charset="0"/>
              <a:buChar char="•"/>
            </a:pPr>
            <a:r>
              <a:rPr lang="en-US" sz="1800" b="1" u="sng" dirty="0"/>
              <a:t>Only</a:t>
            </a:r>
            <a:r>
              <a:rPr lang="en-US" sz="1800" dirty="0"/>
              <a:t> complimenting and providing positive comments after achievements can be problematic (can cause people to feel like failures when not achieving something).</a:t>
            </a:r>
          </a:p>
          <a:p>
            <a:pPr marL="0" lvl="0" indent="0" algn="l" rtl="0">
              <a:spcBef>
                <a:spcPts val="0"/>
              </a:spcBef>
              <a:spcAft>
                <a:spcPts val="0"/>
              </a:spcAft>
            </a:pPr>
            <a:endParaRPr lang="en-US" sz="1800" dirty="0"/>
          </a:p>
          <a:p>
            <a:pPr marL="285750" lvl="0" indent="-285750" algn="l" rtl="0">
              <a:spcBef>
                <a:spcPts val="0"/>
              </a:spcBef>
              <a:spcAft>
                <a:spcPts val="0"/>
              </a:spcAft>
              <a:buFont typeface="Arial" panose="020B0604020202020204" pitchFamily="34" charset="0"/>
              <a:buChar char="•"/>
            </a:pPr>
            <a:r>
              <a:rPr lang="en-US" sz="1800" dirty="0"/>
              <a:t>Important to also compliment the process.</a:t>
            </a:r>
            <a:endParaRPr lang="en-US" sz="1800" u="sng" dirty="0"/>
          </a:p>
          <a:p>
            <a:pPr marL="285750" lvl="0" indent="-285750" algn="l" rtl="0">
              <a:spcBef>
                <a:spcPts val="0"/>
              </a:spcBef>
              <a:spcAft>
                <a:spcPts val="0"/>
              </a:spcAft>
              <a:buFont typeface="Arial" panose="020B0604020202020204" pitchFamily="34" charset="0"/>
              <a:buChar char="•"/>
            </a:pPr>
            <a:endParaRPr lang="en-US" sz="1800" dirty="0"/>
          </a:p>
          <a:p>
            <a:pPr marL="285750" lvl="0" indent="-285750" algn="l" rtl="0">
              <a:spcBef>
                <a:spcPts val="0"/>
              </a:spcBef>
              <a:spcAft>
                <a:spcPts val="0"/>
              </a:spcAft>
              <a:buFont typeface="Arial" panose="020B0604020202020204" pitchFamily="34" charset="0"/>
              <a:buChar char="•"/>
            </a:pPr>
            <a:r>
              <a:rPr lang="en-US" sz="1800" dirty="0"/>
              <a:t>“Although you didn’t get the grant, you did a great job taking the time to write, and put together a high quality proposal.”</a:t>
            </a:r>
          </a:p>
          <a:p>
            <a:pPr marL="285750" lvl="0" indent="-285750" algn="l" rtl="0">
              <a:spcBef>
                <a:spcPts val="0"/>
              </a:spcBef>
              <a:spcAft>
                <a:spcPts val="0"/>
              </a:spcAft>
              <a:buFont typeface="Arial" panose="020B0604020202020204" pitchFamily="34" charset="0"/>
              <a:buChar char="•"/>
            </a:pPr>
            <a:endParaRPr lang="en-US" sz="1800" dirty="0"/>
          </a:p>
          <a:p>
            <a:pPr marL="285750" lvl="0" indent="-285750" algn="l" rtl="0">
              <a:spcBef>
                <a:spcPts val="0"/>
              </a:spcBef>
              <a:spcAft>
                <a:spcPts val="0"/>
              </a:spcAft>
              <a:buFont typeface="Arial" panose="020B0604020202020204" pitchFamily="34" charset="0"/>
              <a:buChar char="•"/>
            </a:pPr>
            <a:r>
              <a:rPr lang="en-US" sz="1800" dirty="0"/>
              <a:t>Important to compliment both the process and the achievement.</a:t>
            </a:r>
          </a:p>
          <a:p>
            <a:pPr marL="285750" lvl="0" indent="-285750" algn="l" rtl="0">
              <a:spcBef>
                <a:spcPts val="0"/>
              </a:spcBef>
              <a:spcAft>
                <a:spcPts val="0"/>
              </a:spcAft>
              <a:buFont typeface="Arial" panose="020B0604020202020204" pitchFamily="34" charset="0"/>
              <a:buChar char="•"/>
            </a:pPr>
            <a:endParaRPr lang="en-US" sz="1800" dirty="0"/>
          </a:p>
          <a:p>
            <a:pPr marL="285750" lvl="0" indent="-285750" algn="l" rtl="0">
              <a:spcBef>
                <a:spcPts val="0"/>
              </a:spcBef>
              <a:spcAft>
                <a:spcPts val="0"/>
              </a:spcAft>
              <a:buFont typeface="Arial" panose="020B0604020202020204" pitchFamily="34" charset="0"/>
              <a:buChar char="•"/>
            </a:pPr>
            <a:endParaRPr lang="en-US" sz="1800" dirty="0"/>
          </a:p>
          <a:p>
            <a:pPr marL="342900" lvl="0" indent="-342900" algn="l" rtl="0">
              <a:spcBef>
                <a:spcPts val="0"/>
              </a:spcBef>
              <a:spcAft>
                <a:spcPts val="0"/>
              </a:spcAft>
              <a:buFont typeface="Arial" panose="020B0604020202020204" pitchFamily="34" charset="0"/>
              <a:buChar char="•"/>
            </a:pPr>
            <a:endParaRPr lang="en-US" sz="1800" dirty="0"/>
          </a:p>
        </p:txBody>
      </p:sp>
      <p:grpSp>
        <p:nvGrpSpPr>
          <p:cNvPr id="6113" name="Google Shape;6113;p40"/>
          <p:cNvGrpSpPr/>
          <p:nvPr/>
        </p:nvGrpSpPr>
        <p:grpSpPr>
          <a:xfrm>
            <a:off x="3989619" y="771331"/>
            <a:ext cx="842587" cy="842538"/>
            <a:chOff x="-25134800" y="-6360725"/>
            <a:chExt cx="424050" cy="424025"/>
          </a:xfrm>
        </p:grpSpPr>
        <p:sp>
          <p:nvSpPr>
            <p:cNvPr id="6114" name="Google Shape;6114;p40"/>
            <p:cNvSpPr/>
            <p:nvPr/>
          </p:nvSpPr>
          <p:spPr>
            <a:xfrm>
              <a:off x="-24918975" y="-6360725"/>
              <a:ext cx="10650" cy="424025"/>
            </a:xfrm>
            <a:custGeom>
              <a:avLst/>
              <a:gdLst/>
              <a:ahLst/>
              <a:cxnLst/>
              <a:rect l="l" t="t" r="r" b="b"/>
              <a:pathLst>
                <a:path w="426" h="16961" extrusionOk="0">
                  <a:moveTo>
                    <a:pt x="274" y="0"/>
                  </a:moveTo>
                  <a:lnTo>
                    <a:pt x="0" y="8055"/>
                  </a:lnTo>
                  <a:lnTo>
                    <a:pt x="365" y="16961"/>
                  </a:lnTo>
                  <a:lnTo>
                    <a:pt x="426" y="7994"/>
                  </a:lnTo>
                  <a:lnTo>
                    <a:pt x="274" y="0"/>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5" name="Google Shape;6115;p40"/>
            <p:cNvSpPr/>
            <p:nvPr/>
          </p:nvSpPr>
          <p:spPr>
            <a:xfrm>
              <a:off x="-25134800" y="-6163925"/>
              <a:ext cx="424050" cy="11425"/>
            </a:xfrm>
            <a:custGeom>
              <a:avLst/>
              <a:gdLst/>
              <a:ahLst/>
              <a:cxnLst/>
              <a:rect l="l" t="t" r="r" b="b"/>
              <a:pathLst>
                <a:path w="16962" h="457" extrusionOk="0">
                  <a:moveTo>
                    <a:pt x="8907" y="1"/>
                  </a:moveTo>
                  <a:lnTo>
                    <a:pt x="1" y="396"/>
                  </a:lnTo>
                  <a:lnTo>
                    <a:pt x="8968" y="457"/>
                  </a:lnTo>
                  <a:lnTo>
                    <a:pt x="16962" y="274"/>
                  </a:lnTo>
                  <a:lnTo>
                    <a:pt x="8907" y="1"/>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6" name="Google Shape;6116;p40"/>
            <p:cNvSpPr/>
            <p:nvPr/>
          </p:nvSpPr>
          <p:spPr>
            <a:xfrm>
              <a:off x="-25032975" y="-6258150"/>
              <a:ext cx="228000" cy="211275"/>
            </a:xfrm>
            <a:custGeom>
              <a:avLst/>
              <a:gdLst/>
              <a:ahLst/>
              <a:cxnLst/>
              <a:rect l="l" t="t" r="r" b="b"/>
              <a:pathLst>
                <a:path w="9120" h="8451" extrusionOk="0">
                  <a:moveTo>
                    <a:pt x="9120" y="1"/>
                  </a:moveTo>
                  <a:lnTo>
                    <a:pt x="4652" y="3830"/>
                  </a:lnTo>
                  <a:lnTo>
                    <a:pt x="1" y="8451"/>
                  </a:lnTo>
                  <a:lnTo>
                    <a:pt x="4895" y="4043"/>
                  </a:lnTo>
                  <a:lnTo>
                    <a:pt x="9120" y="1"/>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7" name="Google Shape;6117;p40"/>
            <p:cNvSpPr/>
            <p:nvPr/>
          </p:nvSpPr>
          <p:spPr>
            <a:xfrm>
              <a:off x="-25026875" y="-6276375"/>
              <a:ext cx="211275" cy="227975"/>
            </a:xfrm>
            <a:custGeom>
              <a:avLst/>
              <a:gdLst/>
              <a:ahLst/>
              <a:cxnLst/>
              <a:rect l="l" t="t" r="r" b="b"/>
              <a:pathLst>
                <a:path w="8451" h="9119" extrusionOk="0">
                  <a:moveTo>
                    <a:pt x="0" y="0"/>
                  </a:moveTo>
                  <a:lnTo>
                    <a:pt x="4408" y="4863"/>
                  </a:lnTo>
                  <a:lnTo>
                    <a:pt x="8450" y="9119"/>
                  </a:lnTo>
                  <a:lnTo>
                    <a:pt x="4620" y="4620"/>
                  </a:lnTo>
                  <a:lnTo>
                    <a:pt x="0" y="0"/>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18" name="Google Shape;6118;p40"/>
          <p:cNvGrpSpPr/>
          <p:nvPr/>
        </p:nvGrpSpPr>
        <p:grpSpPr>
          <a:xfrm>
            <a:off x="991790" y="1385605"/>
            <a:ext cx="383511" cy="383488"/>
            <a:chOff x="-25134800" y="-6360725"/>
            <a:chExt cx="424050" cy="424025"/>
          </a:xfrm>
        </p:grpSpPr>
        <p:sp>
          <p:nvSpPr>
            <p:cNvPr id="6119" name="Google Shape;6119;p40"/>
            <p:cNvSpPr/>
            <p:nvPr/>
          </p:nvSpPr>
          <p:spPr>
            <a:xfrm>
              <a:off x="-24918975" y="-6360725"/>
              <a:ext cx="10650" cy="424025"/>
            </a:xfrm>
            <a:custGeom>
              <a:avLst/>
              <a:gdLst/>
              <a:ahLst/>
              <a:cxnLst/>
              <a:rect l="l" t="t" r="r" b="b"/>
              <a:pathLst>
                <a:path w="426" h="16961" extrusionOk="0">
                  <a:moveTo>
                    <a:pt x="274" y="0"/>
                  </a:moveTo>
                  <a:lnTo>
                    <a:pt x="0" y="8055"/>
                  </a:lnTo>
                  <a:lnTo>
                    <a:pt x="365" y="16961"/>
                  </a:lnTo>
                  <a:lnTo>
                    <a:pt x="426" y="7994"/>
                  </a:lnTo>
                  <a:lnTo>
                    <a:pt x="274" y="0"/>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0" name="Google Shape;6120;p40"/>
            <p:cNvSpPr/>
            <p:nvPr/>
          </p:nvSpPr>
          <p:spPr>
            <a:xfrm>
              <a:off x="-25134800" y="-6163925"/>
              <a:ext cx="424050" cy="11425"/>
            </a:xfrm>
            <a:custGeom>
              <a:avLst/>
              <a:gdLst/>
              <a:ahLst/>
              <a:cxnLst/>
              <a:rect l="l" t="t" r="r" b="b"/>
              <a:pathLst>
                <a:path w="16962" h="457" extrusionOk="0">
                  <a:moveTo>
                    <a:pt x="8907" y="1"/>
                  </a:moveTo>
                  <a:lnTo>
                    <a:pt x="1" y="396"/>
                  </a:lnTo>
                  <a:lnTo>
                    <a:pt x="8968" y="457"/>
                  </a:lnTo>
                  <a:lnTo>
                    <a:pt x="16962" y="274"/>
                  </a:lnTo>
                  <a:lnTo>
                    <a:pt x="8907" y="1"/>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1" name="Google Shape;6121;p40"/>
            <p:cNvSpPr/>
            <p:nvPr/>
          </p:nvSpPr>
          <p:spPr>
            <a:xfrm>
              <a:off x="-25032975" y="-6258150"/>
              <a:ext cx="228000" cy="211275"/>
            </a:xfrm>
            <a:custGeom>
              <a:avLst/>
              <a:gdLst/>
              <a:ahLst/>
              <a:cxnLst/>
              <a:rect l="l" t="t" r="r" b="b"/>
              <a:pathLst>
                <a:path w="9120" h="8451" extrusionOk="0">
                  <a:moveTo>
                    <a:pt x="9120" y="1"/>
                  </a:moveTo>
                  <a:lnTo>
                    <a:pt x="4652" y="3830"/>
                  </a:lnTo>
                  <a:lnTo>
                    <a:pt x="1" y="8451"/>
                  </a:lnTo>
                  <a:lnTo>
                    <a:pt x="4895" y="4043"/>
                  </a:lnTo>
                  <a:lnTo>
                    <a:pt x="9120" y="1"/>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2" name="Google Shape;6122;p40"/>
            <p:cNvSpPr/>
            <p:nvPr/>
          </p:nvSpPr>
          <p:spPr>
            <a:xfrm>
              <a:off x="-25026875" y="-6276375"/>
              <a:ext cx="211275" cy="227975"/>
            </a:xfrm>
            <a:custGeom>
              <a:avLst/>
              <a:gdLst/>
              <a:ahLst/>
              <a:cxnLst/>
              <a:rect l="l" t="t" r="r" b="b"/>
              <a:pathLst>
                <a:path w="8451" h="9119" extrusionOk="0">
                  <a:moveTo>
                    <a:pt x="0" y="0"/>
                  </a:moveTo>
                  <a:lnTo>
                    <a:pt x="4408" y="4863"/>
                  </a:lnTo>
                  <a:lnTo>
                    <a:pt x="8450" y="9119"/>
                  </a:lnTo>
                  <a:lnTo>
                    <a:pt x="4620" y="4620"/>
                  </a:lnTo>
                  <a:lnTo>
                    <a:pt x="0" y="0"/>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23" name="Google Shape;6123;p40"/>
          <p:cNvGrpSpPr/>
          <p:nvPr/>
        </p:nvGrpSpPr>
        <p:grpSpPr>
          <a:xfrm>
            <a:off x="7674169" y="3708383"/>
            <a:ext cx="309429" cy="309411"/>
            <a:chOff x="-25134800" y="-6360725"/>
            <a:chExt cx="424050" cy="424025"/>
          </a:xfrm>
        </p:grpSpPr>
        <p:sp>
          <p:nvSpPr>
            <p:cNvPr id="6124" name="Google Shape;6124;p40"/>
            <p:cNvSpPr/>
            <p:nvPr/>
          </p:nvSpPr>
          <p:spPr>
            <a:xfrm>
              <a:off x="-24918975" y="-6360725"/>
              <a:ext cx="10650" cy="424025"/>
            </a:xfrm>
            <a:custGeom>
              <a:avLst/>
              <a:gdLst/>
              <a:ahLst/>
              <a:cxnLst/>
              <a:rect l="l" t="t" r="r" b="b"/>
              <a:pathLst>
                <a:path w="426" h="16961" extrusionOk="0">
                  <a:moveTo>
                    <a:pt x="274" y="0"/>
                  </a:moveTo>
                  <a:lnTo>
                    <a:pt x="0" y="8055"/>
                  </a:lnTo>
                  <a:lnTo>
                    <a:pt x="365" y="16961"/>
                  </a:lnTo>
                  <a:lnTo>
                    <a:pt x="426" y="7994"/>
                  </a:lnTo>
                  <a:lnTo>
                    <a:pt x="274" y="0"/>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5" name="Google Shape;6125;p40"/>
            <p:cNvSpPr/>
            <p:nvPr/>
          </p:nvSpPr>
          <p:spPr>
            <a:xfrm>
              <a:off x="-25134800" y="-6163925"/>
              <a:ext cx="424050" cy="11425"/>
            </a:xfrm>
            <a:custGeom>
              <a:avLst/>
              <a:gdLst/>
              <a:ahLst/>
              <a:cxnLst/>
              <a:rect l="l" t="t" r="r" b="b"/>
              <a:pathLst>
                <a:path w="16962" h="457" extrusionOk="0">
                  <a:moveTo>
                    <a:pt x="8907" y="1"/>
                  </a:moveTo>
                  <a:lnTo>
                    <a:pt x="1" y="396"/>
                  </a:lnTo>
                  <a:lnTo>
                    <a:pt x="8968" y="457"/>
                  </a:lnTo>
                  <a:lnTo>
                    <a:pt x="16962" y="274"/>
                  </a:lnTo>
                  <a:lnTo>
                    <a:pt x="8907" y="1"/>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6" name="Google Shape;6126;p40"/>
            <p:cNvSpPr/>
            <p:nvPr/>
          </p:nvSpPr>
          <p:spPr>
            <a:xfrm>
              <a:off x="-25032975" y="-6258150"/>
              <a:ext cx="228000" cy="211275"/>
            </a:xfrm>
            <a:custGeom>
              <a:avLst/>
              <a:gdLst/>
              <a:ahLst/>
              <a:cxnLst/>
              <a:rect l="l" t="t" r="r" b="b"/>
              <a:pathLst>
                <a:path w="9120" h="8451" extrusionOk="0">
                  <a:moveTo>
                    <a:pt x="9120" y="1"/>
                  </a:moveTo>
                  <a:lnTo>
                    <a:pt x="4652" y="3830"/>
                  </a:lnTo>
                  <a:lnTo>
                    <a:pt x="1" y="8451"/>
                  </a:lnTo>
                  <a:lnTo>
                    <a:pt x="4895" y="4043"/>
                  </a:lnTo>
                  <a:lnTo>
                    <a:pt x="9120" y="1"/>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7" name="Google Shape;6127;p40"/>
            <p:cNvSpPr/>
            <p:nvPr/>
          </p:nvSpPr>
          <p:spPr>
            <a:xfrm>
              <a:off x="-25026875" y="-6276375"/>
              <a:ext cx="211275" cy="227975"/>
            </a:xfrm>
            <a:custGeom>
              <a:avLst/>
              <a:gdLst/>
              <a:ahLst/>
              <a:cxnLst/>
              <a:rect l="l" t="t" r="r" b="b"/>
              <a:pathLst>
                <a:path w="8451" h="9119" extrusionOk="0">
                  <a:moveTo>
                    <a:pt x="0" y="0"/>
                  </a:moveTo>
                  <a:lnTo>
                    <a:pt x="4408" y="4863"/>
                  </a:lnTo>
                  <a:lnTo>
                    <a:pt x="8450" y="9119"/>
                  </a:lnTo>
                  <a:lnTo>
                    <a:pt x="4620" y="4620"/>
                  </a:lnTo>
                  <a:lnTo>
                    <a:pt x="0" y="0"/>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28" name="Google Shape;6128;p40"/>
          <p:cNvSpPr/>
          <p:nvPr/>
        </p:nvSpPr>
        <p:spPr>
          <a:xfrm>
            <a:off x="7293600" y="587125"/>
            <a:ext cx="730259" cy="578678"/>
          </a:xfrm>
          <a:custGeom>
            <a:avLst/>
            <a:gdLst/>
            <a:ahLst/>
            <a:cxnLst/>
            <a:rect l="l" t="t" r="r" b="b"/>
            <a:pathLst>
              <a:path w="11521" h="5959" extrusionOk="0">
                <a:moveTo>
                  <a:pt x="11430" y="213"/>
                </a:moveTo>
                <a:cubicBezTo>
                  <a:pt x="11521" y="426"/>
                  <a:pt x="882" y="5776"/>
                  <a:pt x="670" y="5867"/>
                </a:cubicBezTo>
                <a:cubicBezTo>
                  <a:pt x="457" y="5958"/>
                  <a:pt x="183" y="5867"/>
                  <a:pt x="92" y="5685"/>
                </a:cubicBezTo>
                <a:cubicBezTo>
                  <a:pt x="1" y="5472"/>
                  <a:pt x="92" y="5198"/>
                  <a:pt x="274" y="5107"/>
                </a:cubicBezTo>
                <a:cubicBezTo>
                  <a:pt x="487" y="5016"/>
                  <a:pt x="11308" y="1"/>
                  <a:pt x="11430" y="213"/>
                </a:cubicBezTo>
                <a:close/>
              </a:path>
            </a:pathLst>
          </a:custGeom>
          <a:solidFill>
            <a:srgbClr val="FFFFFF">
              <a:alpha val="43400"/>
            </a:srgbClr>
          </a:solidFill>
          <a:ln>
            <a:noFill/>
          </a:ln>
          <a:effectLst>
            <a:outerShdw blurRad="185738"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9" name="Google Shape;6129;p40"/>
          <p:cNvSpPr/>
          <p:nvPr/>
        </p:nvSpPr>
        <p:spPr>
          <a:xfrm flipH="1">
            <a:off x="1257534" y="3771477"/>
            <a:ext cx="423541" cy="335626"/>
          </a:xfrm>
          <a:custGeom>
            <a:avLst/>
            <a:gdLst/>
            <a:ahLst/>
            <a:cxnLst/>
            <a:rect l="l" t="t" r="r" b="b"/>
            <a:pathLst>
              <a:path w="11521" h="5959" extrusionOk="0">
                <a:moveTo>
                  <a:pt x="11430" y="213"/>
                </a:moveTo>
                <a:cubicBezTo>
                  <a:pt x="11521" y="426"/>
                  <a:pt x="882" y="5776"/>
                  <a:pt x="670" y="5867"/>
                </a:cubicBezTo>
                <a:cubicBezTo>
                  <a:pt x="457" y="5958"/>
                  <a:pt x="183" y="5867"/>
                  <a:pt x="92" y="5685"/>
                </a:cubicBezTo>
                <a:cubicBezTo>
                  <a:pt x="1" y="5472"/>
                  <a:pt x="92" y="5198"/>
                  <a:pt x="274" y="5107"/>
                </a:cubicBezTo>
                <a:cubicBezTo>
                  <a:pt x="487" y="5016"/>
                  <a:pt x="11308" y="1"/>
                  <a:pt x="11430" y="213"/>
                </a:cubicBezTo>
                <a:close/>
              </a:path>
            </a:pathLst>
          </a:custGeom>
          <a:solidFill>
            <a:srgbClr val="FFFFFF">
              <a:alpha val="43400"/>
            </a:srgbClr>
          </a:solidFill>
          <a:ln>
            <a:noFill/>
          </a:ln>
          <a:effectLst>
            <a:outerShdw blurRad="185738"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8674" name="Picture 2" descr="Happy dog running">
            <a:extLst>
              <a:ext uri="{FF2B5EF4-FFF2-40B4-BE49-F238E27FC236}">
                <a16:creationId xmlns:a16="http://schemas.microsoft.com/office/drawing/2014/main" id="{55686304-A6F9-CB65-FB39-5FDF00342D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7164" y="1573912"/>
            <a:ext cx="3900103" cy="26000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74059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380"/>
        <p:cNvGrpSpPr/>
        <p:nvPr/>
      </p:nvGrpSpPr>
      <p:grpSpPr>
        <a:xfrm>
          <a:off x="0" y="0"/>
          <a:ext cx="0" cy="0"/>
          <a:chOff x="0" y="0"/>
          <a:chExt cx="0" cy="0"/>
        </a:xfrm>
      </p:grpSpPr>
      <p:pic>
        <p:nvPicPr>
          <p:cNvPr id="6381" name="Google Shape;6381;p50"/>
          <p:cNvPicPr preferRelativeResize="0">
            <a:picLocks noGrp="1"/>
          </p:cNvPicPr>
          <p:nvPr>
            <p:ph type="pic" idx="2"/>
          </p:nvPr>
        </p:nvPicPr>
        <p:blipFill rotWithShape="1">
          <a:blip r:embed="rId3">
            <a:alphaModFix/>
          </a:blip>
          <a:srcRect t="7798" b="7806"/>
          <a:stretch/>
        </p:blipFill>
        <p:spPr>
          <a:xfrm>
            <a:off x="0" y="0"/>
            <a:ext cx="9144003" cy="5143501"/>
          </a:xfrm>
          <a:prstGeom prst="rect">
            <a:avLst/>
          </a:prstGeom>
        </p:spPr>
      </p:pic>
      <p:sp>
        <p:nvSpPr>
          <p:cNvPr id="6382" name="Google Shape;6382;p50"/>
          <p:cNvSpPr txBox="1">
            <a:spLocks noGrp="1"/>
          </p:cNvSpPr>
          <p:nvPr>
            <p:ph type="title"/>
          </p:nvPr>
        </p:nvSpPr>
        <p:spPr>
          <a:xfrm>
            <a:off x="720000" y="1784483"/>
            <a:ext cx="4856562" cy="3058450"/>
          </a:xfrm>
          <a:prstGeom prst="rect">
            <a:avLst/>
          </a:prstGeom>
          <a:solidFill>
            <a:srgbClr val="000000">
              <a:alpha val="0"/>
            </a:srgbClr>
          </a:solidFill>
        </p:spPr>
        <p:txBody>
          <a:bodyPr spcFirstLastPara="1" wrap="square" lIns="91425" tIns="91425" rIns="91425" bIns="91425" anchor="t" anchorCtr="0">
            <a:noAutofit/>
          </a:bodyPr>
          <a:lstStyle/>
          <a:p>
            <a:pPr lvl="0" algn="l" rtl="0">
              <a:spcBef>
                <a:spcPts val="0"/>
              </a:spcBef>
              <a:spcAft>
                <a:spcPts val="0"/>
              </a:spcAft>
            </a:pPr>
            <a:r>
              <a:rPr lang="en" sz="1400" dirty="0"/>
              <a:t>Almost everyone in planetary science works with several people (most papers include multiple authors).</a:t>
            </a:r>
            <a:br>
              <a:rPr lang="en" sz="1400" dirty="0"/>
            </a:br>
            <a:br>
              <a:rPr lang="en" sz="1400" dirty="0"/>
            </a:br>
            <a:r>
              <a:rPr lang="en" sz="1400" dirty="0"/>
              <a:t>76% of planetary scientists say their anxiety/depressive symptoms makes it at least somewhat difficult to do their work, take care of things at home, or get along with others (Trang et al., 2024) .</a:t>
            </a:r>
            <a:br>
              <a:rPr lang="en" sz="1400" dirty="0"/>
            </a:br>
            <a:br>
              <a:rPr lang="en" sz="1400" dirty="0"/>
            </a:br>
            <a:r>
              <a:rPr lang="en" sz="1400" dirty="0"/>
              <a:t>29% said very difficult and 9% said extremely difficult.</a:t>
            </a:r>
            <a:endParaRPr sz="1400" dirty="0">
              <a:solidFill>
                <a:schemeClr val="accent2"/>
              </a:solidFill>
            </a:endParaRPr>
          </a:p>
        </p:txBody>
      </p:sp>
      <p:sp>
        <p:nvSpPr>
          <p:cNvPr id="6383" name="Google Shape;6383;p50"/>
          <p:cNvSpPr/>
          <p:nvPr/>
        </p:nvSpPr>
        <p:spPr>
          <a:xfrm>
            <a:off x="7641225" y="639217"/>
            <a:ext cx="546124" cy="432772"/>
          </a:xfrm>
          <a:custGeom>
            <a:avLst/>
            <a:gdLst/>
            <a:ahLst/>
            <a:cxnLst/>
            <a:rect l="l" t="t" r="r" b="b"/>
            <a:pathLst>
              <a:path w="11521" h="5959" extrusionOk="0">
                <a:moveTo>
                  <a:pt x="11430" y="213"/>
                </a:moveTo>
                <a:cubicBezTo>
                  <a:pt x="11521" y="426"/>
                  <a:pt x="882" y="5776"/>
                  <a:pt x="670" y="5867"/>
                </a:cubicBezTo>
                <a:cubicBezTo>
                  <a:pt x="457" y="5958"/>
                  <a:pt x="183" y="5867"/>
                  <a:pt x="92" y="5685"/>
                </a:cubicBezTo>
                <a:cubicBezTo>
                  <a:pt x="1" y="5472"/>
                  <a:pt x="92" y="5198"/>
                  <a:pt x="274" y="5107"/>
                </a:cubicBezTo>
                <a:cubicBezTo>
                  <a:pt x="487" y="5016"/>
                  <a:pt x="11308" y="1"/>
                  <a:pt x="11430" y="213"/>
                </a:cubicBezTo>
                <a:close/>
              </a:path>
            </a:pathLst>
          </a:custGeom>
          <a:solidFill>
            <a:srgbClr val="FFFFFF">
              <a:alpha val="43400"/>
            </a:srgbClr>
          </a:solidFill>
          <a:ln>
            <a:noFill/>
          </a:ln>
          <a:effectLst>
            <a:outerShdw blurRad="185738"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4" name="Google Shape;6384;p50"/>
          <p:cNvSpPr/>
          <p:nvPr/>
        </p:nvSpPr>
        <p:spPr>
          <a:xfrm flipH="1">
            <a:off x="1138325" y="2212542"/>
            <a:ext cx="546124" cy="432772"/>
          </a:xfrm>
          <a:custGeom>
            <a:avLst/>
            <a:gdLst/>
            <a:ahLst/>
            <a:cxnLst/>
            <a:rect l="l" t="t" r="r" b="b"/>
            <a:pathLst>
              <a:path w="11521" h="5959" extrusionOk="0">
                <a:moveTo>
                  <a:pt x="11430" y="213"/>
                </a:moveTo>
                <a:cubicBezTo>
                  <a:pt x="11521" y="426"/>
                  <a:pt x="882" y="5776"/>
                  <a:pt x="670" y="5867"/>
                </a:cubicBezTo>
                <a:cubicBezTo>
                  <a:pt x="457" y="5958"/>
                  <a:pt x="183" y="5867"/>
                  <a:pt x="92" y="5685"/>
                </a:cubicBezTo>
                <a:cubicBezTo>
                  <a:pt x="1" y="5472"/>
                  <a:pt x="92" y="5198"/>
                  <a:pt x="274" y="5107"/>
                </a:cubicBezTo>
                <a:cubicBezTo>
                  <a:pt x="487" y="5016"/>
                  <a:pt x="11308" y="1"/>
                  <a:pt x="11430" y="213"/>
                </a:cubicBezTo>
                <a:close/>
              </a:path>
            </a:pathLst>
          </a:custGeom>
          <a:solidFill>
            <a:srgbClr val="FFFFFF">
              <a:alpha val="43400"/>
            </a:srgbClr>
          </a:solidFill>
          <a:ln>
            <a:noFill/>
          </a:ln>
          <a:effectLst>
            <a:outerShdw blurRad="185738"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Google Shape;6058;p38">
            <a:extLst>
              <a:ext uri="{FF2B5EF4-FFF2-40B4-BE49-F238E27FC236}">
                <a16:creationId xmlns:a16="http://schemas.microsoft.com/office/drawing/2014/main" id="{9B41EFFD-BE84-E249-AFA4-12FE76A35F8E}"/>
              </a:ext>
            </a:extLst>
          </p:cNvPr>
          <p:cNvSpPr txBox="1">
            <a:spLocks/>
          </p:cNvSpPr>
          <p:nvPr/>
        </p:nvSpPr>
        <p:spPr>
          <a:xfrm>
            <a:off x="720000" y="445025"/>
            <a:ext cx="7704000" cy="572700"/>
          </a:xfrm>
          <a:prstGeom prst="rect">
            <a:avLst/>
          </a:prstGeom>
          <a:solidFill>
            <a:srgbClr val="000000">
              <a:alpha val="33960"/>
            </a:srgbClr>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Syne"/>
              <a:buNone/>
              <a:defRPr sz="3000" b="1" i="0" u="none" strike="noStrike" cap="none">
                <a:solidFill>
                  <a:schemeClr val="dk1"/>
                </a:solidFill>
                <a:latin typeface="Syne"/>
                <a:ea typeface="Syne"/>
                <a:cs typeface="Syne"/>
                <a:sym typeface="Syne"/>
              </a:defRPr>
            </a:lvl1pPr>
            <a:lvl2pPr marR="0" lvl="1" algn="ctr" rtl="0">
              <a:lnSpc>
                <a:spcPct val="100000"/>
              </a:lnSpc>
              <a:spcBef>
                <a:spcPts val="0"/>
              </a:spcBef>
              <a:spcAft>
                <a:spcPts val="0"/>
              </a:spcAft>
              <a:buClr>
                <a:schemeClr val="dk1"/>
              </a:buClr>
              <a:buSzPts val="3000"/>
              <a:buFont typeface="Syne"/>
              <a:buNone/>
              <a:defRPr sz="3000" b="1" i="0" u="none" strike="noStrike" cap="none">
                <a:solidFill>
                  <a:schemeClr val="dk1"/>
                </a:solidFill>
                <a:latin typeface="Syne"/>
                <a:ea typeface="Syne"/>
                <a:cs typeface="Syne"/>
                <a:sym typeface="Syne"/>
              </a:defRPr>
            </a:lvl2pPr>
            <a:lvl3pPr marR="0" lvl="2" algn="ctr" rtl="0">
              <a:lnSpc>
                <a:spcPct val="100000"/>
              </a:lnSpc>
              <a:spcBef>
                <a:spcPts val="0"/>
              </a:spcBef>
              <a:spcAft>
                <a:spcPts val="0"/>
              </a:spcAft>
              <a:buClr>
                <a:schemeClr val="dk1"/>
              </a:buClr>
              <a:buSzPts val="3000"/>
              <a:buFont typeface="Syne"/>
              <a:buNone/>
              <a:defRPr sz="3000" b="1" i="0" u="none" strike="noStrike" cap="none">
                <a:solidFill>
                  <a:schemeClr val="dk1"/>
                </a:solidFill>
                <a:latin typeface="Syne"/>
                <a:ea typeface="Syne"/>
                <a:cs typeface="Syne"/>
                <a:sym typeface="Syne"/>
              </a:defRPr>
            </a:lvl3pPr>
            <a:lvl4pPr marR="0" lvl="3" algn="ctr" rtl="0">
              <a:lnSpc>
                <a:spcPct val="100000"/>
              </a:lnSpc>
              <a:spcBef>
                <a:spcPts val="0"/>
              </a:spcBef>
              <a:spcAft>
                <a:spcPts val="0"/>
              </a:spcAft>
              <a:buClr>
                <a:schemeClr val="dk1"/>
              </a:buClr>
              <a:buSzPts val="3000"/>
              <a:buFont typeface="Syne"/>
              <a:buNone/>
              <a:defRPr sz="3000" b="1" i="0" u="none" strike="noStrike" cap="none">
                <a:solidFill>
                  <a:schemeClr val="dk1"/>
                </a:solidFill>
                <a:latin typeface="Syne"/>
                <a:ea typeface="Syne"/>
                <a:cs typeface="Syne"/>
                <a:sym typeface="Syne"/>
              </a:defRPr>
            </a:lvl4pPr>
            <a:lvl5pPr marR="0" lvl="4" algn="ctr" rtl="0">
              <a:lnSpc>
                <a:spcPct val="100000"/>
              </a:lnSpc>
              <a:spcBef>
                <a:spcPts val="0"/>
              </a:spcBef>
              <a:spcAft>
                <a:spcPts val="0"/>
              </a:spcAft>
              <a:buClr>
                <a:schemeClr val="dk1"/>
              </a:buClr>
              <a:buSzPts val="3000"/>
              <a:buFont typeface="Syne"/>
              <a:buNone/>
              <a:defRPr sz="3000" b="1" i="0" u="none" strike="noStrike" cap="none">
                <a:solidFill>
                  <a:schemeClr val="dk1"/>
                </a:solidFill>
                <a:latin typeface="Syne"/>
                <a:ea typeface="Syne"/>
                <a:cs typeface="Syne"/>
                <a:sym typeface="Syne"/>
              </a:defRPr>
            </a:lvl5pPr>
            <a:lvl6pPr marR="0" lvl="5" algn="ctr" rtl="0">
              <a:lnSpc>
                <a:spcPct val="100000"/>
              </a:lnSpc>
              <a:spcBef>
                <a:spcPts val="0"/>
              </a:spcBef>
              <a:spcAft>
                <a:spcPts val="0"/>
              </a:spcAft>
              <a:buClr>
                <a:schemeClr val="dk1"/>
              </a:buClr>
              <a:buSzPts val="3000"/>
              <a:buFont typeface="Syne"/>
              <a:buNone/>
              <a:defRPr sz="3000" b="1" i="0" u="none" strike="noStrike" cap="none">
                <a:solidFill>
                  <a:schemeClr val="dk1"/>
                </a:solidFill>
                <a:latin typeface="Syne"/>
                <a:ea typeface="Syne"/>
                <a:cs typeface="Syne"/>
                <a:sym typeface="Syne"/>
              </a:defRPr>
            </a:lvl6pPr>
            <a:lvl7pPr marR="0" lvl="6" algn="ctr" rtl="0">
              <a:lnSpc>
                <a:spcPct val="100000"/>
              </a:lnSpc>
              <a:spcBef>
                <a:spcPts val="0"/>
              </a:spcBef>
              <a:spcAft>
                <a:spcPts val="0"/>
              </a:spcAft>
              <a:buClr>
                <a:schemeClr val="dk1"/>
              </a:buClr>
              <a:buSzPts val="3000"/>
              <a:buFont typeface="Syne"/>
              <a:buNone/>
              <a:defRPr sz="3000" b="1" i="0" u="none" strike="noStrike" cap="none">
                <a:solidFill>
                  <a:schemeClr val="dk1"/>
                </a:solidFill>
                <a:latin typeface="Syne"/>
                <a:ea typeface="Syne"/>
                <a:cs typeface="Syne"/>
                <a:sym typeface="Syne"/>
              </a:defRPr>
            </a:lvl7pPr>
            <a:lvl8pPr marR="0" lvl="7" algn="ctr" rtl="0">
              <a:lnSpc>
                <a:spcPct val="100000"/>
              </a:lnSpc>
              <a:spcBef>
                <a:spcPts val="0"/>
              </a:spcBef>
              <a:spcAft>
                <a:spcPts val="0"/>
              </a:spcAft>
              <a:buClr>
                <a:schemeClr val="dk1"/>
              </a:buClr>
              <a:buSzPts val="3000"/>
              <a:buFont typeface="Syne"/>
              <a:buNone/>
              <a:defRPr sz="3000" b="1" i="0" u="none" strike="noStrike" cap="none">
                <a:solidFill>
                  <a:schemeClr val="dk1"/>
                </a:solidFill>
                <a:latin typeface="Syne"/>
                <a:ea typeface="Syne"/>
                <a:cs typeface="Syne"/>
                <a:sym typeface="Syne"/>
              </a:defRPr>
            </a:lvl8pPr>
            <a:lvl9pPr marR="0" lvl="8" algn="ctr" rtl="0">
              <a:lnSpc>
                <a:spcPct val="100000"/>
              </a:lnSpc>
              <a:spcBef>
                <a:spcPts val="0"/>
              </a:spcBef>
              <a:spcAft>
                <a:spcPts val="0"/>
              </a:spcAft>
              <a:buClr>
                <a:schemeClr val="dk1"/>
              </a:buClr>
              <a:buSzPts val="3000"/>
              <a:buFont typeface="Syne"/>
              <a:buNone/>
              <a:defRPr sz="3000" b="1" i="0" u="none" strike="noStrike" cap="none">
                <a:solidFill>
                  <a:schemeClr val="dk1"/>
                </a:solidFill>
                <a:latin typeface="Syne"/>
                <a:ea typeface="Syne"/>
                <a:cs typeface="Syne"/>
                <a:sym typeface="Syne"/>
              </a:defRPr>
            </a:lvl9pPr>
          </a:lstStyle>
          <a:p>
            <a:r>
              <a:rPr lang="en-US" dirty="0"/>
              <a:t>Example of Mental Health Affecting Research</a:t>
            </a:r>
          </a:p>
        </p:txBody>
      </p:sp>
      <p:pic>
        <p:nvPicPr>
          <p:cNvPr id="3" name="Picture 6" descr="Bernese mountain dog puppy in green background. ">
            <a:extLst>
              <a:ext uri="{FF2B5EF4-FFF2-40B4-BE49-F238E27FC236}">
                <a16:creationId xmlns:a16="http://schemas.microsoft.com/office/drawing/2014/main" id="{26FE6D1A-F2E5-486C-1E07-6C575825E9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49900" y="1877725"/>
            <a:ext cx="3113346" cy="20755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611387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6110"/>
        <p:cNvGrpSpPr/>
        <p:nvPr/>
      </p:nvGrpSpPr>
      <p:grpSpPr>
        <a:xfrm>
          <a:off x="0" y="0"/>
          <a:ext cx="0" cy="0"/>
          <a:chOff x="0" y="0"/>
          <a:chExt cx="0" cy="0"/>
        </a:xfrm>
      </p:grpSpPr>
      <p:sp>
        <p:nvSpPr>
          <p:cNvPr id="6111" name="Google Shape;6111;p40"/>
          <p:cNvSpPr txBox="1">
            <a:spLocks noGrp="1"/>
          </p:cNvSpPr>
          <p:nvPr>
            <p:ph type="title"/>
          </p:nvPr>
        </p:nvSpPr>
        <p:spPr>
          <a:xfrm>
            <a:off x="883795" y="518894"/>
            <a:ext cx="7376410" cy="612649"/>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600" dirty="0"/>
              <a:t>Homework #1</a:t>
            </a:r>
            <a:endParaRPr sz="3600" dirty="0"/>
          </a:p>
        </p:txBody>
      </p:sp>
      <p:sp>
        <p:nvSpPr>
          <p:cNvPr id="6112" name="Google Shape;6112;p40"/>
          <p:cNvSpPr txBox="1">
            <a:spLocks noGrp="1"/>
          </p:cNvSpPr>
          <p:nvPr>
            <p:ph type="subTitle" idx="1"/>
          </p:nvPr>
        </p:nvSpPr>
        <p:spPr>
          <a:xfrm>
            <a:off x="378644" y="938935"/>
            <a:ext cx="4923916" cy="4091979"/>
          </a:xfrm>
          <a:prstGeom prst="rect">
            <a:avLst/>
          </a:prstGeom>
        </p:spPr>
        <p:txBody>
          <a:bodyPr spcFirstLastPara="1" wrap="square" lIns="91425" tIns="91425" rIns="91425" bIns="91425" anchor="t" anchorCtr="0">
            <a:noAutofit/>
          </a:bodyPr>
          <a:lstStyle/>
          <a:p>
            <a:pPr marL="285750" lvl="0" indent="-285750" algn="l" rtl="0">
              <a:spcBef>
                <a:spcPts val="0"/>
              </a:spcBef>
              <a:spcAft>
                <a:spcPts val="0"/>
              </a:spcAft>
              <a:buFont typeface="Arial" panose="020B0604020202020204" pitchFamily="34" charset="0"/>
              <a:buChar char="•"/>
            </a:pPr>
            <a:r>
              <a:rPr lang="en-US" sz="1800" dirty="0"/>
              <a:t>We reviewed: </a:t>
            </a:r>
          </a:p>
          <a:p>
            <a:pPr marL="742950" lvl="1" indent="-285750" algn="l">
              <a:buFont typeface="Arial" panose="020B0604020202020204" pitchFamily="34" charset="0"/>
              <a:buChar char="•"/>
            </a:pPr>
            <a:r>
              <a:rPr lang="en-US" sz="1600" dirty="0"/>
              <a:t>Showing appreciation</a:t>
            </a:r>
          </a:p>
          <a:p>
            <a:pPr marL="742950" lvl="1" indent="-285750" algn="l">
              <a:buFont typeface="Arial" panose="020B0604020202020204" pitchFamily="34" charset="0"/>
              <a:buChar char="•"/>
            </a:pPr>
            <a:r>
              <a:rPr lang="en-US" sz="1600" dirty="0"/>
              <a:t>Recognizing strengths</a:t>
            </a:r>
          </a:p>
          <a:p>
            <a:pPr marL="742950" lvl="1" indent="-285750" algn="l">
              <a:buFont typeface="Arial" panose="020B0604020202020204" pitchFamily="34" charset="0"/>
              <a:buChar char="•"/>
            </a:pPr>
            <a:r>
              <a:rPr lang="en-US" sz="1600" dirty="0"/>
              <a:t>Complimenting the process</a:t>
            </a:r>
          </a:p>
          <a:p>
            <a:pPr marL="742950" lvl="1" indent="-285750" algn="l">
              <a:buFont typeface="Arial" panose="020B0604020202020204" pitchFamily="34" charset="0"/>
              <a:buChar char="•"/>
            </a:pPr>
            <a:endParaRPr lang="en-US" sz="1600" dirty="0"/>
          </a:p>
          <a:p>
            <a:pPr marL="285750" indent="-285750" algn="l">
              <a:buFont typeface="Arial" panose="020B0604020202020204" pitchFamily="34" charset="0"/>
              <a:buChar char="•"/>
            </a:pPr>
            <a:r>
              <a:rPr lang="en-US" sz="1800" dirty="0"/>
              <a:t>Come up with homework that you would give to yourself to integrate more of these changes in communication (remember your SMART goals)</a:t>
            </a:r>
          </a:p>
          <a:p>
            <a:pPr marL="285750" indent="-285750" algn="l">
              <a:buFont typeface="Arial" panose="020B0604020202020204" pitchFamily="34" charset="0"/>
              <a:buChar char="•"/>
            </a:pPr>
            <a:endParaRPr lang="en-US" sz="1800" dirty="0"/>
          </a:p>
          <a:p>
            <a:pPr marL="285750" indent="-285750" algn="l">
              <a:buFont typeface="Arial" panose="020B0604020202020204" pitchFamily="34" charset="0"/>
              <a:buChar char="•"/>
            </a:pPr>
            <a:r>
              <a:rPr lang="en-US" sz="1400" dirty="0"/>
              <a:t>Example: I’ll make sure to show appreciation to someone at work at least three times a week by the end of the year.</a:t>
            </a:r>
          </a:p>
          <a:p>
            <a:pPr marL="285750" indent="-285750" algn="l">
              <a:buFont typeface="Arial" panose="020B0604020202020204" pitchFamily="34" charset="0"/>
              <a:buChar char="•"/>
            </a:pPr>
            <a:endParaRPr lang="en-US" sz="1400" dirty="0"/>
          </a:p>
          <a:p>
            <a:pPr marL="285750" indent="-285750" algn="l">
              <a:buFont typeface="Arial" panose="020B0604020202020204" pitchFamily="34" charset="0"/>
              <a:buChar char="•"/>
            </a:pPr>
            <a:r>
              <a:rPr lang="en-US" sz="1400" dirty="0"/>
              <a:t>Example: Every time I review a paper, I need to recognize at least 2 strengths by the end of the semester</a:t>
            </a:r>
            <a:r>
              <a:rPr lang="en-US" dirty="0"/>
              <a:t>.</a:t>
            </a:r>
          </a:p>
          <a:p>
            <a:pPr marL="0" lvl="0" indent="0" algn="l" rtl="0">
              <a:spcBef>
                <a:spcPts val="0"/>
              </a:spcBef>
              <a:spcAft>
                <a:spcPts val="0"/>
              </a:spcAft>
            </a:pPr>
            <a:endParaRPr lang="en-US" sz="1800" dirty="0"/>
          </a:p>
          <a:p>
            <a:pPr marL="285750" lvl="0" indent="-285750" algn="l" rtl="0">
              <a:spcBef>
                <a:spcPts val="0"/>
              </a:spcBef>
              <a:spcAft>
                <a:spcPts val="0"/>
              </a:spcAft>
              <a:buFont typeface="Arial" panose="020B0604020202020204" pitchFamily="34" charset="0"/>
              <a:buChar char="•"/>
            </a:pPr>
            <a:endParaRPr lang="en-US" sz="1800" dirty="0"/>
          </a:p>
          <a:p>
            <a:pPr marL="342900" lvl="0" indent="-342900" algn="l" rtl="0">
              <a:spcBef>
                <a:spcPts val="0"/>
              </a:spcBef>
              <a:spcAft>
                <a:spcPts val="0"/>
              </a:spcAft>
              <a:buFont typeface="Arial" panose="020B0604020202020204" pitchFamily="34" charset="0"/>
              <a:buChar char="•"/>
            </a:pPr>
            <a:endParaRPr lang="en-US" sz="1800" dirty="0"/>
          </a:p>
        </p:txBody>
      </p:sp>
      <p:grpSp>
        <p:nvGrpSpPr>
          <p:cNvPr id="6113" name="Google Shape;6113;p40"/>
          <p:cNvGrpSpPr/>
          <p:nvPr/>
        </p:nvGrpSpPr>
        <p:grpSpPr>
          <a:xfrm>
            <a:off x="3989619" y="771331"/>
            <a:ext cx="842587" cy="842538"/>
            <a:chOff x="-25134800" y="-6360725"/>
            <a:chExt cx="424050" cy="424025"/>
          </a:xfrm>
        </p:grpSpPr>
        <p:sp>
          <p:nvSpPr>
            <p:cNvPr id="6114" name="Google Shape;6114;p40"/>
            <p:cNvSpPr/>
            <p:nvPr/>
          </p:nvSpPr>
          <p:spPr>
            <a:xfrm>
              <a:off x="-24918975" y="-6360725"/>
              <a:ext cx="10650" cy="424025"/>
            </a:xfrm>
            <a:custGeom>
              <a:avLst/>
              <a:gdLst/>
              <a:ahLst/>
              <a:cxnLst/>
              <a:rect l="l" t="t" r="r" b="b"/>
              <a:pathLst>
                <a:path w="426" h="16961" extrusionOk="0">
                  <a:moveTo>
                    <a:pt x="274" y="0"/>
                  </a:moveTo>
                  <a:lnTo>
                    <a:pt x="0" y="8055"/>
                  </a:lnTo>
                  <a:lnTo>
                    <a:pt x="365" y="16961"/>
                  </a:lnTo>
                  <a:lnTo>
                    <a:pt x="426" y="7994"/>
                  </a:lnTo>
                  <a:lnTo>
                    <a:pt x="274" y="0"/>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5" name="Google Shape;6115;p40"/>
            <p:cNvSpPr/>
            <p:nvPr/>
          </p:nvSpPr>
          <p:spPr>
            <a:xfrm>
              <a:off x="-25134800" y="-6163925"/>
              <a:ext cx="424050" cy="11425"/>
            </a:xfrm>
            <a:custGeom>
              <a:avLst/>
              <a:gdLst/>
              <a:ahLst/>
              <a:cxnLst/>
              <a:rect l="l" t="t" r="r" b="b"/>
              <a:pathLst>
                <a:path w="16962" h="457" extrusionOk="0">
                  <a:moveTo>
                    <a:pt x="8907" y="1"/>
                  </a:moveTo>
                  <a:lnTo>
                    <a:pt x="1" y="396"/>
                  </a:lnTo>
                  <a:lnTo>
                    <a:pt x="8968" y="457"/>
                  </a:lnTo>
                  <a:lnTo>
                    <a:pt x="16962" y="274"/>
                  </a:lnTo>
                  <a:lnTo>
                    <a:pt x="8907" y="1"/>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6" name="Google Shape;6116;p40"/>
            <p:cNvSpPr/>
            <p:nvPr/>
          </p:nvSpPr>
          <p:spPr>
            <a:xfrm>
              <a:off x="-25032975" y="-6258150"/>
              <a:ext cx="228000" cy="211275"/>
            </a:xfrm>
            <a:custGeom>
              <a:avLst/>
              <a:gdLst/>
              <a:ahLst/>
              <a:cxnLst/>
              <a:rect l="l" t="t" r="r" b="b"/>
              <a:pathLst>
                <a:path w="9120" h="8451" extrusionOk="0">
                  <a:moveTo>
                    <a:pt x="9120" y="1"/>
                  </a:moveTo>
                  <a:lnTo>
                    <a:pt x="4652" y="3830"/>
                  </a:lnTo>
                  <a:lnTo>
                    <a:pt x="1" y="8451"/>
                  </a:lnTo>
                  <a:lnTo>
                    <a:pt x="4895" y="4043"/>
                  </a:lnTo>
                  <a:lnTo>
                    <a:pt x="9120" y="1"/>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7" name="Google Shape;6117;p40"/>
            <p:cNvSpPr/>
            <p:nvPr/>
          </p:nvSpPr>
          <p:spPr>
            <a:xfrm>
              <a:off x="-25026875" y="-6276375"/>
              <a:ext cx="211275" cy="227975"/>
            </a:xfrm>
            <a:custGeom>
              <a:avLst/>
              <a:gdLst/>
              <a:ahLst/>
              <a:cxnLst/>
              <a:rect l="l" t="t" r="r" b="b"/>
              <a:pathLst>
                <a:path w="8451" h="9119" extrusionOk="0">
                  <a:moveTo>
                    <a:pt x="0" y="0"/>
                  </a:moveTo>
                  <a:lnTo>
                    <a:pt x="4408" y="4863"/>
                  </a:lnTo>
                  <a:lnTo>
                    <a:pt x="8450" y="9119"/>
                  </a:lnTo>
                  <a:lnTo>
                    <a:pt x="4620" y="4620"/>
                  </a:lnTo>
                  <a:lnTo>
                    <a:pt x="0" y="0"/>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18" name="Google Shape;6118;p40"/>
          <p:cNvGrpSpPr/>
          <p:nvPr/>
        </p:nvGrpSpPr>
        <p:grpSpPr>
          <a:xfrm>
            <a:off x="991790" y="1385605"/>
            <a:ext cx="383511" cy="383488"/>
            <a:chOff x="-25134800" y="-6360725"/>
            <a:chExt cx="424050" cy="424025"/>
          </a:xfrm>
        </p:grpSpPr>
        <p:sp>
          <p:nvSpPr>
            <p:cNvPr id="6119" name="Google Shape;6119;p40"/>
            <p:cNvSpPr/>
            <p:nvPr/>
          </p:nvSpPr>
          <p:spPr>
            <a:xfrm>
              <a:off x="-24918975" y="-6360725"/>
              <a:ext cx="10650" cy="424025"/>
            </a:xfrm>
            <a:custGeom>
              <a:avLst/>
              <a:gdLst/>
              <a:ahLst/>
              <a:cxnLst/>
              <a:rect l="l" t="t" r="r" b="b"/>
              <a:pathLst>
                <a:path w="426" h="16961" extrusionOk="0">
                  <a:moveTo>
                    <a:pt x="274" y="0"/>
                  </a:moveTo>
                  <a:lnTo>
                    <a:pt x="0" y="8055"/>
                  </a:lnTo>
                  <a:lnTo>
                    <a:pt x="365" y="16961"/>
                  </a:lnTo>
                  <a:lnTo>
                    <a:pt x="426" y="7994"/>
                  </a:lnTo>
                  <a:lnTo>
                    <a:pt x="274" y="0"/>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0" name="Google Shape;6120;p40"/>
            <p:cNvSpPr/>
            <p:nvPr/>
          </p:nvSpPr>
          <p:spPr>
            <a:xfrm>
              <a:off x="-25134800" y="-6163925"/>
              <a:ext cx="424050" cy="11425"/>
            </a:xfrm>
            <a:custGeom>
              <a:avLst/>
              <a:gdLst/>
              <a:ahLst/>
              <a:cxnLst/>
              <a:rect l="l" t="t" r="r" b="b"/>
              <a:pathLst>
                <a:path w="16962" h="457" extrusionOk="0">
                  <a:moveTo>
                    <a:pt x="8907" y="1"/>
                  </a:moveTo>
                  <a:lnTo>
                    <a:pt x="1" y="396"/>
                  </a:lnTo>
                  <a:lnTo>
                    <a:pt x="8968" y="457"/>
                  </a:lnTo>
                  <a:lnTo>
                    <a:pt x="16962" y="274"/>
                  </a:lnTo>
                  <a:lnTo>
                    <a:pt x="8907" y="1"/>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1" name="Google Shape;6121;p40"/>
            <p:cNvSpPr/>
            <p:nvPr/>
          </p:nvSpPr>
          <p:spPr>
            <a:xfrm>
              <a:off x="-25032975" y="-6258150"/>
              <a:ext cx="228000" cy="211275"/>
            </a:xfrm>
            <a:custGeom>
              <a:avLst/>
              <a:gdLst/>
              <a:ahLst/>
              <a:cxnLst/>
              <a:rect l="l" t="t" r="r" b="b"/>
              <a:pathLst>
                <a:path w="9120" h="8451" extrusionOk="0">
                  <a:moveTo>
                    <a:pt x="9120" y="1"/>
                  </a:moveTo>
                  <a:lnTo>
                    <a:pt x="4652" y="3830"/>
                  </a:lnTo>
                  <a:lnTo>
                    <a:pt x="1" y="8451"/>
                  </a:lnTo>
                  <a:lnTo>
                    <a:pt x="4895" y="4043"/>
                  </a:lnTo>
                  <a:lnTo>
                    <a:pt x="9120" y="1"/>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2" name="Google Shape;6122;p40"/>
            <p:cNvSpPr/>
            <p:nvPr/>
          </p:nvSpPr>
          <p:spPr>
            <a:xfrm>
              <a:off x="-25026875" y="-6276375"/>
              <a:ext cx="211275" cy="227975"/>
            </a:xfrm>
            <a:custGeom>
              <a:avLst/>
              <a:gdLst/>
              <a:ahLst/>
              <a:cxnLst/>
              <a:rect l="l" t="t" r="r" b="b"/>
              <a:pathLst>
                <a:path w="8451" h="9119" extrusionOk="0">
                  <a:moveTo>
                    <a:pt x="0" y="0"/>
                  </a:moveTo>
                  <a:lnTo>
                    <a:pt x="4408" y="4863"/>
                  </a:lnTo>
                  <a:lnTo>
                    <a:pt x="8450" y="9119"/>
                  </a:lnTo>
                  <a:lnTo>
                    <a:pt x="4620" y="4620"/>
                  </a:lnTo>
                  <a:lnTo>
                    <a:pt x="0" y="0"/>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23" name="Google Shape;6123;p40"/>
          <p:cNvGrpSpPr/>
          <p:nvPr/>
        </p:nvGrpSpPr>
        <p:grpSpPr>
          <a:xfrm>
            <a:off x="7674169" y="3708383"/>
            <a:ext cx="309429" cy="309411"/>
            <a:chOff x="-25134800" y="-6360725"/>
            <a:chExt cx="424050" cy="424025"/>
          </a:xfrm>
        </p:grpSpPr>
        <p:sp>
          <p:nvSpPr>
            <p:cNvPr id="6124" name="Google Shape;6124;p40"/>
            <p:cNvSpPr/>
            <p:nvPr/>
          </p:nvSpPr>
          <p:spPr>
            <a:xfrm>
              <a:off x="-24918975" y="-6360725"/>
              <a:ext cx="10650" cy="424025"/>
            </a:xfrm>
            <a:custGeom>
              <a:avLst/>
              <a:gdLst/>
              <a:ahLst/>
              <a:cxnLst/>
              <a:rect l="l" t="t" r="r" b="b"/>
              <a:pathLst>
                <a:path w="426" h="16961" extrusionOk="0">
                  <a:moveTo>
                    <a:pt x="274" y="0"/>
                  </a:moveTo>
                  <a:lnTo>
                    <a:pt x="0" y="8055"/>
                  </a:lnTo>
                  <a:lnTo>
                    <a:pt x="365" y="16961"/>
                  </a:lnTo>
                  <a:lnTo>
                    <a:pt x="426" y="7994"/>
                  </a:lnTo>
                  <a:lnTo>
                    <a:pt x="274" y="0"/>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5" name="Google Shape;6125;p40"/>
            <p:cNvSpPr/>
            <p:nvPr/>
          </p:nvSpPr>
          <p:spPr>
            <a:xfrm>
              <a:off x="-25134800" y="-6163925"/>
              <a:ext cx="424050" cy="11425"/>
            </a:xfrm>
            <a:custGeom>
              <a:avLst/>
              <a:gdLst/>
              <a:ahLst/>
              <a:cxnLst/>
              <a:rect l="l" t="t" r="r" b="b"/>
              <a:pathLst>
                <a:path w="16962" h="457" extrusionOk="0">
                  <a:moveTo>
                    <a:pt x="8907" y="1"/>
                  </a:moveTo>
                  <a:lnTo>
                    <a:pt x="1" y="396"/>
                  </a:lnTo>
                  <a:lnTo>
                    <a:pt x="8968" y="457"/>
                  </a:lnTo>
                  <a:lnTo>
                    <a:pt x="16962" y="274"/>
                  </a:lnTo>
                  <a:lnTo>
                    <a:pt x="8907" y="1"/>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6" name="Google Shape;6126;p40"/>
            <p:cNvSpPr/>
            <p:nvPr/>
          </p:nvSpPr>
          <p:spPr>
            <a:xfrm>
              <a:off x="-25032975" y="-6258150"/>
              <a:ext cx="228000" cy="211275"/>
            </a:xfrm>
            <a:custGeom>
              <a:avLst/>
              <a:gdLst/>
              <a:ahLst/>
              <a:cxnLst/>
              <a:rect l="l" t="t" r="r" b="b"/>
              <a:pathLst>
                <a:path w="9120" h="8451" extrusionOk="0">
                  <a:moveTo>
                    <a:pt x="9120" y="1"/>
                  </a:moveTo>
                  <a:lnTo>
                    <a:pt x="4652" y="3830"/>
                  </a:lnTo>
                  <a:lnTo>
                    <a:pt x="1" y="8451"/>
                  </a:lnTo>
                  <a:lnTo>
                    <a:pt x="4895" y="4043"/>
                  </a:lnTo>
                  <a:lnTo>
                    <a:pt x="9120" y="1"/>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7" name="Google Shape;6127;p40"/>
            <p:cNvSpPr/>
            <p:nvPr/>
          </p:nvSpPr>
          <p:spPr>
            <a:xfrm>
              <a:off x="-25026875" y="-6276375"/>
              <a:ext cx="211275" cy="227975"/>
            </a:xfrm>
            <a:custGeom>
              <a:avLst/>
              <a:gdLst/>
              <a:ahLst/>
              <a:cxnLst/>
              <a:rect l="l" t="t" r="r" b="b"/>
              <a:pathLst>
                <a:path w="8451" h="9119" extrusionOk="0">
                  <a:moveTo>
                    <a:pt x="0" y="0"/>
                  </a:moveTo>
                  <a:lnTo>
                    <a:pt x="4408" y="4863"/>
                  </a:lnTo>
                  <a:lnTo>
                    <a:pt x="8450" y="9119"/>
                  </a:lnTo>
                  <a:lnTo>
                    <a:pt x="4620" y="4620"/>
                  </a:lnTo>
                  <a:lnTo>
                    <a:pt x="0" y="0"/>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28" name="Google Shape;6128;p40"/>
          <p:cNvSpPr/>
          <p:nvPr/>
        </p:nvSpPr>
        <p:spPr>
          <a:xfrm>
            <a:off x="7293600" y="587125"/>
            <a:ext cx="730259" cy="578678"/>
          </a:xfrm>
          <a:custGeom>
            <a:avLst/>
            <a:gdLst/>
            <a:ahLst/>
            <a:cxnLst/>
            <a:rect l="l" t="t" r="r" b="b"/>
            <a:pathLst>
              <a:path w="11521" h="5959" extrusionOk="0">
                <a:moveTo>
                  <a:pt x="11430" y="213"/>
                </a:moveTo>
                <a:cubicBezTo>
                  <a:pt x="11521" y="426"/>
                  <a:pt x="882" y="5776"/>
                  <a:pt x="670" y="5867"/>
                </a:cubicBezTo>
                <a:cubicBezTo>
                  <a:pt x="457" y="5958"/>
                  <a:pt x="183" y="5867"/>
                  <a:pt x="92" y="5685"/>
                </a:cubicBezTo>
                <a:cubicBezTo>
                  <a:pt x="1" y="5472"/>
                  <a:pt x="92" y="5198"/>
                  <a:pt x="274" y="5107"/>
                </a:cubicBezTo>
                <a:cubicBezTo>
                  <a:pt x="487" y="5016"/>
                  <a:pt x="11308" y="1"/>
                  <a:pt x="11430" y="213"/>
                </a:cubicBezTo>
                <a:close/>
              </a:path>
            </a:pathLst>
          </a:custGeom>
          <a:solidFill>
            <a:srgbClr val="FFFFFF">
              <a:alpha val="43400"/>
            </a:srgbClr>
          </a:solidFill>
          <a:ln>
            <a:noFill/>
          </a:ln>
          <a:effectLst>
            <a:outerShdw blurRad="185738"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9" name="Google Shape;6129;p40"/>
          <p:cNvSpPr/>
          <p:nvPr/>
        </p:nvSpPr>
        <p:spPr>
          <a:xfrm flipH="1">
            <a:off x="1257534" y="3771477"/>
            <a:ext cx="423541" cy="335626"/>
          </a:xfrm>
          <a:custGeom>
            <a:avLst/>
            <a:gdLst/>
            <a:ahLst/>
            <a:cxnLst/>
            <a:rect l="l" t="t" r="r" b="b"/>
            <a:pathLst>
              <a:path w="11521" h="5959" extrusionOk="0">
                <a:moveTo>
                  <a:pt x="11430" y="213"/>
                </a:moveTo>
                <a:cubicBezTo>
                  <a:pt x="11521" y="426"/>
                  <a:pt x="882" y="5776"/>
                  <a:pt x="670" y="5867"/>
                </a:cubicBezTo>
                <a:cubicBezTo>
                  <a:pt x="457" y="5958"/>
                  <a:pt x="183" y="5867"/>
                  <a:pt x="92" y="5685"/>
                </a:cubicBezTo>
                <a:cubicBezTo>
                  <a:pt x="1" y="5472"/>
                  <a:pt x="92" y="5198"/>
                  <a:pt x="274" y="5107"/>
                </a:cubicBezTo>
                <a:cubicBezTo>
                  <a:pt x="487" y="5016"/>
                  <a:pt x="11308" y="1"/>
                  <a:pt x="11430" y="213"/>
                </a:cubicBezTo>
                <a:close/>
              </a:path>
            </a:pathLst>
          </a:custGeom>
          <a:solidFill>
            <a:srgbClr val="FFFFFF">
              <a:alpha val="43400"/>
            </a:srgbClr>
          </a:solidFill>
          <a:ln>
            <a:noFill/>
          </a:ln>
          <a:effectLst>
            <a:outerShdw blurRad="185738"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9698" name="Picture 2" descr="cute puppy Pembroke Welsh Corgi with one ear standing up outdoor in summer park ">
            <a:extLst>
              <a:ext uri="{FF2B5EF4-FFF2-40B4-BE49-F238E27FC236}">
                <a16:creationId xmlns:a16="http://schemas.microsoft.com/office/drawing/2014/main" id="{8EB79F27-4E31-9DFE-3FB7-78D42D8491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1598" y="1394952"/>
            <a:ext cx="2032000"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467063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6177"/>
        <p:cNvGrpSpPr/>
        <p:nvPr/>
      </p:nvGrpSpPr>
      <p:grpSpPr>
        <a:xfrm>
          <a:off x="0" y="0"/>
          <a:ext cx="0" cy="0"/>
          <a:chOff x="0" y="0"/>
          <a:chExt cx="0" cy="0"/>
        </a:xfrm>
      </p:grpSpPr>
      <p:sp>
        <p:nvSpPr>
          <p:cNvPr id="6178" name="Google Shape;6178;p4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Homework #2</a:t>
            </a:r>
            <a:endParaRPr dirty="0"/>
          </a:p>
        </p:txBody>
      </p:sp>
      <p:grpSp>
        <p:nvGrpSpPr>
          <p:cNvPr id="6198" name="Google Shape;6198;p44"/>
          <p:cNvGrpSpPr/>
          <p:nvPr/>
        </p:nvGrpSpPr>
        <p:grpSpPr>
          <a:xfrm>
            <a:off x="421619" y="372231"/>
            <a:ext cx="842587" cy="842538"/>
            <a:chOff x="-25134800" y="-6360725"/>
            <a:chExt cx="424050" cy="424025"/>
          </a:xfrm>
        </p:grpSpPr>
        <p:sp>
          <p:nvSpPr>
            <p:cNvPr id="6199" name="Google Shape;6199;p44"/>
            <p:cNvSpPr/>
            <p:nvPr/>
          </p:nvSpPr>
          <p:spPr>
            <a:xfrm>
              <a:off x="-24918975" y="-6360725"/>
              <a:ext cx="10650" cy="424025"/>
            </a:xfrm>
            <a:custGeom>
              <a:avLst/>
              <a:gdLst/>
              <a:ahLst/>
              <a:cxnLst/>
              <a:rect l="l" t="t" r="r" b="b"/>
              <a:pathLst>
                <a:path w="426" h="16961" extrusionOk="0">
                  <a:moveTo>
                    <a:pt x="274" y="0"/>
                  </a:moveTo>
                  <a:lnTo>
                    <a:pt x="0" y="8055"/>
                  </a:lnTo>
                  <a:lnTo>
                    <a:pt x="365" y="16961"/>
                  </a:lnTo>
                  <a:lnTo>
                    <a:pt x="426" y="7994"/>
                  </a:lnTo>
                  <a:lnTo>
                    <a:pt x="274" y="0"/>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0" name="Google Shape;6200;p44"/>
            <p:cNvSpPr/>
            <p:nvPr/>
          </p:nvSpPr>
          <p:spPr>
            <a:xfrm>
              <a:off x="-25134800" y="-6163925"/>
              <a:ext cx="424050" cy="11425"/>
            </a:xfrm>
            <a:custGeom>
              <a:avLst/>
              <a:gdLst/>
              <a:ahLst/>
              <a:cxnLst/>
              <a:rect l="l" t="t" r="r" b="b"/>
              <a:pathLst>
                <a:path w="16962" h="457" extrusionOk="0">
                  <a:moveTo>
                    <a:pt x="8907" y="1"/>
                  </a:moveTo>
                  <a:lnTo>
                    <a:pt x="1" y="396"/>
                  </a:lnTo>
                  <a:lnTo>
                    <a:pt x="8968" y="457"/>
                  </a:lnTo>
                  <a:lnTo>
                    <a:pt x="16962" y="274"/>
                  </a:lnTo>
                  <a:lnTo>
                    <a:pt x="8907" y="1"/>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1" name="Google Shape;6201;p44"/>
            <p:cNvSpPr/>
            <p:nvPr/>
          </p:nvSpPr>
          <p:spPr>
            <a:xfrm>
              <a:off x="-25032975" y="-6258150"/>
              <a:ext cx="228000" cy="211275"/>
            </a:xfrm>
            <a:custGeom>
              <a:avLst/>
              <a:gdLst/>
              <a:ahLst/>
              <a:cxnLst/>
              <a:rect l="l" t="t" r="r" b="b"/>
              <a:pathLst>
                <a:path w="9120" h="8451" extrusionOk="0">
                  <a:moveTo>
                    <a:pt x="9120" y="1"/>
                  </a:moveTo>
                  <a:lnTo>
                    <a:pt x="4652" y="3830"/>
                  </a:lnTo>
                  <a:lnTo>
                    <a:pt x="1" y="8451"/>
                  </a:lnTo>
                  <a:lnTo>
                    <a:pt x="4895" y="4043"/>
                  </a:lnTo>
                  <a:lnTo>
                    <a:pt x="9120" y="1"/>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2" name="Google Shape;6202;p44"/>
            <p:cNvSpPr/>
            <p:nvPr/>
          </p:nvSpPr>
          <p:spPr>
            <a:xfrm>
              <a:off x="-25026875" y="-6276375"/>
              <a:ext cx="211275" cy="227975"/>
            </a:xfrm>
            <a:custGeom>
              <a:avLst/>
              <a:gdLst/>
              <a:ahLst/>
              <a:cxnLst/>
              <a:rect l="l" t="t" r="r" b="b"/>
              <a:pathLst>
                <a:path w="8451" h="9119" extrusionOk="0">
                  <a:moveTo>
                    <a:pt x="0" y="0"/>
                  </a:moveTo>
                  <a:lnTo>
                    <a:pt x="4408" y="4863"/>
                  </a:lnTo>
                  <a:lnTo>
                    <a:pt x="8450" y="9119"/>
                  </a:lnTo>
                  <a:lnTo>
                    <a:pt x="4620" y="4620"/>
                  </a:lnTo>
                  <a:lnTo>
                    <a:pt x="0" y="0"/>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Google Shape;550;p41">
            <a:extLst>
              <a:ext uri="{FF2B5EF4-FFF2-40B4-BE49-F238E27FC236}">
                <a16:creationId xmlns:a16="http://schemas.microsoft.com/office/drawing/2014/main" id="{9D90E4BF-A8CA-B0C5-6ED3-9C8BE8E424F4}"/>
              </a:ext>
            </a:extLst>
          </p:cNvPr>
          <p:cNvSpPr txBox="1">
            <a:spLocks/>
          </p:cNvSpPr>
          <p:nvPr/>
        </p:nvSpPr>
        <p:spPr>
          <a:xfrm>
            <a:off x="720000" y="1073628"/>
            <a:ext cx="4029595" cy="373219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1pPr>
            <a:lvl2pPr marL="914400" marR="0" lvl="1" indent="-317500" algn="ctr" rtl="0">
              <a:lnSpc>
                <a:spcPct val="100000"/>
              </a:lnSpc>
              <a:spcBef>
                <a:spcPts val="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2pPr>
            <a:lvl3pPr marL="1371600" marR="0" lvl="2" indent="-317500" algn="ctr" rtl="0">
              <a:lnSpc>
                <a:spcPct val="100000"/>
              </a:lnSpc>
              <a:spcBef>
                <a:spcPts val="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3pPr>
            <a:lvl4pPr marL="1828800" marR="0" lvl="3" indent="-317500" algn="ctr" rtl="0">
              <a:lnSpc>
                <a:spcPct val="100000"/>
              </a:lnSpc>
              <a:spcBef>
                <a:spcPts val="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4pPr>
            <a:lvl5pPr marL="2286000" marR="0" lvl="4" indent="-317500" algn="ctr" rtl="0">
              <a:lnSpc>
                <a:spcPct val="100000"/>
              </a:lnSpc>
              <a:spcBef>
                <a:spcPts val="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5pPr>
            <a:lvl6pPr marL="2743200" marR="0" lvl="5" indent="-317500" algn="ctr" rtl="0">
              <a:lnSpc>
                <a:spcPct val="100000"/>
              </a:lnSpc>
              <a:spcBef>
                <a:spcPts val="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6pPr>
            <a:lvl7pPr marL="3200400" marR="0" lvl="6" indent="-317500" algn="ctr" rtl="0">
              <a:lnSpc>
                <a:spcPct val="100000"/>
              </a:lnSpc>
              <a:spcBef>
                <a:spcPts val="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7pPr>
            <a:lvl8pPr marL="3657600" marR="0" lvl="7" indent="-317500" algn="ctr" rtl="0">
              <a:lnSpc>
                <a:spcPct val="100000"/>
              </a:lnSpc>
              <a:spcBef>
                <a:spcPts val="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8pPr>
            <a:lvl9pPr marL="4114800" marR="0" lvl="8" indent="-317500" algn="ctr" rtl="0">
              <a:lnSpc>
                <a:spcPct val="100000"/>
              </a:lnSpc>
              <a:spcBef>
                <a:spcPts val="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9pPr>
          </a:lstStyle>
          <a:p>
            <a:pPr marL="285750" indent="-285750">
              <a:buFont typeface="Arial" panose="020B0604020202020204" pitchFamily="34" charset="0"/>
              <a:buChar char="•"/>
            </a:pPr>
            <a:r>
              <a:rPr lang="en-US" sz="1600" dirty="0"/>
              <a:t>How you will spread what you learned here to others to help with a cultural change?</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dirty="0"/>
              <a:t>Example: I will talk to 5 colleagues by the end of the year about how we can create an environment of appreciation and encourage them to do so as well. </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If we all work on this behavioral changes together, we can create major changes even before Europa Clipper arrives to the Jupiter system!</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dirty="0"/>
          </a:p>
        </p:txBody>
      </p:sp>
      <p:pic>
        <p:nvPicPr>
          <p:cNvPr id="9218" name="Picture 2" descr="French bulldog puppy playing with his ball">
            <a:extLst>
              <a:ext uri="{FF2B5EF4-FFF2-40B4-BE49-F238E27FC236}">
                <a16:creationId xmlns:a16="http://schemas.microsoft.com/office/drawing/2014/main" id="{127D49B8-0B19-DAA5-11D0-54C5EA5846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1730" y="1090519"/>
            <a:ext cx="3499145" cy="2332763"/>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NASA's Europa Clipper—a mission to a potentially habitable ocean world |  Nature Communications">
            <a:extLst>
              <a:ext uri="{FF2B5EF4-FFF2-40B4-BE49-F238E27FC236}">
                <a16:creationId xmlns:a16="http://schemas.microsoft.com/office/drawing/2014/main" id="{CF18F39E-258C-A2F8-6B18-562CDF9943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4744" y="3420553"/>
            <a:ext cx="2776131" cy="15724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206652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6380"/>
        <p:cNvGrpSpPr/>
        <p:nvPr/>
      </p:nvGrpSpPr>
      <p:grpSpPr>
        <a:xfrm>
          <a:off x="0" y="0"/>
          <a:ext cx="0" cy="0"/>
          <a:chOff x="0" y="0"/>
          <a:chExt cx="0" cy="0"/>
        </a:xfrm>
      </p:grpSpPr>
      <p:pic>
        <p:nvPicPr>
          <p:cNvPr id="6381" name="Google Shape;6381;p50"/>
          <p:cNvPicPr preferRelativeResize="0">
            <a:picLocks noGrp="1"/>
          </p:cNvPicPr>
          <p:nvPr>
            <p:ph type="pic" idx="2"/>
          </p:nvPr>
        </p:nvPicPr>
        <p:blipFill rotWithShape="1">
          <a:blip r:embed="rId3">
            <a:alphaModFix/>
          </a:blip>
          <a:srcRect t="7798" b="7806"/>
          <a:stretch/>
        </p:blipFill>
        <p:spPr>
          <a:xfrm>
            <a:off x="0" y="0"/>
            <a:ext cx="9144003" cy="5143501"/>
          </a:xfrm>
          <a:prstGeom prst="rect">
            <a:avLst/>
          </a:prstGeom>
        </p:spPr>
      </p:pic>
      <p:sp>
        <p:nvSpPr>
          <p:cNvPr id="6382" name="Google Shape;6382;p50"/>
          <p:cNvSpPr txBox="1">
            <a:spLocks noGrp="1"/>
          </p:cNvSpPr>
          <p:nvPr>
            <p:ph type="title"/>
          </p:nvPr>
        </p:nvSpPr>
        <p:spPr>
          <a:xfrm>
            <a:off x="2203950" y="350853"/>
            <a:ext cx="4736100" cy="1009500"/>
          </a:xfrm>
          <a:prstGeom prst="rect">
            <a:avLst/>
          </a:prstGeom>
          <a:solidFill>
            <a:srgbClr val="000000">
              <a:alpha val="0"/>
            </a:srgbClr>
          </a:solidFill>
        </p:spPr>
        <p:txBody>
          <a:bodyPr spcFirstLastPara="1" wrap="square" lIns="91425" tIns="91425" rIns="91425" bIns="91425" anchor="t" anchorCtr="0">
            <a:noAutofit/>
          </a:bodyPr>
          <a:lstStyle/>
          <a:p>
            <a:pPr marL="0" lvl="0" indent="0" algn="ctr" rtl="0">
              <a:spcBef>
                <a:spcPts val="0"/>
              </a:spcBef>
              <a:spcAft>
                <a:spcPts val="0"/>
              </a:spcAft>
              <a:buNone/>
            </a:pPr>
            <a:r>
              <a:rPr lang="en" dirty="0"/>
              <a:t>Summary of Homework</a:t>
            </a:r>
            <a:endParaRPr dirty="0"/>
          </a:p>
        </p:txBody>
      </p:sp>
      <p:sp>
        <p:nvSpPr>
          <p:cNvPr id="6383" name="Google Shape;6383;p50"/>
          <p:cNvSpPr/>
          <p:nvPr/>
        </p:nvSpPr>
        <p:spPr>
          <a:xfrm>
            <a:off x="7641225" y="639217"/>
            <a:ext cx="546124" cy="432772"/>
          </a:xfrm>
          <a:custGeom>
            <a:avLst/>
            <a:gdLst/>
            <a:ahLst/>
            <a:cxnLst/>
            <a:rect l="l" t="t" r="r" b="b"/>
            <a:pathLst>
              <a:path w="11521" h="5959" extrusionOk="0">
                <a:moveTo>
                  <a:pt x="11430" y="213"/>
                </a:moveTo>
                <a:cubicBezTo>
                  <a:pt x="11521" y="426"/>
                  <a:pt x="882" y="5776"/>
                  <a:pt x="670" y="5867"/>
                </a:cubicBezTo>
                <a:cubicBezTo>
                  <a:pt x="457" y="5958"/>
                  <a:pt x="183" y="5867"/>
                  <a:pt x="92" y="5685"/>
                </a:cubicBezTo>
                <a:cubicBezTo>
                  <a:pt x="1" y="5472"/>
                  <a:pt x="92" y="5198"/>
                  <a:pt x="274" y="5107"/>
                </a:cubicBezTo>
                <a:cubicBezTo>
                  <a:pt x="487" y="5016"/>
                  <a:pt x="11308" y="1"/>
                  <a:pt x="11430" y="213"/>
                </a:cubicBezTo>
                <a:close/>
              </a:path>
            </a:pathLst>
          </a:custGeom>
          <a:solidFill>
            <a:srgbClr val="FFFFFF">
              <a:alpha val="43400"/>
            </a:srgbClr>
          </a:solidFill>
          <a:ln>
            <a:noFill/>
          </a:ln>
          <a:effectLst>
            <a:outerShdw blurRad="185738"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4" name="Google Shape;6384;p50"/>
          <p:cNvSpPr/>
          <p:nvPr/>
        </p:nvSpPr>
        <p:spPr>
          <a:xfrm flipH="1">
            <a:off x="1138325" y="2212542"/>
            <a:ext cx="546124" cy="432772"/>
          </a:xfrm>
          <a:custGeom>
            <a:avLst/>
            <a:gdLst/>
            <a:ahLst/>
            <a:cxnLst/>
            <a:rect l="l" t="t" r="r" b="b"/>
            <a:pathLst>
              <a:path w="11521" h="5959" extrusionOk="0">
                <a:moveTo>
                  <a:pt x="11430" y="213"/>
                </a:moveTo>
                <a:cubicBezTo>
                  <a:pt x="11521" y="426"/>
                  <a:pt x="882" y="5776"/>
                  <a:pt x="670" y="5867"/>
                </a:cubicBezTo>
                <a:cubicBezTo>
                  <a:pt x="457" y="5958"/>
                  <a:pt x="183" y="5867"/>
                  <a:pt x="92" y="5685"/>
                </a:cubicBezTo>
                <a:cubicBezTo>
                  <a:pt x="1" y="5472"/>
                  <a:pt x="92" y="5198"/>
                  <a:pt x="274" y="5107"/>
                </a:cubicBezTo>
                <a:cubicBezTo>
                  <a:pt x="487" y="5016"/>
                  <a:pt x="11308" y="1"/>
                  <a:pt x="11430" y="213"/>
                </a:cubicBezTo>
                <a:close/>
              </a:path>
            </a:pathLst>
          </a:custGeom>
          <a:solidFill>
            <a:srgbClr val="FFFFFF">
              <a:alpha val="43400"/>
            </a:srgbClr>
          </a:solidFill>
          <a:ln>
            <a:noFill/>
          </a:ln>
          <a:effectLst>
            <a:outerShdw blurRad="185738"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Google Shape;6112;p40">
            <a:extLst>
              <a:ext uri="{FF2B5EF4-FFF2-40B4-BE49-F238E27FC236}">
                <a16:creationId xmlns:a16="http://schemas.microsoft.com/office/drawing/2014/main" id="{F4221F97-9CE0-A97F-4C77-5E06375DA133}"/>
              </a:ext>
            </a:extLst>
          </p:cNvPr>
          <p:cNvSpPr txBox="1">
            <a:spLocks/>
          </p:cNvSpPr>
          <p:nvPr/>
        </p:nvSpPr>
        <p:spPr>
          <a:xfrm>
            <a:off x="475522" y="1071989"/>
            <a:ext cx="7922030" cy="3720658"/>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en-US" sz="1800" dirty="0">
              <a:solidFill>
                <a:schemeClr val="tx1"/>
              </a:solidFill>
              <a:latin typeface="Avenir Book" panose="02000503020000020003" pitchFamily="2" charset="0"/>
            </a:endParaRPr>
          </a:p>
          <a:p>
            <a:r>
              <a:rPr lang="en-US" sz="1600" dirty="0">
                <a:solidFill>
                  <a:schemeClr val="tx1"/>
                </a:solidFill>
                <a:latin typeface="Avenir Book" panose="02000503020000020003" pitchFamily="2" charset="0"/>
              </a:rPr>
              <a:t>1. How will you increase your appreciation and recognition of other people’s strengths?</a:t>
            </a:r>
          </a:p>
          <a:p>
            <a:endParaRPr lang="en-US" sz="1800" dirty="0">
              <a:solidFill>
                <a:schemeClr val="tx1"/>
              </a:solidFill>
              <a:latin typeface="Avenir Book" panose="02000503020000020003" pitchFamily="2" charset="0"/>
            </a:endParaRPr>
          </a:p>
          <a:p>
            <a:pPr marL="285750" indent="-285750" algn="l">
              <a:buFont typeface="Arial" panose="020B0604020202020204" pitchFamily="34" charset="0"/>
              <a:buChar char="•"/>
            </a:pPr>
            <a:r>
              <a:rPr lang="en-US" dirty="0">
                <a:solidFill>
                  <a:schemeClr val="tx1"/>
                </a:solidFill>
                <a:latin typeface="Avenir Book" panose="02000503020000020003" pitchFamily="2" charset="0"/>
              </a:rPr>
              <a:t>Example: I’ll make sure to show appreciation to someone at work at least three times a week by the end of the year.</a:t>
            </a:r>
          </a:p>
          <a:p>
            <a:pPr marL="285750" indent="-285750" algn="l">
              <a:buFont typeface="Arial" panose="020B0604020202020204" pitchFamily="34" charset="0"/>
              <a:buChar char="•"/>
            </a:pPr>
            <a:endParaRPr lang="en-US" dirty="0">
              <a:solidFill>
                <a:schemeClr val="tx1"/>
              </a:solidFill>
              <a:latin typeface="Avenir Book" panose="02000503020000020003" pitchFamily="2" charset="0"/>
            </a:endParaRPr>
          </a:p>
          <a:p>
            <a:pPr marL="285750" indent="-285750" algn="l">
              <a:buFont typeface="Arial" panose="020B0604020202020204" pitchFamily="34" charset="0"/>
              <a:buChar char="•"/>
            </a:pPr>
            <a:r>
              <a:rPr lang="en-US" dirty="0">
                <a:solidFill>
                  <a:schemeClr val="tx1"/>
                </a:solidFill>
                <a:latin typeface="Avenir Book" panose="02000503020000020003" pitchFamily="2" charset="0"/>
              </a:rPr>
              <a:t>Example: Every time I review a paper, I need to recognize at least 2 strengths by the end of the semester.</a:t>
            </a:r>
          </a:p>
          <a:p>
            <a:endParaRPr lang="en-US" sz="1800" dirty="0">
              <a:solidFill>
                <a:schemeClr val="tx1"/>
              </a:solidFill>
              <a:latin typeface="Avenir Book" panose="02000503020000020003" pitchFamily="2" charset="0"/>
            </a:endParaRPr>
          </a:p>
          <a:p>
            <a:r>
              <a:rPr lang="en-US" sz="1600" dirty="0">
                <a:solidFill>
                  <a:schemeClr val="tx1"/>
                </a:solidFill>
                <a:latin typeface="Avenir Book" panose="02000503020000020003" pitchFamily="2" charset="0"/>
              </a:rPr>
              <a:t>2. How many people will you teach what you learned here so that we can promote a cultural change?</a:t>
            </a:r>
          </a:p>
          <a:p>
            <a:endParaRPr lang="en-US" sz="1800" dirty="0">
              <a:solidFill>
                <a:schemeClr val="tx1"/>
              </a:solidFill>
              <a:latin typeface="Avenir Book" panose="02000503020000020003" pitchFamily="2" charset="0"/>
            </a:endParaRPr>
          </a:p>
          <a:p>
            <a:pPr marL="285750" indent="-285750">
              <a:buFont typeface="Arial" panose="020B0604020202020204" pitchFamily="34" charset="0"/>
              <a:buChar char="•"/>
            </a:pPr>
            <a:r>
              <a:rPr lang="en-US" dirty="0">
                <a:solidFill>
                  <a:schemeClr val="tx1"/>
                </a:solidFill>
                <a:latin typeface="Avenir Book" panose="02000503020000020003" pitchFamily="2" charset="0"/>
              </a:rPr>
              <a:t>Example: I will talk to 5 colleagues by the end of the year about how we can create an environment of appreciation and encourage them to do so as well. </a:t>
            </a:r>
          </a:p>
          <a:p>
            <a:endParaRPr lang="en-US" sz="1800" dirty="0">
              <a:solidFill>
                <a:schemeClr val="tx1"/>
              </a:solidFill>
              <a:latin typeface="Avenir Book" panose="02000503020000020003" pitchFamily="2" charset="0"/>
            </a:endParaRPr>
          </a:p>
        </p:txBody>
      </p:sp>
    </p:spTree>
    <p:extLst>
      <p:ext uri="{BB962C8B-B14F-4D97-AF65-F5344CB8AC3E}">
        <p14:creationId xmlns:p14="http://schemas.microsoft.com/office/powerpoint/2010/main" val="264177457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6153"/>
        <p:cNvGrpSpPr/>
        <p:nvPr/>
      </p:nvGrpSpPr>
      <p:grpSpPr>
        <a:xfrm>
          <a:off x="0" y="0"/>
          <a:ext cx="0" cy="0"/>
          <a:chOff x="0" y="0"/>
          <a:chExt cx="0" cy="0"/>
        </a:xfrm>
      </p:grpSpPr>
      <p:sp>
        <p:nvSpPr>
          <p:cNvPr id="6154" name="Google Shape;6154;p42"/>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dirty="0"/>
              <a:t>Most Common Contributor Among Planetary Grad Students</a:t>
            </a:r>
            <a:endParaRPr sz="2400" dirty="0"/>
          </a:p>
        </p:txBody>
      </p:sp>
      <p:grpSp>
        <p:nvGrpSpPr>
          <p:cNvPr id="6157" name="Google Shape;6157;p42"/>
          <p:cNvGrpSpPr/>
          <p:nvPr/>
        </p:nvGrpSpPr>
        <p:grpSpPr>
          <a:xfrm>
            <a:off x="4446801" y="1222145"/>
            <a:ext cx="402254" cy="402230"/>
            <a:chOff x="-25134800" y="-6360725"/>
            <a:chExt cx="424050" cy="424025"/>
          </a:xfrm>
        </p:grpSpPr>
        <p:sp>
          <p:nvSpPr>
            <p:cNvPr id="6158" name="Google Shape;6158;p42"/>
            <p:cNvSpPr/>
            <p:nvPr/>
          </p:nvSpPr>
          <p:spPr>
            <a:xfrm>
              <a:off x="-24918975" y="-6360725"/>
              <a:ext cx="10650" cy="424025"/>
            </a:xfrm>
            <a:custGeom>
              <a:avLst/>
              <a:gdLst/>
              <a:ahLst/>
              <a:cxnLst/>
              <a:rect l="l" t="t" r="r" b="b"/>
              <a:pathLst>
                <a:path w="426" h="16961" extrusionOk="0">
                  <a:moveTo>
                    <a:pt x="274" y="0"/>
                  </a:moveTo>
                  <a:lnTo>
                    <a:pt x="0" y="8055"/>
                  </a:lnTo>
                  <a:lnTo>
                    <a:pt x="365" y="16961"/>
                  </a:lnTo>
                  <a:lnTo>
                    <a:pt x="426" y="7994"/>
                  </a:lnTo>
                  <a:lnTo>
                    <a:pt x="274" y="0"/>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9" name="Google Shape;6159;p42"/>
            <p:cNvSpPr/>
            <p:nvPr/>
          </p:nvSpPr>
          <p:spPr>
            <a:xfrm>
              <a:off x="-25134800" y="-6163925"/>
              <a:ext cx="424050" cy="11425"/>
            </a:xfrm>
            <a:custGeom>
              <a:avLst/>
              <a:gdLst/>
              <a:ahLst/>
              <a:cxnLst/>
              <a:rect l="l" t="t" r="r" b="b"/>
              <a:pathLst>
                <a:path w="16962" h="457" extrusionOk="0">
                  <a:moveTo>
                    <a:pt x="8907" y="1"/>
                  </a:moveTo>
                  <a:lnTo>
                    <a:pt x="1" y="396"/>
                  </a:lnTo>
                  <a:lnTo>
                    <a:pt x="8968" y="457"/>
                  </a:lnTo>
                  <a:lnTo>
                    <a:pt x="16962" y="274"/>
                  </a:lnTo>
                  <a:lnTo>
                    <a:pt x="8907" y="1"/>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0" name="Google Shape;6160;p42"/>
            <p:cNvSpPr/>
            <p:nvPr/>
          </p:nvSpPr>
          <p:spPr>
            <a:xfrm>
              <a:off x="-25032975" y="-6258150"/>
              <a:ext cx="228000" cy="211275"/>
            </a:xfrm>
            <a:custGeom>
              <a:avLst/>
              <a:gdLst/>
              <a:ahLst/>
              <a:cxnLst/>
              <a:rect l="l" t="t" r="r" b="b"/>
              <a:pathLst>
                <a:path w="9120" h="8451" extrusionOk="0">
                  <a:moveTo>
                    <a:pt x="9120" y="1"/>
                  </a:moveTo>
                  <a:lnTo>
                    <a:pt x="4652" y="3830"/>
                  </a:lnTo>
                  <a:lnTo>
                    <a:pt x="1" y="8451"/>
                  </a:lnTo>
                  <a:lnTo>
                    <a:pt x="4895" y="4043"/>
                  </a:lnTo>
                  <a:lnTo>
                    <a:pt x="9120" y="1"/>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1" name="Google Shape;6161;p42"/>
            <p:cNvSpPr/>
            <p:nvPr/>
          </p:nvSpPr>
          <p:spPr>
            <a:xfrm>
              <a:off x="-25026875" y="-6276375"/>
              <a:ext cx="211275" cy="227975"/>
            </a:xfrm>
            <a:custGeom>
              <a:avLst/>
              <a:gdLst/>
              <a:ahLst/>
              <a:cxnLst/>
              <a:rect l="l" t="t" r="r" b="b"/>
              <a:pathLst>
                <a:path w="8451" h="9119" extrusionOk="0">
                  <a:moveTo>
                    <a:pt x="0" y="0"/>
                  </a:moveTo>
                  <a:lnTo>
                    <a:pt x="4408" y="4863"/>
                  </a:lnTo>
                  <a:lnTo>
                    <a:pt x="8450" y="9119"/>
                  </a:lnTo>
                  <a:lnTo>
                    <a:pt x="4620" y="4620"/>
                  </a:lnTo>
                  <a:lnTo>
                    <a:pt x="0" y="0"/>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2" name="Chart 1">
            <a:extLst>
              <a:ext uri="{FF2B5EF4-FFF2-40B4-BE49-F238E27FC236}">
                <a16:creationId xmlns:a16="http://schemas.microsoft.com/office/drawing/2014/main" id="{D40C91C8-D6E3-66B9-F256-4985DF65D352}"/>
              </a:ext>
            </a:extLst>
          </p:cNvPr>
          <p:cNvGraphicFramePr>
            <a:graphicFrameLocks/>
          </p:cNvGraphicFramePr>
          <p:nvPr/>
        </p:nvGraphicFramePr>
        <p:xfrm>
          <a:off x="0" y="1457462"/>
          <a:ext cx="9144000" cy="32410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6030095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6153"/>
        <p:cNvGrpSpPr/>
        <p:nvPr/>
      </p:nvGrpSpPr>
      <p:grpSpPr>
        <a:xfrm>
          <a:off x="0" y="0"/>
          <a:ext cx="0" cy="0"/>
          <a:chOff x="0" y="0"/>
          <a:chExt cx="0" cy="0"/>
        </a:xfrm>
      </p:grpSpPr>
      <p:sp>
        <p:nvSpPr>
          <p:cNvPr id="6154" name="Google Shape;6154;p42"/>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dirty="0"/>
              <a:t>Most Common Contributor Among Planetary Postdocs </a:t>
            </a:r>
            <a:endParaRPr sz="2400" dirty="0"/>
          </a:p>
        </p:txBody>
      </p:sp>
      <p:grpSp>
        <p:nvGrpSpPr>
          <p:cNvPr id="6157" name="Google Shape;6157;p42"/>
          <p:cNvGrpSpPr/>
          <p:nvPr/>
        </p:nvGrpSpPr>
        <p:grpSpPr>
          <a:xfrm>
            <a:off x="4446801" y="1222145"/>
            <a:ext cx="402254" cy="402230"/>
            <a:chOff x="-25134800" y="-6360725"/>
            <a:chExt cx="424050" cy="424025"/>
          </a:xfrm>
        </p:grpSpPr>
        <p:sp>
          <p:nvSpPr>
            <p:cNvPr id="6158" name="Google Shape;6158;p42"/>
            <p:cNvSpPr/>
            <p:nvPr/>
          </p:nvSpPr>
          <p:spPr>
            <a:xfrm>
              <a:off x="-24918975" y="-6360725"/>
              <a:ext cx="10650" cy="424025"/>
            </a:xfrm>
            <a:custGeom>
              <a:avLst/>
              <a:gdLst/>
              <a:ahLst/>
              <a:cxnLst/>
              <a:rect l="l" t="t" r="r" b="b"/>
              <a:pathLst>
                <a:path w="426" h="16961" extrusionOk="0">
                  <a:moveTo>
                    <a:pt x="274" y="0"/>
                  </a:moveTo>
                  <a:lnTo>
                    <a:pt x="0" y="8055"/>
                  </a:lnTo>
                  <a:lnTo>
                    <a:pt x="365" y="16961"/>
                  </a:lnTo>
                  <a:lnTo>
                    <a:pt x="426" y="7994"/>
                  </a:lnTo>
                  <a:lnTo>
                    <a:pt x="274" y="0"/>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9" name="Google Shape;6159;p42"/>
            <p:cNvSpPr/>
            <p:nvPr/>
          </p:nvSpPr>
          <p:spPr>
            <a:xfrm>
              <a:off x="-25134800" y="-6163925"/>
              <a:ext cx="424050" cy="11425"/>
            </a:xfrm>
            <a:custGeom>
              <a:avLst/>
              <a:gdLst/>
              <a:ahLst/>
              <a:cxnLst/>
              <a:rect l="l" t="t" r="r" b="b"/>
              <a:pathLst>
                <a:path w="16962" h="457" extrusionOk="0">
                  <a:moveTo>
                    <a:pt x="8907" y="1"/>
                  </a:moveTo>
                  <a:lnTo>
                    <a:pt x="1" y="396"/>
                  </a:lnTo>
                  <a:lnTo>
                    <a:pt x="8968" y="457"/>
                  </a:lnTo>
                  <a:lnTo>
                    <a:pt x="16962" y="274"/>
                  </a:lnTo>
                  <a:lnTo>
                    <a:pt x="8907" y="1"/>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0" name="Google Shape;6160;p42"/>
            <p:cNvSpPr/>
            <p:nvPr/>
          </p:nvSpPr>
          <p:spPr>
            <a:xfrm>
              <a:off x="-25032975" y="-6258150"/>
              <a:ext cx="228000" cy="211275"/>
            </a:xfrm>
            <a:custGeom>
              <a:avLst/>
              <a:gdLst/>
              <a:ahLst/>
              <a:cxnLst/>
              <a:rect l="l" t="t" r="r" b="b"/>
              <a:pathLst>
                <a:path w="9120" h="8451" extrusionOk="0">
                  <a:moveTo>
                    <a:pt x="9120" y="1"/>
                  </a:moveTo>
                  <a:lnTo>
                    <a:pt x="4652" y="3830"/>
                  </a:lnTo>
                  <a:lnTo>
                    <a:pt x="1" y="8451"/>
                  </a:lnTo>
                  <a:lnTo>
                    <a:pt x="4895" y="4043"/>
                  </a:lnTo>
                  <a:lnTo>
                    <a:pt x="9120" y="1"/>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1" name="Google Shape;6161;p42"/>
            <p:cNvSpPr/>
            <p:nvPr/>
          </p:nvSpPr>
          <p:spPr>
            <a:xfrm>
              <a:off x="-25026875" y="-6276375"/>
              <a:ext cx="211275" cy="227975"/>
            </a:xfrm>
            <a:custGeom>
              <a:avLst/>
              <a:gdLst/>
              <a:ahLst/>
              <a:cxnLst/>
              <a:rect l="l" t="t" r="r" b="b"/>
              <a:pathLst>
                <a:path w="8451" h="9119" extrusionOk="0">
                  <a:moveTo>
                    <a:pt x="0" y="0"/>
                  </a:moveTo>
                  <a:lnTo>
                    <a:pt x="4408" y="4863"/>
                  </a:lnTo>
                  <a:lnTo>
                    <a:pt x="8450" y="9119"/>
                  </a:lnTo>
                  <a:lnTo>
                    <a:pt x="4620" y="4620"/>
                  </a:lnTo>
                  <a:lnTo>
                    <a:pt x="0" y="0"/>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2" name="Chart 1">
            <a:extLst>
              <a:ext uri="{FF2B5EF4-FFF2-40B4-BE49-F238E27FC236}">
                <a16:creationId xmlns:a16="http://schemas.microsoft.com/office/drawing/2014/main" id="{90546E1F-19E7-8E5A-74F9-66B3F843AEA4}"/>
              </a:ext>
            </a:extLst>
          </p:cNvPr>
          <p:cNvGraphicFramePr>
            <a:graphicFrameLocks/>
          </p:cNvGraphicFramePr>
          <p:nvPr/>
        </p:nvGraphicFramePr>
        <p:xfrm>
          <a:off x="0" y="1457462"/>
          <a:ext cx="9144000" cy="324101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4633637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6153"/>
        <p:cNvGrpSpPr/>
        <p:nvPr/>
      </p:nvGrpSpPr>
      <p:grpSpPr>
        <a:xfrm>
          <a:off x="0" y="0"/>
          <a:ext cx="0" cy="0"/>
          <a:chOff x="0" y="0"/>
          <a:chExt cx="0" cy="0"/>
        </a:xfrm>
      </p:grpSpPr>
      <p:sp>
        <p:nvSpPr>
          <p:cNvPr id="6154" name="Google Shape;6154;p42"/>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dirty="0"/>
              <a:t>Most Common Contributor Among Planetary Soft Money Researchers</a:t>
            </a:r>
            <a:endParaRPr sz="2400" dirty="0"/>
          </a:p>
        </p:txBody>
      </p:sp>
      <p:grpSp>
        <p:nvGrpSpPr>
          <p:cNvPr id="6157" name="Google Shape;6157;p42"/>
          <p:cNvGrpSpPr/>
          <p:nvPr/>
        </p:nvGrpSpPr>
        <p:grpSpPr>
          <a:xfrm>
            <a:off x="4446801" y="1222145"/>
            <a:ext cx="402254" cy="402230"/>
            <a:chOff x="-25134800" y="-6360725"/>
            <a:chExt cx="424050" cy="424025"/>
          </a:xfrm>
        </p:grpSpPr>
        <p:sp>
          <p:nvSpPr>
            <p:cNvPr id="6158" name="Google Shape;6158;p42"/>
            <p:cNvSpPr/>
            <p:nvPr/>
          </p:nvSpPr>
          <p:spPr>
            <a:xfrm>
              <a:off x="-24918975" y="-6360725"/>
              <a:ext cx="10650" cy="424025"/>
            </a:xfrm>
            <a:custGeom>
              <a:avLst/>
              <a:gdLst/>
              <a:ahLst/>
              <a:cxnLst/>
              <a:rect l="l" t="t" r="r" b="b"/>
              <a:pathLst>
                <a:path w="426" h="16961" extrusionOk="0">
                  <a:moveTo>
                    <a:pt x="274" y="0"/>
                  </a:moveTo>
                  <a:lnTo>
                    <a:pt x="0" y="8055"/>
                  </a:lnTo>
                  <a:lnTo>
                    <a:pt x="365" y="16961"/>
                  </a:lnTo>
                  <a:lnTo>
                    <a:pt x="426" y="7994"/>
                  </a:lnTo>
                  <a:lnTo>
                    <a:pt x="274" y="0"/>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9" name="Google Shape;6159;p42"/>
            <p:cNvSpPr/>
            <p:nvPr/>
          </p:nvSpPr>
          <p:spPr>
            <a:xfrm>
              <a:off x="-25134800" y="-6163925"/>
              <a:ext cx="424050" cy="11425"/>
            </a:xfrm>
            <a:custGeom>
              <a:avLst/>
              <a:gdLst/>
              <a:ahLst/>
              <a:cxnLst/>
              <a:rect l="l" t="t" r="r" b="b"/>
              <a:pathLst>
                <a:path w="16962" h="457" extrusionOk="0">
                  <a:moveTo>
                    <a:pt x="8907" y="1"/>
                  </a:moveTo>
                  <a:lnTo>
                    <a:pt x="1" y="396"/>
                  </a:lnTo>
                  <a:lnTo>
                    <a:pt x="8968" y="457"/>
                  </a:lnTo>
                  <a:lnTo>
                    <a:pt x="16962" y="274"/>
                  </a:lnTo>
                  <a:lnTo>
                    <a:pt x="8907" y="1"/>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0" name="Google Shape;6160;p42"/>
            <p:cNvSpPr/>
            <p:nvPr/>
          </p:nvSpPr>
          <p:spPr>
            <a:xfrm>
              <a:off x="-25032975" y="-6258150"/>
              <a:ext cx="228000" cy="211275"/>
            </a:xfrm>
            <a:custGeom>
              <a:avLst/>
              <a:gdLst/>
              <a:ahLst/>
              <a:cxnLst/>
              <a:rect l="l" t="t" r="r" b="b"/>
              <a:pathLst>
                <a:path w="9120" h="8451" extrusionOk="0">
                  <a:moveTo>
                    <a:pt x="9120" y="1"/>
                  </a:moveTo>
                  <a:lnTo>
                    <a:pt x="4652" y="3830"/>
                  </a:lnTo>
                  <a:lnTo>
                    <a:pt x="1" y="8451"/>
                  </a:lnTo>
                  <a:lnTo>
                    <a:pt x="4895" y="4043"/>
                  </a:lnTo>
                  <a:lnTo>
                    <a:pt x="9120" y="1"/>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1" name="Google Shape;6161;p42"/>
            <p:cNvSpPr/>
            <p:nvPr/>
          </p:nvSpPr>
          <p:spPr>
            <a:xfrm>
              <a:off x="-25026875" y="-6276375"/>
              <a:ext cx="211275" cy="227975"/>
            </a:xfrm>
            <a:custGeom>
              <a:avLst/>
              <a:gdLst/>
              <a:ahLst/>
              <a:cxnLst/>
              <a:rect l="l" t="t" r="r" b="b"/>
              <a:pathLst>
                <a:path w="8451" h="9119" extrusionOk="0">
                  <a:moveTo>
                    <a:pt x="0" y="0"/>
                  </a:moveTo>
                  <a:lnTo>
                    <a:pt x="4408" y="4863"/>
                  </a:lnTo>
                  <a:lnTo>
                    <a:pt x="8450" y="9119"/>
                  </a:lnTo>
                  <a:lnTo>
                    <a:pt x="4620" y="4620"/>
                  </a:lnTo>
                  <a:lnTo>
                    <a:pt x="0" y="0"/>
                  </a:lnTo>
                  <a:close/>
                </a:path>
              </a:pathLst>
            </a:custGeom>
            <a:solidFill>
              <a:srgbClr val="FFFFFF">
                <a:alpha val="43400"/>
              </a:srgbClr>
            </a:solidFill>
            <a:ln>
              <a:noFill/>
            </a:ln>
            <a:effectLst>
              <a:outerShdw blurRad="114300" algn="bl" rotWithShape="0">
                <a:srgbClr val="FFFF9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3" name="Chart 2">
            <a:extLst>
              <a:ext uri="{FF2B5EF4-FFF2-40B4-BE49-F238E27FC236}">
                <a16:creationId xmlns:a16="http://schemas.microsoft.com/office/drawing/2014/main" id="{D9D3552B-5D63-8F3E-E780-D60621B04AC2}"/>
              </a:ext>
            </a:extLst>
          </p:cNvPr>
          <p:cNvGraphicFramePr>
            <a:graphicFrameLocks/>
          </p:cNvGraphicFramePr>
          <p:nvPr/>
        </p:nvGraphicFramePr>
        <p:xfrm>
          <a:off x="0" y="1457462"/>
          <a:ext cx="9144000" cy="32410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920504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380"/>
        <p:cNvGrpSpPr/>
        <p:nvPr/>
      </p:nvGrpSpPr>
      <p:grpSpPr>
        <a:xfrm>
          <a:off x="0" y="0"/>
          <a:ext cx="0" cy="0"/>
          <a:chOff x="0" y="0"/>
          <a:chExt cx="0" cy="0"/>
        </a:xfrm>
      </p:grpSpPr>
      <p:pic>
        <p:nvPicPr>
          <p:cNvPr id="6381" name="Google Shape;6381;p50"/>
          <p:cNvPicPr preferRelativeResize="0">
            <a:picLocks noGrp="1"/>
          </p:cNvPicPr>
          <p:nvPr>
            <p:ph type="pic" idx="2"/>
          </p:nvPr>
        </p:nvPicPr>
        <p:blipFill rotWithShape="1">
          <a:blip r:embed="rId3">
            <a:alphaModFix/>
          </a:blip>
          <a:srcRect t="7798" b="7806"/>
          <a:stretch/>
        </p:blipFill>
        <p:spPr>
          <a:xfrm>
            <a:off x="0" y="0"/>
            <a:ext cx="9144003" cy="5143501"/>
          </a:xfrm>
          <a:prstGeom prst="rect">
            <a:avLst/>
          </a:prstGeom>
        </p:spPr>
      </p:pic>
      <p:sp>
        <p:nvSpPr>
          <p:cNvPr id="6382" name="Google Shape;6382;p50"/>
          <p:cNvSpPr txBox="1">
            <a:spLocks noGrp="1"/>
          </p:cNvSpPr>
          <p:nvPr>
            <p:ph type="title"/>
          </p:nvPr>
        </p:nvSpPr>
        <p:spPr>
          <a:xfrm>
            <a:off x="720000" y="1784483"/>
            <a:ext cx="4856562" cy="3058450"/>
          </a:xfrm>
          <a:prstGeom prst="rect">
            <a:avLst/>
          </a:prstGeom>
          <a:solidFill>
            <a:srgbClr val="000000">
              <a:alpha val="0"/>
            </a:srgbClr>
          </a:solidFill>
        </p:spPr>
        <p:txBody>
          <a:bodyPr spcFirstLastPara="1" wrap="square" lIns="91425" tIns="91425" rIns="91425" bIns="91425" anchor="t" anchorCtr="0">
            <a:noAutofit/>
          </a:bodyPr>
          <a:lstStyle/>
          <a:p>
            <a:pPr lvl="0" algn="l" rtl="0">
              <a:spcBef>
                <a:spcPts val="0"/>
              </a:spcBef>
              <a:spcAft>
                <a:spcPts val="0"/>
              </a:spcAft>
            </a:pPr>
            <a:r>
              <a:rPr lang="en" sz="1400" dirty="0"/>
              <a:t>Imagine working with someone who is grieving (lost a loved one).</a:t>
            </a:r>
            <a:br>
              <a:rPr lang="en" sz="1400" dirty="0"/>
            </a:br>
            <a:br>
              <a:rPr lang="en" sz="1400" dirty="0"/>
            </a:br>
            <a:r>
              <a:rPr lang="en" sz="1400" dirty="0"/>
              <a:t>Why are they not doing their best work? Would you tell them to work through it or go home?</a:t>
            </a:r>
            <a:br>
              <a:rPr lang="en" sz="1400" dirty="0"/>
            </a:br>
            <a:br>
              <a:rPr lang="en" sz="1400" dirty="0"/>
            </a:br>
            <a:r>
              <a:rPr lang="en" sz="1400" dirty="0"/>
              <a:t>Their minds are occupied with recent events that is causing their grief.</a:t>
            </a:r>
            <a:br>
              <a:rPr lang="en" sz="1400" dirty="0"/>
            </a:br>
            <a:br>
              <a:rPr lang="en" sz="1400" dirty="0"/>
            </a:br>
            <a:br>
              <a:rPr lang="en" sz="1400" dirty="0"/>
            </a:br>
            <a:br>
              <a:rPr lang="en" sz="1400" dirty="0"/>
            </a:br>
            <a:endParaRPr sz="1400" dirty="0">
              <a:solidFill>
                <a:schemeClr val="accent2"/>
              </a:solidFill>
            </a:endParaRPr>
          </a:p>
        </p:txBody>
      </p:sp>
      <p:sp>
        <p:nvSpPr>
          <p:cNvPr id="6383" name="Google Shape;6383;p50"/>
          <p:cNvSpPr/>
          <p:nvPr/>
        </p:nvSpPr>
        <p:spPr>
          <a:xfrm>
            <a:off x="7641225" y="639217"/>
            <a:ext cx="546124" cy="432772"/>
          </a:xfrm>
          <a:custGeom>
            <a:avLst/>
            <a:gdLst/>
            <a:ahLst/>
            <a:cxnLst/>
            <a:rect l="l" t="t" r="r" b="b"/>
            <a:pathLst>
              <a:path w="11521" h="5959" extrusionOk="0">
                <a:moveTo>
                  <a:pt x="11430" y="213"/>
                </a:moveTo>
                <a:cubicBezTo>
                  <a:pt x="11521" y="426"/>
                  <a:pt x="882" y="5776"/>
                  <a:pt x="670" y="5867"/>
                </a:cubicBezTo>
                <a:cubicBezTo>
                  <a:pt x="457" y="5958"/>
                  <a:pt x="183" y="5867"/>
                  <a:pt x="92" y="5685"/>
                </a:cubicBezTo>
                <a:cubicBezTo>
                  <a:pt x="1" y="5472"/>
                  <a:pt x="92" y="5198"/>
                  <a:pt x="274" y="5107"/>
                </a:cubicBezTo>
                <a:cubicBezTo>
                  <a:pt x="487" y="5016"/>
                  <a:pt x="11308" y="1"/>
                  <a:pt x="11430" y="213"/>
                </a:cubicBezTo>
                <a:close/>
              </a:path>
            </a:pathLst>
          </a:custGeom>
          <a:solidFill>
            <a:srgbClr val="FFFFFF">
              <a:alpha val="43400"/>
            </a:srgbClr>
          </a:solidFill>
          <a:ln>
            <a:noFill/>
          </a:ln>
          <a:effectLst>
            <a:outerShdw blurRad="185738"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4" name="Google Shape;6384;p50"/>
          <p:cNvSpPr/>
          <p:nvPr/>
        </p:nvSpPr>
        <p:spPr>
          <a:xfrm flipH="1">
            <a:off x="1138325" y="2212542"/>
            <a:ext cx="546124" cy="432772"/>
          </a:xfrm>
          <a:custGeom>
            <a:avLst/>
            <a:gdLst/>
            <a:ahLst/>
            <a:cxnLst/>
            <a:rect l="l" t="t" r="r" b="b"/>
            <a:pathLst>
              <a:path w="11521" h="5959" extrusionOk="0">
                <a:moveTo>
                  <a:pt x="11430" y="213"/>
                </a:moveTo>
                <a:cubicBezTo>
                  <a:pt x="11521" y="426"/>
                  <a:pt x="882" y="5776"/>
                  <a:pt x="670" y="5867"/>
                </a:cubicBezTo>
                <a:cubicBezTo>
                  <a:pt x="457" y="5958"/>
                  <a:pt x="183" y="5867"/>
                  <a:pt x="92" y="5685"/>
                </a:cubicBezTo>
                <a:cubicBezTo>
                  <a:pt x="1" y="5472"/>
                  <a:pt x="92" y="5198"/>
                  <a:pt x="274" y="5107"/>
                </a:cubicBezTo>
                <a:cubicBezTo>
                  <a:pt x="487" y="5016"/>
                  <a:pt x="11308" y="1"/>
                  <a:pt x="11430" y="213"/>
                </a:cubicBezTo>
                <a:close/>
              </a:path>
            </a:pathLst>
          </a:custGeom>
          <a:solidFill>
            <a:srgbClr val="FFFFFF">
              <a:alpha val="43400"/>
            </a:srgbClr>
          </a:solidFill>
          <a:ln>
            <a:noFill/>
          </a:ln>
          <a:effectLst>
            <a:outerShdw blurRad="185738"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Google Shape;6058;p38">
            <a:extLst>
              <a:ext uri="{FF2B5EF4-FFF2-40B4-BE49-F238E27FC236}">
                <a16:creationId xmlns:a16="http://schemas.microsoft.com/office/drawing/2014/main" id="{9B41EFFD-BE84-E249-AFA4-12FE76A35F8E}"/>
              </a:ext>
            </a:extLst>
          </p:cNvPr>
          <p:cNvSpPr txBox="1">
            <a:spLocks/>
          </p:cNvSpPr>
          <p:nvPr/>
        </p:nvSpPr>
        <p:spPr>
          <a:xfrm>
            <a:off x="720000" y="445025"/>
            <a:ext cx="7704000" cy="572700"/>
          </a:xfrm>
          <a:prstGeom prst="rect">
            <a:avLst/>
          </a:prstGeom>
          <a:solidFill>
            <a:srgbClr val="000000">
              <a:alpha val="33960"/>
            </a:srgbClr>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Syne"/>
              <a:buNone/>
              <a:defRPr sz="3000" b="1" i="0" u="none" strike="noStrike" cap="none">
                <a:solidFill>
                  <a:schemeClr val="dk1"/>
                </a:solidFill>
                <a:latin typeface="Syne"/>
                <a:ea typeface="Syne"/>
                <a:cs typeface="Syne"/>
                <a:sym typeface="Syne"/>
              </a:defRPr>
            </a:lvl1pPr>
            <a:lvl2pPr marR="0" lvl="1" algn="ctr" rtl="0">
              <a:lnSpc>
                <a:spcPct val="100000"/>
              </a:lnSpc>
              <a:spcBef>
                <a:spcPts val="0"/>
              </a:spcBef>
              <a:spcAft>
                <a:spcPts val="0"/>
              </a:spcAft>
              <a:buClr>
                <a:schemeClr val="dk1"/>
              </a:buClr>
              <a:buSzPts val="3000"/>
              <a:buFont typeface="Syne"/>
              <a:buNone/>
              <a:defRPr sz="3000" b="1" i="0" u="none" strike="noStrike" cap="none">
                <a:solidFill>
                  <a:schemeClr val="dk1"/>
                </a:solidFill>
                <a:latin typeface="Syne"/>
                <a:ea typeface="Syne"/>
                <a:cs typeface="Syne"/>
                <a:sym typeface="Syne"/>
              </a:defRPr>
            </a:lvl2pPr>
            <a:lvl3pPr marR="0" lvl="2" algn="ctr" rtl="0">
              <a:lnSpc>
                <a:spcPct val="100000"/>
              </a:lnSpc>
              <a:spcBef>
                <a:spcPts val="0"/>
              </a:spcBef>
              <a:spcAft>
                <a:spcPts val="0"/>
              </a:spcAft>
              <a:buClr>
                <a:schemeClr val="dk1"/>
              </a:buClr>
              <a:buSzPts val="3000"/>
              <a:buFont typeface="Syne"/>
              <a:buNone/>
              <a:defRPr sz="3000" b="1" i="0" u="none" strike="noStrike" cap="none">
                <a:solidFill>
                  <a:schemeClr val="dk1"/>
                </a:solidFill>
                <a:latin typeface="Syne"/>
                <a:ea typeface="Syne"/>
                <a:cs typeface="Syne"/>
                <a:sym typeface="Syne"/>
              </a:defRPr>
            </a:lvl3pPr>
            <a:lvl4pPr marR="0" lvl="3" algn="ctr" rtl="0">
              <a:lnSpc>
                <a:spcPct val="100000"/>
              </a:lnSpc>
              <a:spcBef>
                <a:spcPts val="0"/>
              </a:spcBef>
              <a:spcAft>
                <a:spcPts val="0"/>
              </a:spcAft>
              <a:buClr>
                <a:schemeClr val="dk1"/>
              </a:buClr>
              <a:buSzPts val="3000"/>
              <a:buFont typeface="Syne"/>
              <a:buNone/>
              <a:defRPr sz="3000" b="1" i="0" u="none" strike="noStrike" cap="none">
                <a:solidFill>
                  <a:schemeClr val="dk1"/>
                </a:solidFill>
                <a:latin typeface="Syne"/>
                <a:ea typeface="Syne"/>
                <a:cs typeface="Syne"/>
                <a:sym typeface="Syne"/>
              </a:defRPr>
            </a:lvl4pPr>
            <a:lvl5pPr marR="0" lvl="4" algn="ctr" rtl="0">
              <a:lnSpc>
                <a:spcPct val="100000"/>
              </a:lnSpc>
              <a:spcBef>
                <a:spcPts val="0"/>
              </a:spcBef>
              <a:spcAft>
                <a:spcPts val="0"/>
              </a:spcAft>
              <a:buClr>
                <a:schemeClr val="dk1"/>
              </a:buClr>
              <a:buSzPts val="3000"/>
              <a:buFont typeface="Syne"/>
              <a:buNone/>
              <a:defRPr sz="3000" b="1" i="0" u="none" strike="noStrike" cap="none">
                <a:solidFill>
                  <a:schemeClr val="dk1"/>
                </a:solidFill>
                <a:latin typeface="Syne"/>
                <a:ea typeface="Syne"/>
                <a:cs typeface="Syne"/>
                <a:sym typeface="Syne"/>
              </a:defRPr>
            </a:lvl5pPr>
            <a:lvl6pPr marR="0" lvl="5" algn="ctr" rtl="0">
              <a:lnSpc>
                <a:spcPct val="100000"/>
              </a:lnSpc>
              <a:spcBef>
                <a:spcPts val="0"/>
              </a:spcBef>
              <a:spcAft>
                <a:spcPts val="0"/>
              </a:spcAft>
              <a:buClr>
                <a:schemeClr val="dk1"/>
              </a:buClr>
              <a:buSzPts val="3000"/>
              <a:buFont typeface="Syne"/>
              <a:buNone/>
              <a:defRPr sz="3000" b="1" i="0" u="none" strike="noStrike" cap="none">
                <a:solidFill>
                  <a:schemeClr val="dk1"/>
                </a:solidFill>
                <a:latin typeface="Syne"/>
                <a:ea typeface="Syne"/>
                <a:cs typeface="Syne"/>
                <a:sym typeface="Syne"/>
              </a:defRPr>
            </a:lvl6pPr>
            <a:lvl7pPr marR="0" lvl="6" algn="ctr" rtl="0">
              <a:lnSpc>
                <a:spcPct val="100000"/>
              </a:lnSpc>
              <a:spcBef>
                <a:spcPts val="0"/>
              </a:spcBef>
              <a:spcAft>
                <a:spcPts val="0"/>
              </a:spcAft>
              <a:buClr>
                <a:schemeClr val="dk1"/>
              </a:buClr>
              <a:buSzPts val="3000"/>
              <a:buFont typeface="Syne"/>
              <a:buNone/>
              <a:defRPr sz="3000" b="1" i="0" u="none" strike="noStrike" cap="none">
                <a:solidFill>
                  <a:schemeClr val="dk1"/>
                </a:solidFill>
                <a:latin typeface="Syne"/>
                <a:ea typeface="Syne"/>
                <a:cs typeface="Syne"/>
                <a:sym typeface="Syne"/>
              </a:defRPr>
            </a:lvl7pPr>
            <a:lvl8pPr marR="0" lvl="7" algn="ctr" rtl="0">
              <a:lnSpc>
                <a:spcPct val="100000"/>
              </a:lnSpc>
              <a:spcBef>
                <a:spcPts val="0"/>
              </a:spcBef>
              <a:spcAft>
                <a:spcPts val="0"/>
              </a:spcAft>
              <a:buClr>
                <a:schemeClr val="dk1"/>
              </a:buClr>
              <a:buSzPts val="3000"/>
              <a:buFont typeface="Syne"/>
              <a:buNone/>
              <a:defRPr sz="3000" b="1" i="0" u="none" strike="noStrike" cap="none">
                <a:solidFill>
                  <a:schemeClr val="dk1"/>
                </a:solidFill>
                <a:latin typeface="Syne"/>
                <a:ea typeface="Syne"/>
                <a:cs typeface="Syne"/>
                <a:sym typeface="Syne"/>
              </a:defRPr>
            </a:lvl8pPr>
            <a:lvl9pPr marR="0" lvl="8" algn="ctr" rtl="0">
              <a:lnSpc>
                <a:spcPct val="100000"/>
              </a:lnSpc>
              <a:spcBef>
                <a:spcPts val="0"/>
              </a:spcBef>
              <a:spcAft>
                <a:spcPts val="0"/>
              </a:spcAft>
              <a:buClr>
                <a:schemeClr val="dk1"/>
              </a:buClr>
              <a:buSzPts val="3000"/>
              <a:buFont typeface="Syne"/>
              <a:buNone/>
              <a:defRPr sz="3000" b="1" i="0" u="none" strike="noStrike" cap="none">
                <a:solidFill>
                  <a:schemeClr val="dk1"/>
                </a:solidFill>
                <a:latin typeface="Syne"/>
                <a:ea typeface="Syne"/>
                <a:cs typeface="Syne"/>
                <a:sym typeface="Syne"/>
              </a:defRPr>
            </a:lvl9pPr>
          </a:lstStyle>
          <a:p>
            <a:r>
              <a:rPr lang="en-US" dirty="0"/>
              <a:t>Example of Mental Health Affecting Research</a:t>
            </a:r>
          </a:p>
        </p:txBody>
      </p:sp>
      <p:pic>
        <p:nvPicPr>
          <p:cNvPr id="3" name="Picture 2" descr="Beagle puppy howling, looking up, isolated on white">
            <a:extLst>
              <a:ext uri="{FF2B5EF4-FFF2-40B4-BE49-F238E27FC236}">
                <a16:creationId xmlns:a16="http://schemas.microsoft.com/office/drawing/2014/main" id="{2D7093B0-426B-D83D-D621-4A7AC14F36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78430" y="1500453"/>
            <a:ext cx="3282796" cy="3019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99480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380"/>
        <p:cNvGrpSpPr/>
        <p:nvPr/>
      </p:nvGrpSpPr>
      <p:grpSpPr>
        <a:xfrm>
          <a:off x="0" y="0"/>
          <a:ext cx="0" cy="0"/>
          <a:chOff x="0" y="0"/>
          <a:chExt cx="0" cy="0"/>
        </a:xfrm>
      </p:grpSpPr>
      <p:pic>
        <p:nvPicPr>
          <p:cNvPr id="6381" name="Google Shape;6381;p50"/>
          <p:cNvPicPr preferRelativeResize="0">
            <a:picLocks noGrp="1"/>
          </p:cNvPicPr>
          <p:nvPr>
            <p:ph type="pic" idx="2"/>
          </p:nvPr>
        </p:nvPicPr>
        <p:blipFill rotWithShape="1">
          <a:blip r:embed="rId3">
            <a:alphaModFix/>
          </a:blip>
          <a:srcRect t="7798" b="7806"/>
          <a:stretch/>
        </p:blipFill>
        <p:spPr>
          <a:xfrm>
            <a:off x="0" y="0"/>
            <a:ext cx="9144003" cy="5143501"/>
          </a:xfrm>
          <a:prstGeom prst="rect">
            <a:avLst/>
          </a:prstGeom>
        </p:spPr>
      </p:pic>
      <p:sp>
        <p:nvSpPr>
          <p:cNvPr id="6382" name="Google Shape;6382;p50"/>
          <p:cNvSpPr txBox="1">
            <a:spLocks noGrp="1"/>
          </p:cNvSpPr>
          <p:nvPr>
            <p:ph type="title"/>
          </p:nvPr>
        </p:nvSpPr>
        <p:spPr>
          <a:xfrm>
            <a:off x="720000" y="1784483"/>
            <a:ext cx="4856562" cy="2913992"/>
          </a:xfrm>
          <a:prstGeom prst="rect">
            <a:avLst/>
          </a:prstGeom>
          <a:solidFill>
            <a:srgbClr val="000000">
              <a:alpha val="0"/>
            </a:srgbClr>
          </a:solidFill>
        </p:spPr>
        <p:txBody>
          <a:bodyPr spcFirstLastPara="1" wrap="square" lIns="91425" tIns="91425" rIns="91425" bIns="91425" anchor="t" anchorCtr="0">
            <a:noAutofit/>
          </a:bodyPr>
          <a:lstStyle/>
          <a:p>
            <a:pPr lvl="0" algn="l" rtl="0">
              <a:spcBef>
                <a:spcPts val="0"/>
              </a:spcBef>
              <a:spcAft>
                <a:spcPts val="0"/>
              </a:spcAft>
            </a:pPr>
            <a:r>
              <a:rPr lang="en-US" sz="1400" dirty="0"/>
              <a:t>Memory and mind is occupied with distracting thoughts.</a:t>
            </a:r>
            <a:br>
              <a:rPr lang="en-US" sz="1400" dirty="0"/>
            </a:br>
            <a:br>
              <a:rPr lang="en-US" sz="1400" dirty="0"/>
            </a:br>
            <a:r>
              <a:rPr lang="en-US" sz="1400" dirty="0"/>
              <a:t>Short term memory can only hold so much information (like RAM on a computer).</a:t>
            </a:r>
            <a:br>
              <a:rPr lang="en-US" sz="1400" dirty="0"/>
            </a:br>
            <a:br>
              <a:rPr lang="en-US" sz="1400" dirty="0"/>
            </a:br>
            <a:r>
              <a:rPr lang="en-US" sz="1400" dirty="0"/>
              <a:t>Research requires short-term memory to interpret data, develop research ideas, and solve problems (i.e., executive functioning).</a:t>
            </a:r>
            <a:br>
              <a:rPr lang="en-US" sz="1400" dirty="0"/>
            </a:br>
            <a:br>
              <a:rPr lang="en-US" sz="1400" dirty="0"/>
            </a:br>
            <a:r>
              <a:rPr lang="en-US" sz="1400" dirty="0"/>
              <a:t>Children are still developing short-term memory, plays a role in limited perspective taking.</a:t>
            </a:r>
            <a:endParaRPr lang="en-US" sz="1400" dirty="0">
              <a:solidFill>
                <a:schemeClr val="accent2"/>
              </a:solidFill>
            </a:endParaRPr>
          </a:p>
        </p:txBody>
      </p:sp>
      <p:sp>
        <p:nvSpPr>
          <p:cNvPr id="6383" name="Google Shape;6383;p50"/>
          <p:cNvSpPr/>
          <p:nvPr/>
        </p:nvSpPr>
        <p:spPr>
          <a:xfrm>
            <a:off x="7641225" y="639217"/>
            <a:ext cx="546124" cy="432772"/>
          </a:xfrm>
          <a:custGeom>
            <a:avLst/>
            <a:gdLst/>
            <a:ahLst/>
            <a:cxnLst/>
            <a:rect l="l" t="t" r="r" b="b"/>
            <a:pathLst>
              <a:path w="11521" h="5959" extrusionOk="0">
                <a:moveTo>
                  <a:pt x="11430" y="213"/>
                </a:moveTo>
                <a:cubicBezTo>
                  <a:pt x="11521" y="426"/>
                  <a:pt x="882" y="5776"/>
                  <a:pt x="670" y="5867"/>
                </a:cubicBezTo>
                <a:cubicBezTo>
                  <a:pt x="457" y="5958"/>
                  <a:pt x="183" y="5867"/>
                  <a:pt x="92" y="5685"/>
                </a:cubicBezTo>
                <a:cubicBezTo>
                  <a:pt x="1" y="5472"/>
                  <a:pt x="92" y="5198"/>
                  <a:pt x="274" y="5107"/>
                </a:cubicBezTo>
                <a:cubicBezTo>
                  <a:pt x="487" y="5016"/>
                  <a:pt x="11308" y="1"/>
                  <a:pt x="11430" y="213"/>
                </a:cubicBezTo>
                <a:close/>
              </a:path>
            </a:pathLst>
          </a:custGeom>
          <a:solidFill>
            <a:srgbClr val="FFFFFF">
              <a:alpha val="43400"/>
            </a:srgbClr>
          </a:solidFill>
          <a:ln>
            <a:noFill/>
          </a:ln>
          <a:effectLst>
            <a:outerShdw blurRad="185738"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4" name="Google Shape;6384;p50"/>
          <p:cNvSpPr/>
          <p:nvPr/>
        </p:nvSpPr>
        <p:spPr>
          <a:xfrm flipH="1">
            <a:off x="1138325" y="2212542"/>
            <a:ext cx="546124" cy="432772"/>
          </a:xfrm>
          <a:custGeom>
            <a:avLst/>
            <a:gdLst/>
            <a:ahLst/>
            <a:cxnLst/>
            <a:rect l="l" t="t" r="r" b="b"/>
            <a:pathLst>
              <a:path w="11521" h="5959" extrusionOk="0">
                <a:moveTo>
                  <a:pt x="11430" y="213"/>
                </a:moveTo>
                <a:cubicBezTo>
                  <a:pt x="11521" y="426"/>
                  <a:pt x="882" y="5776"/>
                  <a:pt x="670" y="5867"/>
                </a:cubicBezTo>
                <a:cubicBezTo>
                  <a:pt x="457" y="5958"/>
                  <a:pt x="183" y="5867"/>
                  <a:pt x="92" y="5685"/>
                </a:cubicBezTo>
                <a:cubicBezTo>
                  <a:pt x="1" y="5472"/>
                  <a:pt x="92" y="5198"/>
                  <a:pt x="274" y="5107"/>
                </a:cubicBezTo>
                <a:cubicBezTo>
                  <a:pt x="487" y="5016"/>
                  <a:pt x="11308" y="1"/>
                  <a:pt x="11430" y="213"/>
                </a:cubicBezTo>
                <a:close/>
              </a:path>
            </a:pathLst>
          </a:custGeom>
          <a:solidFill>
            <a:srgbClr val="FFFFFF">
              <a:alpha val="43400"/>
            </a:srgbClr>
          </a:solidFill>
          <a:ln>
            <a:noFill/>
          </a:ln>
          <a:effectLst>
            <a:outerShdw blurRad="185738"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Google Shape;6058;p38">
            <a:extLst>
              <a:ext uri="{FF2B5EF4-FFF2-40B4-BE49-F238E27FC236}">
                <a16:creationId xmlns:a16="http://schemas.microsoft.com/office/drawing/2014/main" id="{9B41EFFD-BE84-E249-AFA4-12FE76A35F8E}"/>
              </a:ext>
            </a:extLst>
          </p:cNvPr>
          <p:cNvSpPr txBox="1">
            <a:spLocks/>
          </p:cNvSpPr>
          <p:nvPr/>
        </p:nvSpPr>
        <p:spPr>
          <a:xfrm>
            <a:off x="720000" y="445025"/>
            <a:ext cx="7704000" cy="572700"/>
          </a:xfrm>
          <a:prstGeom prst="rect">
            <a:avLst/>
          </a:prstGeom>
          <a:solidFill>
            <a:srgbClr val="000000">
              <a:alpha val="33960"/>
            </a:srgbClr>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Syne"/>
              <a:buNone/>
              <a:defRPr sz="3000" b="1" i="0" u="none" strike="noStrike" cap="none">
                <a:solidFill>
                  <a:schemeClr val="dk1"/>
                </a:solidFill>
                <a:latin typeface="Syne"/>
                <a:ea typeface="Syne"/>
                <a:cs typeface="Syne"/>
                <a:sym typeface="Syne"/>
              </a:defRPr>
            </a:lvl1pPr>
            <a:lvl2pPr marR="0" lvl="1" algn="ctr" rtl="0">
              <a:lnSpc>
                <a:spcPct val="100000"/>
              </a:lnSpc>
              <a:spcBef>
                <a:spcPts val="0"/>
              </a:spcBef>
              <a:spcAft>
                <a:spcPts val="0"/>
              </a:spcAft>
              <a:buClr>
                <a:schemeClr val="dk1"/>
              </a:buClr>
              <a:buSzPts val="3000"/>
              <a:buFont typeface="Syne"/>
              <a:buNone/>
              <a:defRPr sz="3000" b="1" i="0" u="none" strike="noStrike" cap="none">
                <a:solidFill>
                  <a:schemeClr val="dk1"/>
                </a:solidFill>
                <a:latin typeface="Syne"/>
                <a:ea typeface="Syne"/>
                <a:cs typeface="Syne"/>
                <a:sym typeface="Syne"/>
              </a:defRPr>
            </a:lvl2pPr>
            <a:lvl3pPr marR="0" lvl="2" algn="ctr" rtl="0">
              <a:lnSpc>
                <a:spcPct val="100000"/>
              </a:lnSpc>
              <a:spcBef>
                <a:spcPts val="0"/>
              </a:spcBef>
              <a:spcAft>
                <a:spcPts val="0"/>
              </a:spcAft>
              <a:buClr>
                <a:schemeClr val="dk1"/>
              </a:buClr>
              <a:buSzPts val="3000"/>
              <a:buFont typeface="Syne"/>
              <a:buNone/>
              <a:defRPr sz="3000" b="1" i="0" u="none" strike="noStrike" cap="none">
                <a:solidFill>
                  <a:schemeClr val="dk1"/>
                </a:solidFill>
                <a:latin typeface="Syne"/>
                <a:ea typeface="Syne"/>
                <a:cs typeface="Syne"/>
                <a:sym typeface="Syne"/>
              </a:defRPr>
            </a:lvl3pPr>
            <a:lvl4pPr marR="0" lvl="3" algn="ctr" rtl="0">
              <a:lnSpc>
                <a:spcPct val="100000"/>
              </a:lnSpc>
              <a:spcBef>
                <a:spcPts val="0"/>
              </a:spcBef>
              <a:spcAft>
                <a:spcPts val="0"/>
              </a:spcAft>
              <a:buClr>
                <a:schemeClr val="dk1"/>
              </a:buClr>
              <a:buSzPts val="3000"/>
              <a:buFont typeface="Syne"/>
              <a:buNone/>
              <a:defRPr sz="3000" b="1" i="0" u="none" strike="noStrike" cap="none">
                <a:solidFill>
                  <a:schemeClr val="dk1"/>
                </a:solidFill>
                <a:latin typeface="Syne"/>
                <a:ea typeface="Syne"/>
                <a:cs typeface="Syne"/>
                <a:sym typeface="Syne"/>
              </a:defRPr>
            </a:lvl4pPr>
            <a:lvl5pPr marR="0" lvl="4" algn="ctr" rtl="0">
              <a:lnSpc>
                <a:spcPct val="100000"/>
              </a:lnSpc>
              <a:spcBef>
                <a:spcPts val="0"/>
              </a:spcBef>
              <a:spcAft>
                <a:spcPts val="0"/>
              </a:spcAft>
              <a:buClr>
                <a:schemeClr val="dk1"/>
              </a:buClr>
              <a:buSzPts val="3000"/>
              <a:buFont typeface="Syne"/>
              <a:buNone/>
              <a:defRPr sz="3000" b="1" i="0" u="none" strike="noStrike" cap="none">
                <a:solidFill>
                  <a:schemeClr val="dk1"/>
                </a:solidFill>
                <a:latin typeface="Syne"/>
                <a:ea typeface="Syne"/>
                <a:cs typeface="Syne"/>
                <a:sym typeface="Syne"/>
              </a:defRPr>
            </a:lvl5pPr>
            <a:lvl6pPr marR="0" lvl="5" algn="ctr" rtl="0">
              <a:lnSpc>
                <a:spcPct val="100000"/>
              </a:lnSpc>
              <a:spcBef>
                <a:spcPts val="0"/>
              </a:spcBef>
              <a:spcAft>
                <a:spcPts val="0"/>
              </a:spcAft>
              <a:buClr>
                <a:schemeClr val="dk1"/>
              </a:buClr>
              <a:buSzPts val="3000"/>
              <a:buFont typeface="Syne"/>
              <a:buNone/>
              <a:defRPr sz="3000" b="1" i="0" u="none" strike="noStrike" cap="none">
                <a:solidFill>
                  <a:schemeClr val="dk1"/>
                </a:solidFill>
                <a:latin typeface="Syne"/>
                <a:ea typeface="Syne"/>
                <a:cs typeface="Syne"/>
                <a:sym typeface="Syne"/>
              </a:defRPr>
            </a:lvl6pPr>
            <a:lvl7pPr marR="0" lvl="6" algn="ctr" rtl="0">
              <a:lnSpc>
                <a:spcPct val="100000"/>
              </a:lnSpc>
              <a:spcBef>
                <a:spcPts val="0"/>
              </a:spcBef>
              <a:spcAft>
                <a:spcPts val="0"/>
              </a:spcAft>
              <a:buClr>
                <a:schemeClr val="dk1"/>
              </a:buClr>
              <a:buSzPts val="3000"/>
              <a:buFont typeface="Syne"/>
              <a:buNone/>
              <a:defRPr sz="3000" b="1" i="0" u="none" strike="noStrike" cap="none">
                <a:solidFill>
                  <a:schemeClr val="dk1"/>
                </a:solidFill>
                <a:latin typeface="Syne"/>
                <a:ea typeface="Syne"/>
                <a:cs typeface="Syne"/>
                <a:sym typeface="Syne"/>
              </a:defRPr>
            </a:lvl7pPr>
            <a:lvl8pPr marR="0" lvl="7" algn="ctr" rtl="0">
              <a:lnSpc>
                <a:spcPct val="100000"/>
              </a:lnSpc>
              <a:spcBef>
                <a:spcPts val="0"/>
              </a:spcBef>
              <a:spcAft>
                <a:spcPts val="0"/>
              </a:spcAft>
              <a:buClr>
                <a:schemeClr val="dk1"/>
              </a:buClr>
              <a:buSzPts val="3000"/>
              <a:buFont typeface="Syne"/>
              <a:buNone/>
              <a:defRPr sz="3000" b="1" i="0" u="none" strike="noStrike" cap="none">
                <a:solidFill>
                  <a:schemeClr val="dk1"/>
                </a:solidFill>
                <a:latin typeface="Syne"/>
                <a:ea typeface="Syne"/>
                <a:cs typeface="Syne"/>
                <a:sym typeface="Syne"/>
              </a:defRPr>
            </a:lvl8pPr>
            <a:lvl9pPr marR="0" lvl="8" algn="ctr" rtl="0">
              <a:lnSpc>
                <a:spcPct val="100000"/>
              </a:lnSpc>
              <a:spcBef>
                <a:spcPts val="0"/>
              </a:spcBef>
              <a:spcAft>
                <a:spcPts val="0"/>
              </a:spcAft>
              <a:buClr>
                <a:schemeClr val="dk1"/>
              </a:buClr>
              <a:buSzPts val="3000"/>
              <a:buFont typeface="Syne"/>
              <a:buNone/>
              <a:defRPr sz="3000" b="1" i="0" u="none" strike="noStrike" cap="none">
                <a:solidFill>
                  <a:schemeClr val="dk1"/>
                </a:solidFill>
                <a:latin typeface="Syne"/>
                <a:ea typeface="Syne"/>
                <a:cs typeface="Syne"/>
                <a:sym typeface="Syne"/>
              </a:defRPr>
            </a:lvl9pPr>
          </a:lstStyle>
          <a:p>
            <a:r>
              <a:rPr lang="en-US" dirty="0"/>
              <a:t>Example of Mental Health Affecting Research</a:t>
            </a:r>
          </a:p>
        </p:txBody>
      </p:sp>
      <p:pic>
        <p:nvPicPr>
          <p:cNvPr id="3" name="Picture 2" descr="Dalmatian puppy">
            <a:extLst>
              <a:ext uri="{FF2B5EF4-FFF2-40B4-BE49-F238E27FC236}">
                <a16:creationId xmlns:a16="http://schemas.microsoft.com/office/drawing/2014/main" id="{711FE544-6144-F3AC-0E50-1F0FAF7F2B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83537" y="2137751"/>
            <a:ext cx="3153333" cy="19657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85208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380"/>
        <p:cNvGrpSpPr/>
        <p:nvPr/>
      </p:nvGrpSpPr>
      <p:grpSpPr>
        <a:xfrm>
          <a:off x="0" y="0"/>
          <a:ext cx="0" cy="0"/>
          <a:chOff x="0" y="0"/>
          <a:chExt cx="0" cy="0"/>
        </a:xfrm>
      </p:grpSpPr>
      <p:pic>
        <p:nvPicPr>
          <p:cNvPr id="6381" name="Google Shape;6381;p50"/>
          <p:cNvPicPr preferRelativeResize="0">
            <a:picLocks noGrp="1"/>
          </p:cNvPicPr>
          <p:nvPr>
            <p:ph type="pic" idx="2"/>
          </p:nvPr>
        </p:nvPicPr>
        <p:blipFill rotWithShape="1">
          <a:blip r:embed="rId3">
            <a:alphaModFix/>
          </a:blip>
          <a:srcRect t="7798" b="7806"/>
          <a:stretch/>
        </p:blipFill>
        <p:spPr>
          <a:xfrm>
            <a:off x="0" y="8626"/>
            <a:ext cx="9144003" cy="5143501"/>
          </a:xfrm>
          <a:prstGeom prst="rect">
            <a:avLst/>
          </a:prstGeom>
        </p:spPr>
      </p:pic>
      <p:sp>
        <p:nvSpPr>
          <p:cNvPr id="6382" name="Google Shape;6382;p50"/>
          <p:cNvSpPr txBox="1">
            <a:spLocks noGrp="1"/>
          </p:cNvSpPr>
          <p:nvPr>
            <p:ph type="title"/>
          </p:nvPr>
        </p:nvSpPr>
        <p:spPr>
          <a:xfrm>
            <a:off x="720000" y="1784483"/>
            <a:ext cx="4856562" cy="3058450"/>
          </a:xfrm>
          <a:prstGeom prst="rect">
            <a:avLst/>
          </a:prstGeom>
          <a:solidFill>
            <a:srgbClr val="000000">
              <a:alpha val="0"/>
            </a:srgbClr>
          </a:solidFill>
        </p:spPr>
        <p:txBody>
          <a:bodyPr spcFirstLastPara="1" wrap="square" lIns="91425" tIns="91425" rIns="91425" bIns="91425" anchor="t" anchorCtr="0">
            <a:noAutofit/>
          </a:bodyPr>
          <a:lstStyle/>
          <a:p>
            <a:pPr lvl="0" algn="l"/>
            <a:r>
              <a:rPr lang="en-US" sz="1400" dirty="0"/>
              <a:t>In the case of grief, without all available resources in short-term memory, it becomes difficult to interpret data, solve problems, and develop research ideas.</a:t>
            </a:r>
            <a:br>
              <a:rPr lang="en-US" sz="1400" dirty="0"/>
            </a:br>
            <a:br>
              <a:rPr lang="en-US" sz="1400" dirty="0"/>
            </a:br>
            <a:r>
              <a:rPr lang="en-US" sz="1400" dirty="0"/>
              <a:t>Distraction affects a person’s work, their productivity, and their quality.</a:t>
            </a:r>
            <a:br>
              <a:rPr lang="en-US" sz="1400" dirty="0"/>
            </a:br>
            <a:br>
              <a:rPr lang="en-US" sz="1400" dirty="0"/>
            </a:br>
            <a:r>
              <a:rPr lang="en-US" sz="1400" dirty="0"/>
              <a:t>You may rely on them for data calibration, interpretation of data, doing their part of the project, writing a portion of the paper etc.</a:t>
            </a:r>
            <a:endParaRPr lang="en-US" sz="1400" dirty="0">
              <a:solidFill>
                <a:schemeClr val="accent2"/>
              </a:solidFill>
            </a:endParaRPr>
          </a:p>
        </p:txBody>
      </p:sp>
      <p:sp>
        <p:nvSpPr>
          <p:cNvPr id="6383" name="Google Shape;6383;p50"/>
          <p:cNvSpPr/>
          <p:nvPr/>
        </p:nvSpPr>
        <p:spPr>
          <a:xfrm>
            <a:off x="7641225" y="639217"/>
            <a:ext cx="546124" cy="432772"/>
          </a:xfrm>
          <a:custGeom>
            <a:avLst/>
            <a:gdLst/>
            <a:ahLst/>
            <a:cxnLst/>
            <a:rect l="l" t="t" r="r" b="b"/>
            <a:pathLst>
              <a:path w="11521" h="5959" extrusionOk="0">
                <a:moveTo>
                  <a:pt x="11430" y="213"/>
                </a:moveTo>
                <a:cubicBezTo>
                  <a:pt x="11521" y="426"/>
                  <a:pt x="882" y="5776"/>
                  <a:pt x="670" y="5867"/>
                </a:cubicBezTo>
                <a:cubicBezTo>
                  <a:pt x="457" y="5958"/>
                  <a:pt x="183" y="5867"/>
                  <a:pt x="92" y="5685"/>
                </a:cubicBezTo>
                <a:cubicBezTo>
                  <a:pt x="1" y="5472"/>
                  <a:pt x="92" y="5198"/>
                  <a:pt x="274" y="5107"/>
                </a:cubicBezTo>
                <a:cubicBezTo>
                  <a:pt x="487" y="5016"/>
                  <a:pt x="11308" y="1"/>
                  <a:pt x="11430" y="213"/>
                </a:cubicBezTo>
                <a:close/>
              </a:path>
            </a:pathLst>
          </a:custGeom>
          <a:solidFill>
            <a:srgbClr val="FFFFFF">
              <a:alpha val="43400"/>
            </a:srgbClr>
          </a:solidFill>
          <a:ln>
            <a:noFill/>
          </a:ln>
          <a:effectLst>
            <a:outerShdw blurRad="185738"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4" name="Google Shape;6384;p50"/>
          <p:cNvSpPr/>
          <p:nvPr/>
        </p:nvSpPr>
        <p:spPr>
          <a:xfrm flipH="1">
            <a:off x="1138325" y="2212542"/>
            <a:ext cx="546124" cy="432772"/>
          </a:xfrm>
          <a:custGeom>
            <a:avLst/>
            <a:gdLst/>
            <a:ahLst/>
            <a:cxnLst/>
            <a:rect l="l" t="t" r="r" b="b"/>
            <a:pathLst>
              <a:path w="11521" h="5959" extrusionOk="0">
                <a:moveTo>
                  <a:pt x="11430" y="213"/>
                </a:moveTo>
                <a:cubicBezTo>
                  <a:pt x="11521" y="426"/>
                  <a:pt x="882" y="5776"/>
                  <a:pt x="670" y="5867"/>
                </a:cubicBezTo>
                <a:cubicBezTo>
                  <a:pt x="457" y="5958"/>
                  <a:pt x="183" y="5867"/>
                  <a:pt x="92" y="5685"/>
                </a:cubicBezTo>
                <a:cubicBezTo>
                  <a:pt x="1" y="5472"/>
                  <a:pt x="92" y="5198"/>
                  <a:pt x="274" y="5107"/>
                </a:cubicBezTo>
                <a:cubicBezTo>
                  <a:pt x="487" y="5016"/>
                  <a:pt x="11308" y="1"/>
                  <a:pt x="11430" y="213"/>
                </a:cubicBezTo>
                <a:close/>
              </a:path>
            </a:pathLst>
          </a:custGeom>
          <a:solidFill>
            <a:srgbClr val="FFFFFF">
              <a:alpha val="43400"/>
            </a:srgbClr>
          </a:solidFill>
          <a:ln>
            <a:noFill/>
          </a:ln>
          <a:effectLst>
            <a:outerShdw blurRad="185738"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Google Shape;6058;p38">
            <a:extLst>
              <a:ext uri="{FF2B5EF4-FFF2-40B4-BE49-F238E27FC236}">
                <a16:creationId xmlns:a16="http://schemas.microsoft.com/office/drawing/2014/main" id="{9B41EFFD-BE84-E249-AFA4-12FE76A35F8E}"/>
              </a:ext>
            </a:extLst>
          </p:cNvPr>
          <p:cNvSpPr txBox="1">
            <a:spLocks/>
          </p:cNvSpPr>
          <p:nvPr/>
        </p:nvSpPr>
        <p:spPr>
          <a:xfrm>
            <a:off x="720000" y="445025"/>
            <a:ext cx="7704000" cy="572700"/>
          </a:xfrm>
          <a:prstGeom prst="rect">
            <a:avLst/>
          </a:prstGeom>
          <a:solidFill>
            <a:srgbClr val="000000">
              <a:alpha val="33960"/>
            </a:srgbClr>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Syne"/>
              <a:buNone/>
              <a:defRPr sz="3000" b="1" i="0" u="none" strike="noStrike" cap="none">
                <a:solidFill>
                  <a:schemeClr val="dk1"/>
                </a:solidFill>
                <a:latin typeface="Syne"/>
                <a:ea typeface="Syne"/>
                <a:cs typeface="Syne"/>
                <a:sym typeface="Syne"/>
              </a:defRPr>
            </a:lvl1pPr>
            <a:lvl2pPr marR="0" lvl="1" algn="ctr" rtl="0">
              <a:lnSpc>
                <a:spcPct val="100000"/>
              </a:lnSpc>
              <a:spcBef>
                <a:spcPts val="0"/>
              </a:spcBef>
              <a:spcAft>
                <a:spcPts val="0"/>
              </a:spcAft>
              <a:buClr>
                <a:schemeClr val="dk1"/>
              </a:buClr>
              <a:buSzPts val="3000"/>
              <a:buFont typeface="Syne"/>
              <a:buNone/>
              <a:defRPr sz="3000" b="1" i="0" u="none" strike="noStrike" cap="none">
                <a:solidFill>
                  <a:schemeClr val="dk1"/>
                </a:solidFill>
                <a:latin typeface="Syne"/>
                <a:ea typeface="Syne"/>
                <a:cs typeface="Syne"/>
                <a:sym typeface="Syne"/>
              </a:defRPr>
            </a:lvl2pPr>
            <a:lvl3pPr marR="0" lvl="2" algn="ctr" rtl="0">
              <a:lnSpc>
                <a:spcPct val="100000"/>
              </a:lnSpc>
              <a:spcBef>
                <a:spcPts val="0"/>
              </a:spcBef>
              <a:spcAft>
                <a:spcPts val="0"/>
              </a:spcAft>
              <a:buClr>
                <a:schemeClr val="dk1"/>
              </a:buClr>
              <a:buSzPts val="3000"/>
              <a:buFont typeface="Syne"/>
              <a:buNone/>
              <a:defRPr sz="3000" b="1" i="0" u="none" strike="noStrike" cap="none">
                <a:solidFill>
                  <a:schemeClr val="dk1"/>
                </a:solidFill>
                <a:latin typeface="Syne"/>
                <a:ea typeface="Syne"/>
                <a:cs typeface="Syne"/>
                <a:sym typeface="Syne"/>
              </a:defRPr>
            </a:lvl3pPr>
            <a:lvl4pPr marR="0" lvl="3" algn="ctr" rtl="0">
              <a:lnSpc>
                <a:spcPct val="100000"/>
              </a:lnSpc>
              <a:spcBef>
                <a:spcPts val="0"/>
              </a:spcBef>
              <a:spcAft>
                <a:spcPts val="0"/>
              </a:spcAft>
              <a:buClr>
                <a:schemeClr val="dk1"/>
              </a:buClr>
              <a:buSzPts val="3000"/>
              <a:buFont typeface="Syne"/>
              <a:buNone/>
              <a:defRPr sz="3000" b="1" i="0" u="none" strike="noStrike" cap="none">
                <a:solidFill>
                  <a:schemeClr val="dk1"/>
                </a:solidFill>
                <a:latin typeface="Syne"/>
                <a:ea typeface="Syne"/>
                <a:cs typeface="Syne"/>
                <a:sym typeface="Syne"/>
              </a:defRPr>
            </a:lvl4pPr>
            <a:lvl5pPr marR="0" lvl="4" algn="ctr" rtl="0">
              <a:lnSpc>
                <a:spcPct val="100000"/>
              </a:lnSpc>
              <a:spcBef>
                <a:spcPts val="0"/>
              </a:spcBef>
              <a:spcAft>
                <a:spcPts val="0"/>
              </a:spcAft>
              <a:buClr>
                <a:schemeClr val="dk1"/>
              </a:buClr>
              <a:buSzPts val="3000"/>
              <a:buFont typeface="Syne"/>
              <a:buNone/>
              <a:defRPr sz="3000" b="1" i="0" u="none" strike="noStrike" cap="none">
                <a:solidFill>
                  <a:schemeClr val="dk1"/>
                </a:solidFill>
                <a:latin typeface="Syne"/>
                <a:ea typeface="Syne"/>
                <a:cs typeface="Syne"/>
                <a:sym typeface="Syne"/>
              </a:defRPr>
            </a:lvl5pPr>
            <a:lvl6pPr marR="0" lvl="5" algn="ctr" rtl="0">
              <a:lnSpc>
                <a:spcPct val="100000"/>
              </a:lnSpc>
              <a:spcBef>
                <a:spcPts val="0"/>
              </a:spcBef>
              <a:spcAft>
                <a:spcPts val="0"/>
              </a:spcAft>
              <a:buClr>
                <a:schemeClr val="dk1"/>
              </a:buClr>
              <a:buSzPts val="3000"/>
              <a:buFont typeface="Syne"/>
              <a:buNone/>
              <a:defRPr sz="3000" b="1" i="0" u="none" strike="noStrike" cap="none">
                <a:solidFill>
                  <a:schemeClr val="dk1"/>
                </a:solidFill>
                <a:latin typeface="Syne"/>
                <a:ea typeface="Syne"/>
                <a:cs typeface="Syne"/>
                <a:sym typeface="Syne"/>
              </a:defRPr>
            </a:lvl6pPr>
            <a:lvl7pPr marR="0" lvl="6" algn="ctr" rtl="0">
              <a:lnSpc>
                <a:spcPct val="100000"/>
              </a:lnSpc>
              <a:spcBef>
                <a:spcPts val="0"/>
              </a:spcBef>
              <a:spcAft>
                <a:spcPts val="0"/>
              </a:spcAft>
              <a:buClr>
                <a:schemeClr val="dk1"/>
              </a:buClr>
              <a:buSzPts val="3000"/>
              <a:buFont typeface="Syne"/>
              <a:buNone/>
              <a:defRPr sz="3000" b="1" i="0" u="none" strike="noStrike" cap="none">
                <a:solidFill>
                  <a:schemeClr val="dk1"/>
                </a:solidFill>
                <a:latin typeface="Syne"/>
                <a:ea typeface="Syne"/>
                <a:cs typeface="Syne"/>
                <a:sym typeface="Syne"/>
              </a:defRPr>
            </a:lvl7pPr>
            <a:lvl8pPr marR="0" lvl="7" algn="ctr" rtl="0">
              <a:lnSpc>
                <a:spcPct val="100000"/>
              </a:lnSpc>
              <a:spcBef>
                <a:spcPts val="0"/>
              </a:spcBef>
              <a:spcAft>
                <a:spcPts val="0"/>
              </a:spcAft>
              <a:buClr>
                <a:schemeClr val="dk1"/>
              </a:buClr>
              <a:buSzPts val="3000"/>
              <a:buFont typeface="Syne"/>
              <a:buNone/>
              <a:defRPr sz="3000" b="1" i="0" u="none" strike="noStrike" cap="none">
                <a:solidFill>
                  <a:schemeClr val="dk1"/>
                </a:solidFill>
                <a:latin typeface="Syne"/>
                <a:ea typeface="Syne"/>
                <a:cs typeface="Syne"/>
                <a:sym typeface="Syne"/>
              </a:defRPr>
            </a:lvl8pPr>
            <a:lvl9pPr marR="0" lvl="8" algn="ctr" rtl="0">
              <a:lnSpc>
                <a:spcPct val="100000"/>
              </a:lnSpc>
              <a:spcBef>
                <a:spcPts val="0"/>
              </a:spcBef>
              <a:spcAft>
                <a:spcPts val="0"/>
              </a:spcAft>
              <a:buClr>
                <a:schemeClr val="dk1"/>
              </a:buClr>
              <a:buSzPts val="3000"/>
              <a:buFont typeface="Syne"/>
              <a:buNone/>
              <a:defRPr sz="3000" b="1" i="0" u="none" strike="noStrike" cap="none">
                <a:solidFill>
                  <a:schemeClr val="dk1"/>
                </a:solidFill>
                <a:latin typeface="Syne"/>
                <a:ea typeface="Syne"/>
                <a:cs typeface="Syne"/>
                <a:sym typeface="Syne"/>
              </a:defRPr>
            </a:lvl9pPr>
          </a:lstStyle>
          <a:p>
            <a:r>
              <a:rPr lang="en-US" dirty="0"/>
              <a:t>Example of Mental Health Affecting Research</a:t>
            </a:r>
          </a:p>
        </p:txBody>
      </p:sp>
      <p:pic>
        <p:nvPicPr>
          <p:cNvPr id="3" name="Picture 2" descr="A cute beagle puppy lying on bed and looking sweet">
            <a:extLst>
              <a:ext uri="{FF2B5EF4-FFF2-40B4-BE49-F238E27FC236}">
                <a16:creationId xmlns:a16="http://schemas.microsoft.com/office/drawing/2014/main" id="{591138D1-18F7-13F3-AD18-3DBD86B4A1D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9255" y="1769093"/>
            <a:ext cx="3489986" cy="23266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81782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380"/>
        <p:cNvGrpSpPr/>
        <p:nvPr/>
      </p:nvGrpSpPr>
      <p:grpSpPr>
        <a:xfrm>
          <a:off x="0" y="0"/>
          <a:ext cx="0" cy="0"/>
          <a:chOff x="0" y="0"/>
          <a:chExt cx="0" cy="0"/>
        </a:xfrm>
      </p:grpSpPr>
      <p:pic>
        <p:nvPicPr>
          <p:cNvPr id="6381" name="Google Shape;6381;p50"/>
          <p:cNvPicPr preferRelativeResize="0">
            <a:picLocks noGrp="1"/>
          </p:cNvPicPr>
          <p:nvPr>
            <p:ph type="pic" idx="2"/>
          </p:nvPr>
        </p:nvPicPr>
        <p:blipFill rotWithShape="1">
          <a:blip r:embed="rId3">
            <a:alphaModFix/>
          </a:blip>
          <a:srcRect t="7798" b="7806"/>
          <a:stretch/>
        </p:blipFill>
        <p:spPr>
          <a:xfrm>
            <a:off x="0" y="0"/>
            <a:ext cx="9144003" cy="5143501"/>
          </a:xfrm>
          <a:prstGeom prst="rect">
            <a:avLst/>
          </a:prstGeom>
        </p:spPr>
      </p:pic>
      <p:sp>
        <p:nvSpPr>
          <p:cNvPr id="6382" name="Google Shape;6382;p50"/>
          <p:cNvSpPr txBox="1">
            <a:spLocks noGrp="1"/>
          </p:cNvSpPr>
          <p:nvPr>
            <p:ph type="title"/>
          </p:nvPr>
        </p:nvSpPr>
        <p:spPr>
          <a:xfrm>
            <a:off x="720000" y="1784483"/>
            <a:ext cx="4136181" cy="3058450"/>
          </a:xfrm>
          <a:prstGeom prst="rect">
            <a:avLst/>
          </a:prstGeom>
          <a:solidFill>
            <a:srgbClr val="000000">
              <a:alpha val="0"/>
            </a:srgbClr>
          </a:solidFill>
        </p:spPr>
        <p:txBody>
          <a:bodyPr spcFirstLastPara="1" wrap="square" lIns="91425" tIns="91425" rIns="91425" bIns="91425" anchor="t" anchorCtr="0">
            <a:noAutofit/>
          </a:bodyPr>
          <a:lstStyle/>
          <a:p>
            <a:pPr lvl="0" algn="l" rtl="0">
              <a:spcBef>
                <a:spcPts val="0"/>
              </a:spcBef>
              <a:spcAft>
                <a:spcPts val="0"/>
              </a:spcAft>
            </a:pPr>
            <a:r>
              <a:rPr lang="en-US" sz="1400" dirty="0"/>
              <a:t>Replace grief with clinically marked anxiety or depression.</a:t>
            </a:r>
            <a:br>
              <a:rPr lang="en-US" sz="1400" dirty="0"/>
            </a:br>
            <a:br>
              <a:rPr lang="en-US" sz="1400" dirty="0"/>
            </a:br>
            <a:r>
              <a:rPr lang="en-US" sz="1400" dirty="0"/>
              <a:t>Often, people do not talk about their symptoms of their feelings at work.</a:t>
            </a:r>
            <a:br>
              <a:rPr lang="en-US" sz="1400" dirty="0"/>
            </a:br>
            <a:br>
              <a:rPr lang="en-US" sz="1400" dirty="0"/>
            </a:br>
            <a:r>
              <a:rPr lang="en-US" sz="1400" dirty="0"/>
              <a:t>With people trying to work through it, it can affect the research results, interpretations, or even the proposals.</a:t>
            </a:r>
            <a:br>
              <a:rPr lang="en-US" sz="1400" dirty="0"/>
            </a:br>
            <a:br>
              <a:rPr lang="en-US" sz="1400" dirty="0"/>
            </a:br>
            <a:r>
              <a:rPr lang="en-US" sz="1400" dirty="0"/>
              <a:t>Because we all work together and rely on each other, it will affect everyone’s work. </a:t>
            </a:r>
            <a:endParaRPr lang="en-US" sz="1400" dirty="0">
              <a:solidFill>
                <a:schemeClr val="accent2"/>
              </a:solidFill>
            </a:endParaRPr>
          </a:p>
        </p:txBody>
      </p:sp>
      <p:sp>
        <p:nvSpPr>
          <p:cNvPr id="6383" name="Google Shape;6383;p50"/>
          <p:cNvSpPr/>
          <p:nvPr/>
        </p:nvSpPr>
        <p:spPr>
          <a:xfrm>
            <a:off x="7641225" y="639217"/>
            <a:ext cx="546124" cy="432772"/>
          </a:xfrm>
          <a:custGeom>
            <a:avLst/>
            <a:gdLst/>
            <a:ahLst/>
            <a:cxnLst/>
            <a:rect l="l" t="t" r="r" b="b"/>
            <a:pathLst>
              <a:path w="11521" h="5959" extrusionOk="0">
                <a:moveTo>
                  <a:pt x="11430" y="213"/>
                </a:moveTo>
                <a:cubicBezTo>
                  <a:pt x="11521" y="426"/>
                  <a:pt x="882" y="5776"/>
                  <a:pt x="670" y="5867"/>
                </a:cubicBezTo>
                <a:cubicBezTo>
                  <a:pt x="457" y="5958"/>
                  <a:pt x="183" y="5867"/>
                  <a:pt x="92" y="5685"/>
                </a:cubicBezTo>
                <a:cubicBezTo>
                  <a:pt x="1" y="5472"/>
                  <a:pt x="92" y="5198"/>
                  <a:pt x="274" y="5107"/>
                </a:cubicBezTo>
                <a:cubicBezTo>
                  <a:pt x="487" y="5016"/>
                  <a:pt x="11308" y="1"/>
                  <a:pt x="11430" y="213"/>
                </a:cubicBezTo>
                <a:close/>
              </a:path>
            </a:pathLst>
          </a:custGeom>
          <a:solidFill>
            <a:srgbClr val="FFFFFF">
              <a:alpha val="43400"/>
            </a:srgbClr>
          </a:solidFill>
          <a:ln>
            <a:noFill/>
          </a:ln>
          <a:effectLst>
            <a:outerShdw blurRad="185738"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4" name="Google Shape;6384;p50"/>
          <p:cNvSpPr/>
          <p:nvPr/>
        </p:nvSpPr>
        <p:spPr>
          <a:xfrm flipH="1">
            <a:off x="1138325" y="2212542"/>
            <a:ext cx="546124" cy="432772"/>
          </a:xfrm>
          <a:custGeom>
            <a:avLst/>
            <a:gdLst/>
            <a:ahLst/>
            <a:cxnLst/>
            <a:rect l="l" t="t" r="r" b="b"/>
            <a:pathLst>
              <a:path w="11521" h="5959" extrusionOk="0">
                <a:moveTo>
                  <a:pt x="11430" y="213"/>
                </a:moveTo>
                <a:cubicBezTo>
                  <a:pt x="11521" y="426"/>
                  <a:pt x="882" y="5776"/>
                  <a:pt x="670" y="5867"/>
                </a:cubicBezTo>
                <a:cubicBezTo>
                  <a:pt x="457" y="5958"/>
                  <a:pt x="183" y="5867"/>
                  <a:pt x="92" y="5685"/>
                </a:cubicBezTo>
                <a:cubicBezTo>
                  <a:pt x="1" y="5472"/>
                  <a:pt x="92" y="5198"/>
                  <a:pt x="274" y="5107"/>
                </a:cubicBezTo>
                <a:cubicBezTo>
                  <a:pt x="487" y="5016"/>
                  <a:pt x="11308" y="1"/>
                  <a:pt x="11430" y="213"/>
                </a:cubicBezTo>
                <a:close/>
              </a:path>
            </a:pathLst>
          </a:custGeom>
          <a:solidFill>
            <a:srgbClr val="FFFFFF">
              <a:alpha val="43400"/>
            </a:srgbClr>
          </a:solidFill>
          <a:ln>
            <a:noFill/>
          </a:ln>
          <a:effectLst>
            <a:outerShdw blurRad="185738"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Google Shape;6058;p38">
            <a:extLst>
              <a:ext uri="{FF2B5EF4-FFF2-40B4-BE49-F238E27FC236}">
                <a16:creationId xmlns:a16="http://schemas.microsoft.com/office/drawing/2014/main" id="{9B41EFFD-BE84-E249-AFA4-12FE76A35F8E}"/>
              </a:ext>
            </a:extLst>
          </p:cNvPr>
          <p:cNvSpPr txBox="1">
            <a:spLocks/>
          </p:cNvSpPr>
          <p:nvPr/>
        </p:nvSpPr>
        <p:spPr>
          <a:xfrm>
            <a:off x="720000" y="445025"/>
            <a:ext cx="7704000" cy="572700"/>
          </a:xfrm>
          <a:prstGeom prst="rect">
            <a:avLst/>
          </a:prstGeom>
          <a:solidFill>
            <a:srgbClr val="000000">
              <a:alpha val="33960"/>
            </a:srgbClr>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Syne"/>
              <a:buNone/>
              <a:defRPr sz="3000" b="1" i="0" u="none" strike="noStrike" cap="none">
                <a:solidFill>
                  <a:schemeClr val="dk1"/>
                </a:solidFill>
                <a:latin typeface="Syne"/>
                <a:ea typeface="Syne"/>
                <a:cs typeface="Syne"/>
                <a:sym typeface="Syne"/>
              </a:defRPr>
            </a:lvl1pPr>
            <a:lvl2pPr marR="0" lvl="1" algn="ctr" rtl="0">
              <a:lnSpc>
                <a:spcPct val="100000"/>
              </a:lnSpc>
              <a:spcBef>
                <a:spcPts val="0"/>
              </a:spcBef>
              <a:spcAft>
                <a:spcPts val="0"/>
              </a:spcAft>
              <a:buClr>
                <a:schemeClr val="dk1"/>
              </a:buClr>
              <a:buSzPts val="3000"/>
              <a:buFont typeface="Syne"/>
              <a:buNone/>
              <a:defRPr sz="3000" b="1" i="0" u="none" strike="noStrike" cap="none">
                <a:solidFill>
                  <a:schemeClr val="dk1"/>
                </a:solidFill>
                <a:latin typeface="Syne"/>
                <a:ea typeface="Syne"/>
                <a:cs typeface="Syne"/>
                <a:sym typeface="Syne"/>
              </a:defRPr>
            </a:lvl2pPr>
            <a:lvl3pPr marR="0" lvl="2" algn="ctr" rtl="0">
              <a:lnSpc>
                <a:spcPct val="100000"/>
              </a:lnSpc>
              <a:spcBef>
                <a:spcPts val="0"/>
              </a:spcBef>
              <a:spcAft>
                <a:spcPts val="0"/>
              </a:spcAft>
              <a:buClr>
                <a:schemeClr val="dk1"/>
              </a:buClr>
              <a:buSzPts val="3000"/>
              <a:buFont typeface="Syne"/>
              <a:buNone/>
              <a:defRPr sz="3000" b="1" i="0" u="none" strike="noStrike" cap="none">
                <a:solidFill>
                  <a:schemeClr val="dk1"/>
                </a:solidFill>
                <a:latin typeface="Syne"/>
                <a:ea typeface="Syne"/>
                <a:cs typeface="Syne"/>
                <a:sym typeface="Syne"/>
              </a:defRPr>
            </a:lvl3pPr>
            <a:lvl4pPr marR="0" lvl="3" algn="ctr" rtl="0">
              <a:lnSpc>
                <a:spcPct val="100000"/>
              </a:lnSpc>
              <a:spcBef>
                <a:spcPts val="0"/>
              </a:spcBef>
              <a:spcAft>
                <a:spcPts val="0"/>
              </a:spcAft>
              <a:buClr>
                <a:schemeClr val="dk1"/>
              </a:buClr>
              <a:buSzPts val="3000"/>
              <a:buFont typeface="Syne"/>
              <a:buNone/>
              <a:defRPr sz="3000" b="1" i="0" u="none" strike="noStrike" cap="none">
                <a:solidFill>
                  <a:schemeClr val="dk1"/>
                </a:solidFill>
                <a:latin typeface="Syne"/>
                <a:ea typeface="Syne"/>
                <a:cs typeface="Syne"/>
                <a:sym typeface="Syne"/>
              </a:defRPr>
            </a:lvl4pPr>
            <a:lvl5pPr marR="0" lvl="4" algn="ctr" rtl="0">
              <a:lnSpc>
                <a:spcPct val="100000"/>
              </a:lnSpc>
              <a:spcBef>
                <a:spcPts val="0"/>
              </a:spcBef>
              <a:spcAft>
                <a:spcPts val="0"/>
              </a:spcAft>
              <a:buClr>
                <a:schemeClr val="dk1"/>
              </a:buClr>
              <a:buSzPts val="3000"/>
              <a:buFont typeface="Syne"/>
              <a:buNone/>
              <a:defRPr sz="3000" b="1" i="0" u="none" strike="noStrike" cap="none">
                <a:solidFill>
                  <a:schemeClr val="dk1"/>
                </a:solidFill>
                <a:latin typeface="Syne"/>
                <a:ea typeface="Syne"/>
                <a:cs typeface="Syne"/>
                <a:sym typeface="Syne"/>
              </a:defRPr>
            </a:lvl5pPr>
            <a:lvl6pPr marR="0" lvl="5" algn="ctr" rtl="0">
              <a:lnSpc>
                <a:spcPct val="100000"/>
              </a:lnSpc>
              <a:spcBef>
                <a:spcPts val="0"/>
              </a:spcBef>
              <a:spcAft>
                <a:spcPts val="0"/>
              </a:spcAft>
              <a:buClr>
                <a:schemeClr val="dk1"/>
              </a:buClr>
              <a:buSzPts val="3000"/>
              <a:buFont typeface="Syne"/>
              <a:buNone/>
              <a:defRPr sz="3000" b="1" i="0" u="none" strike="noStrike" cap="none">
                <a:solidFill>
                  <a:schemeClr val="dk1"/>
                </a:solidFill>
                <a:latin typeface="Syne"/>
                <a:ea typeface="Syne"/>
                <a:cs typeface="Syne"/>
                <a:sym typeface="Syne"/>
              </a:defRPr>
            </a:lvl6pPr>
            <a:lvl7pPr marR="0" lvl="6" algn="ctr" rtl="0">
              <a:lnSpc>
                <a:spcPct val="100000"/>
              </a:lnSpc>
              <a:spcBef>
                <a:spcPts val="0"/>
              </a:spcBef>
              <a:spcAft>
                <a:spcPts val="0"/>
              </a:spcAft>
              <a:buClr>
                <a:schemeClr val="dk1"/>
              </a:buClr>
              <a:buSzPts val="3000"/>
              <a:buFont typeface="Syne"/>
              <a:buNone/>
              <a:defRPr sz="3000" b="1" i="0" u="none" strike="noStrike" cap="none">
                <a:solidFill>
                  <a:schemeClr val="dk1"/>
                </a:solidFill>
                <a:latin typeface="Syne"/>
                <a:ea typeface="Syne"/>
                <a:cs typeface="Syne"/>
                <a:sym typeface="Syne"/>
              </a:defRPr>
            </a:lvl7pPr>
            <a:lvl8pPr marR="0" lvl="7" algn="ctr" rtl="0">
              <a:lnSpc>
                <a:spcPct val="100000"/>
              </a:lnSpc>
              <a:spcBef>
                <a:spcPts val="0"/>
              </a:spcBef>
              <a:spcAft>
                <a:spcPts val="0"/>
              </a:spcAft>
              <a:buClr>
                <a:schemeClr val="dk1"/>
              </a:buClr>
              <a:buSzPts val="3000"/>
              <a:buFont typeface="Syne"/>
              <a:buNone/>
              <a:defRPr sz="3000" b="1" i="0" u="none" strike="noStrike" cap="none">
                <a:solidFill>
                  <a:schemeClr val="dk1"/>
                </a:solidFill>
                <a:latin typeface="Syne"/>
                <a:ea typeface="Syne"/>
                <a:cs typeface="Syne"/>
                <a:sym typeface="Syne"/>
              </a:defRPr>
            </a:lvl8pPr>
            <a:lvl9pPr marR="0" lvl="8" algn="ctr" rtl="0">
              <a:lnSpc>
                <a:spcPct val="100000"/>
              </a:lnSpc>
              <a:spcBef>
                <a:spcPts val="0"/>
              </a:spcBef>
              <a:spcAft>
                <a:spcPts val="0"/>
              </a:spcAft>
              <a:buClr>
                <a:schemeClr val="dk1"/>
              </a:buClr>
              <a:buSzPts val="3000"/>
              <a:buFont typeface="Syne"/>
              <a:buNone/>
              <a:defRPr sz="3000" b="1" i="0" u="none" strike="noStrike" cap="none">
                <a:solidFill>
                  <a:schemeClr val="dk1"/>
                </a:solidFill>
                <a:latin typeface="Syne"/>
                <a:ea typeface="Syne"/>
                <a:cs typeface="Syne"/>
                <a:sym typeface="Syne"/>
              </a:defRPr>
            </a:lvl9pPr>
          </a:lstStyle>
          <a:p>
            <a:r>
              <a:rPr lang="en-US" dirty="0"/>
              <a:t>Example of Mental Health Affecting Research</a:t>
            </a:r>
          </a:p>
        </p:txBody>
      </p:sp>
      <p:pic>
        <p:nvPicPr>
          <p:cNvPr id="3" name="Picture 2" descr="Adorable Yorkshire Terrier puppy frolicking outdoors">
            <a:extLst>
              <a:ext uri="{FF2B5EF4-FFF2-40B4-BE49-F238E27FC236}">
                <a16:creationId xmlns:a16="http://schemas.microsoft.com/office/drawing/2014/main" id="{C9307DED-D0E5-5A0C-C6D7-B2827C2235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6184" y="2154292"/>
            <a:ext cx="4287816" cy="21439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2631492"/>
      </p:ext>
    </p:extLst>
  </p:cSld>
  <p:clrMapOvr>
    <a:masterClrMapping/>
  </p:clrMapOvr>
</p:sld>
</file>

<file path=ppt/theme/theme1.xml><?xml version="1.0" encoding="utf-8"?>
<a:theme xmlns:a="http://schemas.openxmlformats.org/drawingml/2006/main" name="Shooting Stars Theme by Slidesgo">
  <a:themeElements>
    <a:clrScheme name="Simple Light">
      <a:dk1>
        <a:srgbClr val="FFFFFF"/>
      </a:dk1>
      <a:lt1>
        <a:srgbClr val="01111C"/>
      </a:lt1>
      <a:dk2>
        <a:srgbClr val="17235C"/>
      </a:dk2>
      <a:lt2>
        <a:srgbClr val="303CB8"/>
      </a:lt2>
      <a:accent1>
        <a:srgbClr val="541346"/>
      </a:accent1>
      <a:accent2>
        <a:srgbClr val="E74752"/>
      </a:accent2>
      <a:accent3>
        <a:srgbClr val="FFFFFF"/>
      </a:accent3>
      <a:accent4>
        <a:srgbClr val="FFFFFF"/>
      </a:accent4>
      <a:accent5>
        <a:srgbClr val="FFFFFF"/>
      </a:accent5>
      <a:accent6>
        <a:srgbClr val="FFFFFF"/>
      </a:accent6>
      <a:hlink>
        <a:srgbClr val="01111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37413</TotalTime>
  <Words>2719</Words>
  <Application>Microsoft Macintosh PowerPoint</Application>
  <PresentationFormat>On-screen Show (16:9)</PresentationFormat>
  <Paragraphs>322</Paragraphs>
  <Slides>55</Slides>
  <Notes>55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55</vt:i4>
      </vt:variant>
    </vt:vector>
  </HeadingPairs>
  <TitlesOfParts>
    <vt:vector size="63" baseType="lpstr">
      <vt:lpstr>Cabin</vt:lpstr>
      <vt:lpstr>Bellota Text</vt:lpstr>
      <vt:lpstr>Syne</vt:lpstr>
      <vt:lpstr>Arial</vt:lpstr>
      <vt:lpstr>Avenir Book</vt:lpstr>
      <vt:lpstr>Bebas Neue</vt:lpstr>
      <vt:lpstr>Nunito Light</vt:lpstr>
      <vt:lpstr>Shooting Stars Theme by Slidesgo</vt:lpstr>
      <vt:lpstr>Addressing Mental Health in Planetary Science:  Big and Small Steps to Creating an Environment that Supports Well Being</vt:lpstr>
      <vt:lpstr>I am a planetary scientist with a focus on surface processes and composition.   I am also a pre-licensed mental health counselor with a specialization in clinical mental health counseling.   Current job is helping under-resourced undergraduates adjust to college and create new skills and behaviors to perform their best in school (i.e., equity).  </vt:lpstr>
      <vt:lpstr>Importance of Addressing Mental Health in Planetary Science</vt:lpstr>
      <vt:lpstr>There is a mental health problem in planetary science.  Everyone is affected by this mental health issue in the community.  Research quality and efficiency suffers with this mental health issue.</vt:lpstr>
      <vt:lpstr>Almost everyone in planetary science works with several people (most papers include multiple authors).  76% of planetary scientists say their anxiety/depressive symptoms makes it at least somewhat difficult to do their work, take care of things at home, or get along with others (Trang et al., 2024) .  29% said very difficult and 9% said extremely difficult.</vt:lpstr>
      <vt:lpstr>Imagine working with someone who is grieving (lost a loved one).  Why are they not doing their best work? Would you tell them to work through it or go home?  Their minds are occupied with recent events that is causing their grief.    </vt:lpstr>
      <vt:lpstr>Memory and mind is occupied with distracting thoughts.  Short term memory can only hold so much information (like RAM on a computer).  Research requires short-term memory to interpret data, develop research ideas, and solve problems (i.e., executive functioning).  Children are still developing short-term memory, plays a role in limited perspective taking.</vt:lpstr>
      <vt:lpstr>In the case of grief, without all available resources in short-term memory, it becomes difficult to interpret data, solve problems, and develop research ideas.  Distraction affects a person’s work, their productivity, and their quality.  You may rely on them for data calibration, interpretation of data, doing their part of the project, writing a portion of the paper etc.</vt:lpstr>
      <vt:lpstr>Replace grief with clinically marked anxiety or depression.  Often, people do not talk about their symptoms of their feelings at work.  With people trying to work through it, it can affect the research results, interpretations, or even the proposals.  Because we all work together and rely on each other, it will affect everyone’s work. </vt:lpstr>
      <vt:lpstr>Studying Mental Health in the Planetary Science Community</vt:lpstr>
      <vt:lpstr>Mental Health in Academia</vt:lpstr>
      <vt:lpstr>IRB-Approved Mental Health Survey</vt:lpstr>
      <vt:lpstr>Prevalence of Anxiety in Planetary in 2022 and 2023</vt:lpstr>
      <vt:lpstr>Prevalence of Depression in Planetary in 2022 and 2023</vt:lpstr>
      <vt:lpstr>Differences Between Identities</vt:lpstr>
      <vt:lpstr>Mental Health is a DEI issue</vt:lpstr>
      <vt:lpstr>Comparison between Mission Participants and Non-Participants </vt:lpstr>
      <vt:lpstr>Top Contributors to Anxiety among Planetary Scientists</vt:lpstr>
      <vt:lpstr>Top Contributors to Depression among Planetary Scientists</vt:lpstr>
      <vt:lpstr>Contributor Differences Between Gender</vt:lpstr>
      <vt:lpstr>Contributor Differences Between LGBTQ+ and non-LGBTQ+</vt:lpstr>
      <vt:lpstr>Focus on one thing at a time</vt:lpstr>
      <vt:lpstr>… what other things can we look forward to?</vt:lpstr>
      <vt:lpstr>Plan to Improve Mental Health in Planetary Science</vt:lpstr>
      <vt:lpstr>There is a plan!</vt:lpstr>
      <vt:lpstr>Change the culture</vt:lpstr>
      <vt:lpstr>Workshops and psychoeducation</vt:lpstr>
      <vt:lpstr>Doing homework</vt:lpstr>
      <vt:lpstr>The importance of rapport</vt:lpstr>
      <vt:lpstr>Suggested Big Policy Changes</vt:lpstr>
      <vt:lpstr>Comparison between Mission Participants and Non-Participants </vt:lpstr>
      <vt:lpstr>Mental Health Differences in Mission Participation</vt:lpstr>
      <vt:lpstr>Addressing Hypothesis 1</vt:lpstr>
      <vt:lpstr>Addressing Hypothesis 2</vt:lpstr>
      <vt:lpstr>Addressing Hypothesis 2</vt:lpstr>
      <vt:lpstr>Addressing Hypothesis 2</vt:lpstr>
      <vt:lpstr>Addressing Hypothesis 2</vt:lpstr>
      <vt:lpstr>Addressing Hypothesis 2</vt:lpstr>
      <vt:lpstr>Addressing Hypothesis 2</vt:lpstr>
      <vt:lpstr>Small Cultural Changes: Introducing Appreciation</vt:lpstr>
      <vt:lpstr>Homework warning!</vt:lpstr>
      <vt:lpstr>Top Contributors to Anxiety among Planetary Scientists</vt:lpstr>
      <vt:lpstr>Top Contributors to Depression among Planetary Scientists</vt:lpstr>
      <vt:lpstr>Three places to improve communication</vt:lpstr>
      <vt:lpstr>Showing Appreciation</vt:lpstr>
      <vt:lpstr>Showing Appreciation</vt:lpstr>
      <vt:lpstr>Recognizing Strengths</vt:lpstr>
      <vt:lpstr>Recognizing Strengths</vt:lpstr>
      <vt:lpstr>Complimenting the Process</vt:lpstr>
      <vt:lpstr>Homework #1</vt:lpstr>
      <vt:lpstr>Homework #2</vt:lpstr>
      <vt:lpstr>Summary of Homework</vt:lpstr>
      <vt:lpstr>Most Common Contributor Among Planetary Grad Students</vt:lpstr>
      <vt:lpstr>Most Common Contributor Among Planetary Postdocs </vt:lpstr>
      <vt:lpstr>Most Common Contributor Among Planetary Soft Money Researchers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Mental health in planetary science: Creating an environment of  appreciation</dc:title>
  <cp:lastModifiedBy>David Trang</cp:lastModifiedBy>
  <cp:revision>133</cp:revision>
  <dcterms:modified xsi:type="dcterms:W3CDTF">2024-10-04T06:38:41Z</dcterms:modified>
</cp:coreProperties>
</file>